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9" r:id="rId4"/>
    <p:sldId id="300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4" r:id="rId21"/>
    <p:sldId id="295" r:id="rId22"/>
    <p:sldId id="296" r:id="rId23"/>
    <p:sldId id="297" r:id="rId24"/>
    <p:sldId id="298" r:id="rId25"/>
    <p:sldId id="277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FBD00-E345-40EA-B244-F017F1757706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D9B9715-DA13-4875-893D-393BFEE94626}">
      <dgm:prSet custT="1"/>
      <dgm:spPr/>
      <dgm:t>
        <a:bodyPr/>
        <a:lstStyle/>
        <a:p>
          <a:pPr rtl="0"/>
          <a:r>
            <a:rPr lang="es-ES" sz="2100" dirty="0"/>
            <a:t>Electricidad </a:t>
          </a:r>
          <a:endParaRPr lang="es-MX" sz="2100" dirty="0"/>
        </a:p>
      </dgm:t>
    </dgm:pt>
    <dgm:pt modelId="{4FA1C16D-71ED-4B96-B76A-1706C54A6A53}" type="parTrans" cxnId="{3CEB0BC8-DAC9-4B81-9DD6-CAF4F1FBACFE}">
      <dgm:prSet/>
      <dgm:spPr/>
      <dgm:t>
        <a:bodyPr/>
        <a:lstStyle/>
        <a:p>
          <a:endParaRPr lang="es-MX" sz="2200"/>
        </a:p>
      </dgm:t>
    </dgm:pt>
    <dgm:pt modelId="{47C67535-07F3-469E-9D77-56462FB65E35}" type="sibTrans" cxnId="{3CEB0BC8-DAC9-4B81-9DD6-CAF4F1FBACFE}">
      <dgm:prSet/>
      <dgm:spPr/>
      <dgm:t>
        <a:bodyPr/>
        <a:lstStyle/>
        <a:p>
          <a:endParaRPr lang="es-MX" sz="2200"/>
        </a:p>
      </dgm:t>
    </dgm:pt>
    <dgm:pt modelId="{D86C02A2-865B-42F3-A5DF-A7273DD893FD}">
      <dgm:prSet custT="1"/>
      <dgm:spPr/>
      <dgm:t>
        <a:bodyPr/>
        <a:lstStyle/>
        <a:p>
          <a:pPr rtl="0"/>
          <a:r>
            <a:rPr lang="es-ES" sz="2200"/>
            <a:t>Vocablo griego </a:t>
          </a:r>
          <a:r>
            <a:rPr lang="es-ES" sz="2200" i="1"/>
            <a:t>electron</a:t>
          </a:r>
          <a:endParaRPr lang="es-MX" sz="2200"/>
        </a:p>
      </dgm:t>
    </dgm:pt>
    <dgm:pt modelId="{D8464E4C-BE36-4B8D-9A57-1624C7DDAAE0}" type="parTrans" cxnId="{ED76FF7E-92AF-4A9D-B9F5-002F559C4A3C}">
      <dgm:prSet/>
      <dgm:spPr/>
      <dgm:t>
        <a:bodyPr/>
        <a:lstStyle/>
        <a:p>
          <a:endParaRPr lang="es-MX" sz="2200"/>
        </a:p>
      </dgm:t>
    </dgm:pt>
    <dgm:pt modelId="{54BA428A-2AB2-4BC8-B968-DFDF84D540D3}" type="sibTrans" cxnId="{ED76FF7E-92AF-4A9D-B9F5-002F559C4A3C}">
      <dgm:prSet/>
      <dgm:spPr/>
      <dgm:t>
        <a:bodyPr/>
        <a:lstStyle/>
        <a:p>
          <a:endParaRPr lang="es-MX" sz="2200"/>
        </a:p>
      </dgm:t>
    </dgm:pt>
    <dgm:pt modelId="{F68E2A32-BCE4-4BB6-A0B6-448C656BA053}">
      <dgm:prSet custT="1"/>
      <dgm:spPr/>
      <dgm:t>
        <a:bodyPr/>
        <a:lstStyle/>
        <a:p>
          <a:pPr rtl="0"/>
          <a:r>
            <a:rPr lang="es-ES" sz="2200"/>
            <a:t>Ámbar</a:t>
          </a:r>
          <a:endParaRPr lang="es-MX" sz="2200"/>
        </a:p>
      </dgm:t>
    </dgm:pt>
    <dgm:pt modelId="{A5F52C07-7522-4937-A49D-B2F833B4A117}" type="parTrans" cxnId="{4E529549-5FFB-47CD-9602-D82B080F47B7}">
      <dgm:prSet/>
      <dgm:spPr/>
      <dgm:t>
        <a:bodyPr/>
        <a:lstStyle/>
        <a:p>
          <a:endParaRPr lang="es-MX" sz="2200"/>
        </a:p>
      </dgm:t>
    </dgm:pt>
    <dgm:pt modelId="{3E479FFD-8E46-4D75-95E4-BC70E80E336F}" type="sibTrans" cxnId="{4E529549-5FFB-47CD-9602-D82B080F47B7}">
      <dgm:prSet/>
      <dgm:spPr/>
      <dgm:t>
        <a:bodyPr/>
        <a:lstStyle/>
        <a:p>
          <a:endParaRPr lang="es-MX" sz="2200"/>
        </a:p>
      </dgm:t>
    </dgm:pt>
    <dgm:pt modelId="{6C3298DB-10A9-4D53-BC1C-8B56EEFB8D63}">
      <dgm:prSet custT="1"/>
      <dgm:spPr/>
      <dgm:t>
        <a:bodyPr/>
        <a:lstStyle/>
        <a:p>
          <a:pPr rtl="0"/>
          <a:r>
            <a:rPr lang="es-ES" sz="2150" dirty="0"/>
            <a:t>Resina transparente color amarillo</a:t>
          </a:r>
          <a:endParaRPr lang="es-MX" sz="2150" dirty="0"/>
        </a:p>
      </dgm:t>
    </dgm:pt>
    <dgm:pt modelId="{1626D069-4EDF-491E-B690-DE317D6E6596}" type="parTrans" cxnId="{FB1F5FE6-31A0-478F-ACCC-7EAE437549F4}">
      <dgm:prSet/>
      <dgm:spPr/>
      <dgm:t>
        <a:bodyPr/>
        <a:lstStyle/>
        <a:p>
          <a:endParaRPr lang="es-MX" sz="2200"/>
        </a:p>
      </dgm:t>
    </dgm:pt>
    <dgm:pt modelId="{1598924B-C2BB-40ED-9D3F-31D402AE30A8}" type="sibTrans" cxnId="{FB1F5FE6-31A0-478F-ACCC-7EAE437549F4}">
      <dgm:prSet/>
      <dgm:spPr/>
      <dgm:t>
        <a:bodyPr/>
        <a:lstStyle/>
        <a:p>
          <a:endParaRPr lang="es-MX" sz="2200"/>
        </a:p>
      </dgm:t>
    </dgm:pt>
    <dgm:pt modelId="{04F205D2-8C8E-464E-A1B8-13260372B510}">
      <dgm:prSet custT="1"/>
      <dgm:spPr/>
      <dgm:t>
        <a:bodyPr/>
        <a:lstStyle/>
        <a:p>
          <a:pPr rtl="0"/>
          <a:r>
            <a:rPr lang="es-ES" sz="2200"/>
            <a:t>Producido por árboles</a:t>
          </a:r>
          <a:endParaRPr lang="es-MX" sz="2200"/>
        </a:p>
      </dgm:t>
    </dgm:pt>
    <dgm:pt modelId="{16A1194D-2A0E-4E19-A6F2-C23E841EFFD7}" type="parTrans" cxnId="{62F36F8D-49E4-430D-9C17-CC2FA35BEC94}">
      <dgm:prSet/>
      <dgm:spPr/>
      <dgm:t>
        <a:bodyPr/>
        <a:lstStyle/>
        <a:p>
          <a:endParaRPr lang="es-MX" sz="2200"/>
        </a:p>
      </dgm:t>
    </dgm:pt>
    <dgm:pt modelId="{CA1DB6B1-3D78-470E-BC95-24048BAFDFF9}" type="sibTrans" cxnId="{62F36F8D-49E4-430D-9C17-CC2FA35BEC94}">
      <dgm:prSet/>
      <dgm:spPr/>
      <dgm:t>
        <a:bodyPr/>
        <a:lstStyle/>
        <a:p>
          <a:endParaRPr lang="es-MX" sz="2200"/>
        </a:p>
      </dgm:t>
    </dgm:pt>
    <dgm:pt modelId="{8F1E60DE-B60F-4324-B7C7-8FB182C48E93}" type="pres">
      <dgm:prSet presAssocID="{3BFFBD00-E345-40EA-B244-F017F175770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669CA1A-905B-402A-8D1D-20A35742FED5}" type="pres">
      <dgm:prSet presAssocID="{3BFFBD00-E345-40EA-B244-F017F1757706}" presName="arrow" presStyleLbl="bgShp" presStyleIdx="0" presStyleCnt="1" custScaleX="111263"/>
      <dgm:spPr/>
    </dgm:pt>
    <dgm:pt modelId="{74BD467D-06A0-4A23-B6F1-E79558BA43B0}" type="pres">
      <dgm:prSet presAssocID="{3BFFBD00-E345-40EA-B244-F017F1757706}" presName="linearProcess" presStyleCnt="0"/>
      <dgm:spPr/>
    </dgm:pt>
    <dgm:pt modelId="{9ED9ECB8-E91E-47C2-8783-3BEF332C5532}" type="pres">
      <dgm:prSet presAssocID="{0D9B9715-DA13-4875-893D-393BFEE94626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0C719BB-A440-4480-8B28-381468FBC7A8}" type="pres">
      <dgm:prSet presAssocID="{47C67535-07F3-469E-9D77-56462FB65E35}" presName="sibTrans" presStyleCnt="0"/>
      <dgm:spPr/>
    </dgm:pt>
    <dgm:pt modelId="{94FC138F-C82C-4758-8FCC-666AE55F8DBD}" type="pres">
      <dgm:prSet presAssocID="{D86C02A2-865B-42F3-A5DF-A7273DD893FD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B1F16C-EDD4-4C42-A6E3-1AE47252AB8C}" type="pres">
      <dgm:prSet presAssocID="{54BA428A-2AB2-4BC8-B968-DFDF84D540D3}" presName="sibTrans" presStyleCnt="0"/>
      <dgm:spPr/>
    </dgm:pt>
    <dgm:pt modelId="{87B5B2C7-6D91-46C7-9AF6-F04C2A1A80FA}" type="pres">
      <dgm:prSet presAssocID="{F68E2A32-BCE4-4BB6-A0B6-448C656BA053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8CD1C0-66A0-4846-83D2-72039D2F7D6A}" type="pres">
      <dgm:prSet presAssocID="{3E479FFD-8E46-4D75-95E4-BC70E80E336F}" presName="sibTrans" presStyleCnt="0"/>
      <dgm:spPr/>
    </dgm:pt>
    <dgm:pt modelId="{C044DEFF-D613-458D-ACC5-E0536784BA23}" type="pres">
      <dgm:prSet presAssocID="{6C3298DB-10A9-4D53-BC1C-8B56EEFB8D63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294ADF5-7935-424D-A64B-6A20906E262C}" type="pres">
      <dgm:prSet presAssocID="{1598924B-C2BB-40ED-9D3F-31D402AE30A8}" presName="sibTrans" presStyleCnt="0"/>
      <dgm:spPr/>
    </dgm:pt>
    <dgm:pt modelId="{5DA31D2A-37B1-4AF2-B17D-B99F4D3F7B11}" type="pres">
      <dgm:prSet presAssocID="{04F205D2-8C8E-464E-A1B8-13260372B510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B1F5FE6-31A0-478F-ACCC-7EAE437549F4}" srcId="{3BFFBD00-E345-40EA-B244-F017F1757706}" destId="{6C3298DB-10A9-4D53-BC1C-8B56EEFB8D63}" srcOrd="3" destOrd="0" parTransId="{1626D069-4EDF-491E-B690-DE317D6E6596}" sibTransId="{1598924B-C2BB-40ED-9D3F-31D402AE30A8}"/>
    <dgm:cxn modelId="{14E23C9D-8F30-492B-B6D1-117DE4DADECF}" type="presOf" srcId="{3BFFBD00-E345-40EA-B244-F017F1757706}" destId="{8F1E60DE-B60F-4324-B7C7-8FB182C48E93}" srcOrd="0" destOrd="0" presId="urn:microsoft.com/office/officeart/2005/8/layout/hProcess9"/>
    <dgm:cxn modelId="{CDE8C602-7984-4D93-98CB-C6B2C993846F}" type="presOf" srcId="{D86C02A2-865B-42F3-A5DF-A7273DD893FD}" destId="{94FC138F-C82C-4758-8FCC-666AE55F8DBD}" srcOrd="0" destOrd="0" presId="urn:microsoft.com/office/officeart/2005/8/layout/hProcess9"/>
    <dgm:cxn modelId="{A7A0D411-4542-45C7-B145-C533AC489149}" type="presOf" srcId="{F68E2A32-BCE4-4BB6-A0B6-448C656BA053}" destId="{87B5B2C7-6D91-46C7-9AF6-F04C2A1A80FA}" srcOrd="0" destOrd="0" presId="urn:microsoft.com/office/officeart/2005/8/layout/hProcess9"/>
    <dgm:cxn modelId="{2F17ED04-FD77-4C43-A832-06233B81CA15}" type="presOf" srcId="{04F205D2-8C8E-464E-A1B8-13260372B510}" destId="{5DA31D2A-37B1-4AF2-B17D-B99F4D3F7B11}" srcOrd="0" destOrd="0" presId="urn:microsoft.com/office/officeart/2005/8/layout/hProcess9"/>
    <dgm:cxn modelId="{62F36F8D-49E4-430D-9C17-CC2FA35BEC94}" srcId="{3BFFBD00-E345-40EA-B244-F017F1757706}" destId="{04F205D2-8C8E-464E-A1B8-13260372B510}" srcOrd="4" destOrd="0" parTransId="{16A1194D-2A0E-4E19-A6F2-C23E841EFFD7}" sibTransId="{CA1DB6B1-3D78-470E-BC95-24048BAFDFF9}"/>
    <dgm:cxn modelId="{5C2DA7B8-5B40-41DE-8A21-5BB72510E57C}" type="presOf" srcId="{6C3298DB-10A9-4D53-BC1C-8B56EEFB8D63}" destId="{C044DEFF-D613-458D-ACC5-E0536784BA23}" srcOrd="0" destOrd="0" presId="urn:microsoft.com/office/officeart/2005/8/layout/hProcess9"/>
    <dgm:cxn modelId="{3CEB0BC8-DAC9-4B81-9DD6-CAF4F1FBACFE}" srcId="{3BFFBD00-E345-40EA-B244-F017F1757706}" destId="{0D9B9715-DA13-4875-893D-393BFEE94626}" srcOrd="0" destOrd="0" parTransId="{4FA1C16D-71ED-4B96-B76A-1706C54A6A53}" sibTransId="{47C67535-07F3-469E-9D77-56462FB65E35}"/>
    <dgm:cxn modelId="{4E529549-5FFB-47CD-9602-D82B080F47B7}" srcId="{3BFFBD00-E345-40EA-B244-F017F1757706}" destId="{F68E2A32-BCE4-4BB6-A0B6-448C656BA053}" srcOrd="2" destOrd="0" parTransId="{A5F52C07-7522-4937-A49D-B2F833B4A117}" sibTransId="{3E479FFD-8E46-4D75-95E4-BC70E80E336F}"/>
    <dgm:cxn modelId="{43B22F2C-AA71-45E9-978F-371EC36948C7}" type="presOf" srcId="{0D9B9715-DA13-4875-893D-393BFEE94626}" destId="{9ED9ECB8-E91E-47C2-8783-3BEF332C5532}" srcOrd="0" destOrd="0" presId="urn:microsoft.com/office/officeart/2005/8/layout/hProcess9"/>
    <dgm:cxn modelId="{ED76FF7E-92AF-4A9D-B9F5-002F559C4A3C}" srcId="{3BFFBD00-E345-40EA-B244-F017F1757706}" destId="{D86C02A2-865B-42F3-A5DF-A7273DD893FD}" srcOrd="1" destOrd="0" parTransId="{D8464E4C-BE36-4B8D-9A57-1624C7DDAAE0}" sibTransId="{54BA428A-2AB2-4BC8-B968-DFDF84D540D3}"/>
    <dgm:cxn modelId="{C4BEB0E9-BF41-4F7A-9FE0-E3ED4AD7731A}" type="presParOf" srcId="{8F1E60DE-B60F-4324-B7C7-8FB182C48E93}" destId="{2669CA1A-905B-402A-8D1D-20A35742FED5}" srcOrd="0" destOrd="0" presId="urn:microsoft.com/office/officeart/2005/8/layout/hProcess9"/>
    <dgm:cxn modelId="{2C8AADC0-A3FA-42FB-B8F0-D360CD45CA5B}" type="presParOf" srcId="{8F1E60DE-B60F-4324-B7C7-8FB182C48E93}" destId="{74BD467D-06A0-4A23-B6F1-E79558BA43B0}" srcOrd="1" destOrd="0" presId="urn:microsoft.com/office/officeart/2005/8/layout/hProcess9"/>
    <dgm:cxn modelId="{1EB407AA-3E64-44AE-A995-327C6777639D}" type="presParOf" srcId="{74BD467D-06A0-4A23-B6F1-E79558BA43B0}" destId="{9ED9ECB8-E91E-47C2-8783-3BEF332C5532}" srcOrd="0" destOrd="0" presId="urn:microsoft.com/office/officeart/2005/8/layout/hProcess9"/>
    <dgm:cxn modelId="{98F18300-E780-49DE-8442-77FB247F628F}" type="presParOf" srcId="{74BD467D-06A0-4A23-B6F1-E79558BA43B0}" destId="{F0C719BB-A440-4480-8B28-381468FBC7A8}" srcOrd="1" destOrd="0" presId="urn:microsoft.com/office/officeart/2005/8/layout/hProcess9"/>
    <dgm:cxn modelId="{4C1AFB3C-41BF-4A21-BA86-543FDEA7A4C1}" type="presParOf" srcId="{74BD467D-06A0-4A23-B6F1-E79558BA43B0}" destId="{94FC138F-C82C-4758-8FCC-666AE55F8DBD}" srcOrd="2" destOrd="0" presId="urn:microsoft.com/office/officeart/2005/8/layout/hProcess9"/>
    <dgm:cxn modelId="{9CA4C462-86C1-41AE-90C4-4D58A7083038}" type="presParOf" srcId="{74BD467D-06A0-4A23-B6F1-E79558BA43B0}" destId="{C9B1F16C-EDD4-4C42-A6E3-1AE47252AB8C}" srcOrd="3" destOrd="0" presId="urn:microsoft.com/office/officeart/2005/8/layout/hProcess9"/>
    <dgm:cxn modelId="{49C47BB0-7A07-4F0E-9823-5D42A5EF716D}" type="presParOf" srcId="{74BD467D-06A0-4A23-B6F1-E79558BA43B0}" destId="{87B5B2C7-6D91-46C7-9AF6-F04C2A1A80FA}" srcOrd="4" destOrd="0" presId="urn:microsoft.com/office/officeart/2005/8/layout/hProcess9"/>
    <dgm:cxn modelId="{CC167EAB-2FC7-4EB4-B91E-8D2EC0ACBE6D}" type="presParOf" srcId="{74BD467D-06A0-4A23-B6F1-E79558BA43B0}" destId="{928CD1C0-66A0-4846-83D2-72039D2F7D6A}" srcOrd="5" destOrd="0" presId="urn:microsoft.com/office/officeart/2005/8/layout/hProcess9"/>
    <dgm:cxn modelId="{F5E59518-D30B-4814-BF29-A35E60DA5FEF}" type="presParOf" srcId="{74BD467D-06A0-4A23-B6F1-E79558BA43B0}" destId="{C044DEFF-D613-458D-ACC5-E0536784BA23}" srcOrd="6" destOrd="0" presId="urn:microsoft.com/office/officeart/2005/8/layout/hProcess9"/>
    <dgm:cxn modelId="{B89586CF-2F01-4CA1-BC88-BFB76E399CF7}" type="presParOf" srcId="{74BD467D-06A0-4A23-B6F1-E79558BA43B0}" destId="{0294ADF5-7935-424D-A64B-6A20906E262C}" srcOrd="7" destOrd="0" presId="urn:microsoft.com/office/officeart/2005/8/layout/hProcess9"/>
    <dgm:cxn modelId="{63F50D8D-DF27-4E77-97E6-A69BC9D90CB5}" type="presParOf" srcId="{74BD467D-06A0-4A23-B6F1-E79558BA43B0}" destId="{5DA31D2A-37B1-4AF2-B17D-B99F4D3F7B11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99E4EBC-6E8B-402C-B729-6CF5493E528D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s-MX"/>
        </a:p>
      </dgm:t>
    </dgm:pt>
    <dgm:pt modelId="{6F76E16A-F34A-41BE-ADFE-A20CB6628CE4}">
      <dgm:prSet/>
      <dgm:spPr/>
      <dgm:t>
        <a:bodyPr/>
        <a:lstStyle/>
        <a:p>
          <a:pPr rtl="0"/>
          <a:r>
            <a:rPr lang="es-MX" dirty="0"/>
            <a:t>“La carga no se crea ni se destruye solo se puede inducir de un cuerpo a otro”</a:t>
          </a:r>
        </a:p>
      </dgm:t>
    </dgm:pt>
    <dgm:pt modelId="{344D42AF-3B44-4A0F-86DC-F4FF5691F634}" type="parTrans" cxnId="{D582A1E3-8B77-4662-B3F8-34977E742E3C}">
      <dgm:prSet/>
      <dgm:spPr/>
      <dgm:t>
        <a:bodyPr/>
        <a:lstStyle/>
        <a:p>
          <a:endParaRPr lang="es-MX"/>
        </a:p>
      </dgm:t>
    </dgm:pt>
    <dgm:pt modelId="{EB4C6E69-0FFE-473B-86BB-4CC79CC6AD30}" type="sibTrans" cxnId="{D582A1E3-8B77-4662-B3F8-34977E742E3C}">
      <dgm:prSet/>
      <dgm:spPr/>
      <dgm:t>
        <a:bodyPr/>
        <a:lstStyle/>
        <a:p>
          <a:endParaRPr lang="es-MX"/>
        </a:p>
      </dgm:t>
    </dgm:pt>
    <dgm:pt modelId="{6838B5BB-13E9-4668-9AB4-4CB209DBD477}" type="pres">
      <dgm:prSet presAssocID="{499E4EBC-6E8B-402C-B729-6CF5493E52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5177870-7DD5-40FD-AECF-C29F630BF9C6}" type="pres">
      <dgm:prSet presAssocID="{499E4EBC-6E8B-402C-B729-6CF5493E528D}" presName="arrow" presStyleLbl="bgShp" presStyleIdx="0" presStyleCnt="1"/>
      <dgm:spPr/>
    </dgm:pt>
    <dgm:pt modelId="{FDD432B3-4387-482C-90A7-CC4E5EA95EDF}" type="pres">
      <dgm:prSet presAssocID="{499E4EBC-6E8B-402C-B729-6CF5493E528D}" presName="points" presStyleCnt="0"/>
      <dgm:spPr/>
    </dgm:pt>
    <dgm:pt modelId="{5D884838-3FE5-4931-924E-0F14C0D0B361}" type="pres">
      <dgm:prSet presAssocID="{6F76E16A-F34A-41BE-ADFE-A20CB6628CE4}" presName="compositeA" presStyleCnt="0"/>
      <dgm:spPr/>
    </dgm:pt>
    <dgm:pt modelId="{20321A93-775E-4392-8656-461F28905724}" type="pres">
      <dgm:prSet presAssocID="{6F76E16A-F34A-41BE-ADFE-A20CB6628CE4}" presName="textA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EC1556B-4602-4A68-BC39-E4C58C6697E1}" type="pres">
      <dgm:prSet presAssocID="{6F76E16A-F34A-41BE-ADFE-A20CB6628CE4}" presName="circleA" presStyleLbl="node1" presStyleIdx="0" presStyleCnt="1"/>
      <dgm:spPr/>
    </dgm:pt>
    <dgm:pt modelId="{0F467406-77B9-4C0D-9EE3-B197EB7E2B4E}" type="pres">
      <dgm:prSet presAssocID="{6F76E16A-F34A-41BE-ADFE-A20CB6628CE4}" presName="spaceA" presStyleCnt="0"/>
      <dgm:spPr/>
    </dgm:pt>
  </dgm:ptLst>
  <dgm:cxnLst>
    <dgm:cxn modelId="{D582A1E3-8B77-4662-B3F8-34977E742E3C}" srcId="{499E4EBC-6E8B-402C-B729-6CF5493E528D}" destId="{6F76E16A-F34A-41BE-ADFE-A20CB6628CE4}" srcOrd="0" destOrd="0" parTransId="{344D42AF-3B44-4A0F-86DC-F4FF5691F634}" sibTransId="{EB4C6E69-0FFE-473B-86BB-4CC79CC6AD30}"/>
    <dgm:cxn modelId="{82D33721-CA95-4164-9947-92CD5847A103}" type="presOf" srcId="{6F76E16A-F34A-41BE-ADFE-A20CB6628CE4}" destId="{20321A93-775E-4392-8656-461F28905724}" srcOrd="0" destOrd="0" presId="urn:microsoft.com/office/officeart/2005/8/layout/hProcess11"/>
    <dgm:cxn modelId="{389DFCD7-1806-4036-B4B1-80A877588A93}" type="presOf" srcId="{499E4EBC-6E8B-402C-B729-6CF5493E528D}" destId="{6838B5BB-13E9-4668-9AB4-4CB209DBD477}" srcOrd="0" destOrd="0" presId="urn:microsoft.com/office/officeart/2005/8/layout/hProcess11"/>
    <dgm:cxn modelId="{AB50FD4C-652D-4D36-B02D-210B345B07A7}" type="presParOf" srcId="{6838B5BB-13E9-4668-9AB4-4CB209DBD477}" destId="{25177870-7DD5-40FD-AECF-C29F630BF9C6}" srcOrd="0" destOrd="0" presId="urn:microsoft.com/office/officeart/2005/8/layout/hProcess11"/>
    <dgm:cxn modelId="{91634D5F-7A40-4DDD-951D-76A0EA1D5238}" type="presParOf" srcId="{6838B5BB-13E9-4668-9AB4-4CB209DBD477}" destId="{FDD432B3-4387-482C-90A7-CC4E5EA95EDF}" srcOrd="1" destOrd="0" presId="urn:microsoft.com/office/officeart/2005/8/layout/hProcess11"/>
    <dgm:cxn modelId="{129F9559-31EA-46E3-834A-F93FC1ECA668}" type="presParOf" srcId="{FDD432B3-4387-482C-90A7-CC4E5EA95EDF}" destId="{5D884838-3FE5-4931-924E-0F14C0D0B361}" srcOrd="0" destOrd="0" presId="urn:microsoft.com/office/officeart/2005/8/layout/hProcess11"/>
    <dgm:cxn modelId="{6D15EEE2-BA29-4EF6-8048-B451499477D0}" type="presParOf" srcId="{5D884838-3FE5-4931-924E-0F14C0D0B361}" destId="{20321A93-775E-4392-8656-461F28905724}" srcOrd="0" destOrd="0" presId="urn:microsoft.com/office/officeart/2005/8/layout/hProcess11"/>
    <dgm:cxn modelId="{C88BB22F-E765-493F-940E-31DE863BF677}" type="presParOf" srcId="{5D884838-3FE5-4931-924E-0F14C0D0B361}" destId="{3EC1556B-4602-4A68-BC39-E4C58C6697E1}" srcOrd="1" destOrd="0" presId="urn:microsoft.com/office/officeart/2005/8/layout/hProcess11"/>
    <dgm:cxn modelId="{42F88687-EC02-433F-BCB6-19F0BF2C2EF7}" type="presParOf" srcId="{5D884838-3FE5-4931-924E-0F14C0D0B361}" destId="{0F467406-77B9-4C0D-9EE3-B197EB7E2B4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08CD201-AC3C-4408-8829-51B1EF29707A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05A47C1-C80F-4BB3-8E4B-73199FC622C5}">
      <dgm:prSet/>
      <dgm:spPr/>
      <dgm:t>
        <a:bodyPr/>
        <a:lstStyle/>
        <a:p>
          <a:pPr rtl="0"/>
          <a:r>
            <a:rPr lang="es-MX"/>
            <a:t>Fricción</a:t>
          </a:r>
        </a:p>
      </dgm:t>
    </dgm:pt>
    <dgm:pt modelId="{C93C0573-2F89-4DB7-96C8-26340C3AF442}" type="parTrans" cxnId="{65395964-ABE3-4EB8-85AB-C8AD7FCA02B3}">
      <dgm:prSet/>
      <dgm:spPr/>
      <dgm:t>
        <a:bodyPr/>
        <a:lstStyle/>
        <a:p>
          <a:endParaRPr lang="es-MX"/>
        </a:p>
      </dgm:t>
    </dgm:pt>
    <dgm:pt modelId="{EE67C989-79AE-4050-ADF4-DEE0457E18C1}" type="sibTrans" cxnId="{65395964-ABE3-4EB8-85AB-C8AD7FCA02B3}">
      <dgm:prSet/>
      <dgm:spPr/>
      <dgm:t>
        <a:bodyPr/>
        <a:lstStyle/>
        <a:p>
          <a:endParaRPr lang="es-MX"/>
        </a:p>
      </dgm:t>
    </dgm:pt>
    <dgm:pt modelId="{0CF6E609-1C0F-4769-B9F3-6AA20A07DAF8}">
      <dgm:prSet/>
      <dgm:spPr/>
      <dgm:t>
        <a:bodyPr/>
        <a:lstStyle/>
        <a:p>
          <a:pPr rtl="0"/>
          <a:r>
            <a:rPr lang="es-MX" dirty="0"/>
            <a:t>Contacto</a:t>
          </a:r>
        </a:p>
      </dgm:t>
    </dgm:pt>
    <dgm:pt modelId="{17F79C63-526C-48E1-B1BB-BA48DD4CDBBC}" type="parTrans" cxnId="{E86CC098-29B8-43D9-9BAF-8222F0C3FD1E}">
      <dgm:prSet/>
      <dgm:spPr/>
      <dgm:t>
        <a:bodyPr/>
        <a:lstStyle/>
        <a:p>
          <a:endParaRPr lang="es-MX"/>
        </a:p>
      </dgm:t>
    </dgm:pt>
    <dgm:pt modelId="{EFDCA289-8F8E-49A0-A894-A59A222BDDCB}" type="sibTrans" cxnId="{E86CC098-29B8-43D9-9BAF-8222F0C3FD1E}">
      <dgm:prSet/>
      <dgm:spPr/>
      <dgm:t>
        <a:bodyPr/>
        <a:lstStyle/>
        <a:p>
          <a:endParaRPr lang="es-MX"/>
        </a:p>
      </dgm:t>
    </dgm:pt>
    <dgm:pt modelId="{8FD9BA49-B67D-4DE1-AAC2-7E3B2C551DD2}">
      <dgm:prSet/>
      <dgm:spPr/>
      <dgm:t>
        <a:bodyPr/>
        <a:lstStyle/>
        <a:p>
          <a:pPr rtl="0"/>
          <a:r>
            <a:rPr lang="es-MX"/>
            <a:t>Frotar 2 cuerpos</a:t>
          </a:r>
        </a:p>
      </dgm:t>
    </dgm:pt>
    <dgm:pt modelId="{9D9A54D8-3F6D-49E8-B6EE-3506F389015D}" type="parTrans" cxnId="{11283941-95FE-4A56-ACCB-0180CFD0335E}">
      <dgm:prSet/>
      <dgm:spPr/>
      <dgm:t>
        <a:bodyPr/>
        <a:lstStyle/>
        <a:p>
          <a:endParaRPr lang="es-MX"/>
        </a:p>
      </dgm:t>
    </dgm:pt>
    <dgm:pt modelId="{12BFCEA0-830C-4EF0-8BF6-43F0CF00E84C}" type="sibTrans" cxnId="{11283941-95FE-4A56-ACCB-0180CFD0335E}">
      <dgm:prSet/>
      <dgm:spPr/>
      <dgm:t>
        <a:bodyPr/>
        <a:lstStyle/>
        <a:p>
          <a:endParaRPr lang="es-MX"/>
        </a:p>
      </dgm:t>
    </dgm:pt>
    <dgm:pt modelId="{E5B91161-2C9F-4A16-BBE5-4BCAC5B33295}">
      <dgm:prSet/>
      <dgm:spPr/>
      <dgm:t>
        <a:bodyPr/>
        <a:lstStyle/>
        <a:p>
          <a:pPr rtl="0"/>
          <a:r>
            <a:rPr lang="es-MX" dirty="0"/>
            <a:t>Un cuerpo cargado toca otro</a:t>
          </a:r>
        </a:p>
      </dgm:t>
    </dgm:pt>
    <dgm:pt modelId="{B8CA18F8-C1ED-4C81-BAC8-273E728FD1B1}" type="parTrans" cxnId="{DC40CEA2-9F11-4E1E-9750-DACA4393B70F}">
      <dgm:prSet/>
      <dgm:spPr/>
      <dgm:t>
        <a:bodyPr/>
        <a:lstStyle/>
        <a:p>
          <a:endParaRPr lang="es-MX"/>
        </a:p>
      </dgm:t>
    </dgm:pt>
    <dgm:pt modelId="{D475D839-2D65-4422-9E13-D791E195EB21}" type="sibTrans" cxnId="{DC40CEA2-9F11-4E1E-9750-DACA4393B70F}">
      <dgm:prSet/>
      <dgm:spPr/>
      <dgm:t>
        <a:bodyPr/>
        <a:lstStyle/>
        <a:p>
          <a:endParaRPr lang="es-MX"/>
        </a:p>
      </dgm:t>
    </dgm:pt>
    <dgm:pt modelId="{1E869BD6-5F1E-42A5-9858-44D351520BDD}">
      <dgm:prSet/>
      <dgm:spPr/>
      <dgm:t>
        <a:bodyPr/>
        <a:lstStyle/>
        <a:p>
          <a:pPr rtl="0"/>
          <a:r>
            <a:rPr lang="es-MX" dirty="0"/>
            <a:t>Inducción</a:t>
          </a:r>
        </a:p>
      </dgm:t>
    </dgm:pt>
    <dgm:pt modelId="{DECCB60E-A375-47AA-BDD2-57225643E563}" type="parTrans" cxnId="{20D302DE-44B7-468F-A702-C6C1D500A7F2}">
      <dgm:prSet/>
      <dgm:spPr/>
      <dgm:t>
        <a:bodyPr/>
        <a:lstStyle/>
        <a:p>
          <a:endParaRPr lang="es-MX"/>
        </a:p>
      </dgm:t>
    </dgm:pt>
    <dgm:pt modelId="{DA3E5AEB-4E4C-4F54-AD6C-7E964EA16114}" type="sibTrans" cxnId="{20D302DE-44B7-468F-A702-C6C1D500A7F2}">
      <dgm:prSet/>
      <dgm:spPr/>
      <dgm:t>
        <a:bodyPr/>
        <a:lstStyle/>
        <a:p>
          <a:endParaRPr lang="es-MX"/>
        </a:p>
      </dgm:t>
    </dgm:pt>
    <dgm:pt modelId="{31410740-A918-4AD5-9212-957CEEEADBDB}">
      <dgm:prSet/>
      <dgm:spPr/>
      <dgm:t>
        <a:bodyPr/>
        <a:lstStyle/>
        <a:p>
          <a:pPr rtl="0"/>
          <a:r>
            <a:rPr lang="es-MX" dirty="0"/>
            <a:t>Un cuerpo cargado se acerca a otro sin tocarlo</a:t>
          </a:r>
        </a:p>
      </dgm:t>
    </dgm:pt>
    <dgm:pt modelId="{7250E741-EE10-4D5B-BADC-816A074D9FC4}" type="parTrans" cxnId="{A92A6E4A-9642-4579-B7BC-D1AE65857F17}">
      <dgm:prSet/>
      <dgm:spPr/>
      <dgm:t>
        <a:bodyPr/>
        <a:lstStyle/>
        <a:p>
          <a:endParaRPr lang="es-MX"/>
        </a:p>
      </dgm:t>
    </dgm:pt>
    <dgm:pt modelId="{DE3F9BA4-6B82-4B40-A4AD-ACFE42DD6B1F}" type="sibTrans" cxnId="{A92A6E4A-9642-4579-B7BC-D1AE65857F17}">
      <dgm:prSet/>
      <dgm:spPr/>
      <dgm:t>
        <a:bodyPr/>
        <a:lstStyle/>
        <a:p>
          <a:endParaRPr lang="es-MX"/>
        </a:p>
      </dgm:t>
    </dgm:pt>
    <dgm:pt modelId="{6FEE43D2-CD26-4909-B870-0A8495AEF993}" type="pres">
      <dgm:prSet presAssocID="{808CD201-AC3C-4408-8829-51B1EF29707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88A37D96-6C78-4247-886F-AC10391232C3}" type="pres">
      <dgm:prSet presAssocID="{005A47C1-C80F-4BB3-8E4B-73199FC622C5}" presName="linNode" presStyleCnt="0"/>
      <dgm:spPr/>
    </dgm:pt>
    <dgm:pt modelId="{0ED5CA17-E71D-4BBC-BE94-57AC1CFD7DB9}" type="pres">
      <dgm:prSet presAssocID="{005A47C1-C80F-4BB3-8E4B-73199FC622C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3512E9-C393-4679-BC82-EAA74679A0F8}" type="pres">
      <dgm:prSet presAssocID="{005A47C1-C80F-4BB3-8E4B-73199FC622C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5727C9-A966-475A-858A-4EBC0F3A96D0}" type="pres">
      <dgm:prSet presAssocID="{EE67C989-79AE-4050-ADF4-DEE0457E18C1}" presName="spacing" presStyleCnt="0"/>
      <dgm:spPr/>
    </dgm:pt>
    <dgm:pt modelId="{840BA9CD-861D-48C5-A85B-013682B97B4D}" type="pres">
      <dgm:prSet presAssocID="{0CF6E609-1C0F-4769-B9F3-6AA20A07DAF8}" presName="linNode" presStyleCnt="0"/>
      <dgm:spPr/>
    </dgm:pt>
    <dgm:pt modelId="{EAA97A25-1D3C-442B-8836-B7F477AA1486}" type="pres">
      <dgm:prSet presAssocID="{0CF6E609-1C0F-4769-B9F3-6AA20A07DAF8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0222159-D485-4312-B580-5E0947C0515B}" type="pres">
      <dgm:prSet presAssocID="{0CF6E609-1C0F-4769-B9F3-6AA20A07DAF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A5D6E45-711D-4CA4-B7A2-D2018E92CC8B}" type="pres">
      <dgm:prSet presAssocID="{EFDCA289-8F8E-49A0-A894-A59A222BDDCB}" presName="spacing" presStyleCnt="0"/>
      <dgm:spPr/>
    </dgm:pt>
    <dgm:pt modelId="{E0FF6E9A-1A2E-4917-90A5-14B6B1AB45A6}" type="pres">
      <dgm:prSet presAssocID="{1E869BD6-5F1E-42A5-9858-44D351520BDD}" presName="linNode" presStyleCnt="0"/>
      <dgm:spPr/>
    </dgm:pt>
    <dgm:pt modelId="{1B93A336-226C-4260-B560-DCC5619EFA9F}" type="pres">
      <dgm:prSet presAssocID="{1E869BD6-5F1E-42A5-9858-44D351520BDD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3A8B4A-B6CF-47D8-83A0-5D25D20A01EF}" type="pres">
      <dgm:prSet presAssocID="{1E869BD6-5F1E-42A5-9858-44D351520BD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3FE85A9-2724-4AA4-AF48-06EF3A20DC0E}" type="presOf" srcId="{0CF6E609-1C0F-4769-B9F3-6AA20A07DAF8}" destId="{EAA97A25-1D3C-442B-8836-B7F477AA1486}" srcOrd="0" destOrd="0" presId="urn:microsoft.com/office/officeart/2005/8/layout/vList6"/>
    <dgm:cxn modelId="{A92A6E4A-9642-4579-B7BC-D1AE65857F17}" srcId="{1E869BD6-5F1E-42A5-9858-44D351520BDD}" destId="{31410740-A918-4AD5-9212-957CEEEADBDB}" srcOrd="0" destOrd="0" parTransId="{7250E741-EE10-4D5B-BADC-816A074D9FC4}" sibTransId="{DE3F9BA4-6B82-4B40-A4AD-ACFE42DD6B1F}"/>
    <dgm:cxn modelId="{33E55791-7893-41EB-A66B-4251ABD5C1E2}" type="presOf" srcId="{005A47C1-C80F-4BB3-8E4B-73199FC622C5}" destId="{0ED5CA17-E71D-4BBC-BE94-57AC1CFD7DB9}" srcOrd="0" destOrd="0" presId="urn:microsoft.com/office/officeart/2005/8/layout/vList6"/>
    <dgm:cxn modelId="{90D1956A-4776-4F8D-A450-97E740CD4B96}" type="presOf" srcId="{31410740-A918-4AD5-9212-957CEEEADBDB}" destId="{6E3A8B4A-B6CF-47D8-83A0-5D25D20A01EF}" srcOrd="0" destOrd="0" presId="urn:microsoft.com/office/officeart/2005/8/layout/vList6"/>
    <dgm:cxn modelId="{DC40CEA2-9F11-4E1E-9750-DACA4393B70F}" srcId="{0CF6E609-1C0F-4769-B9F3-6AA20A07DAF8}" destId="{E5B91161-2C9F-4A16-BBE5-4BCAC5B33295}" srcOrd="0" destOrd="0" parTransId="{B8CA18F8-C1ED-4C81-BAC8-273E728FD1B1}" sibTransId="{D475D839-2D65-4422-9E13-D791E195EB21}"/>
    <dgm:cxn modelId="{055D7CE6-8F23-4D40-A50D-D042F367F572}" type="presOf" srcId="{808CD201-AC3C-4408-8829-51B1EF29707A}" destId="{6FEE43D2-CD26-4909-B870-0A8495AEF993}" srcOrd="0" destOrd="0" presId="urn:microsoft.com/office/officeart/2005/8/layout/vList6"/>
    <dgm:cxn modelId="{2B5C9AA9-669A-46D1-91AF-EFE613F5D435}" type="presOf" srcId="{1E869BD6-5F1E-42A5-9858-44D351520BDD}" destId="{1B93A336-226C-4260-B560-DCC5619EFA9F}" srcOrd="0" destOrd="0" presId="urn:microsoft.com/office/officeart/2005/8/layout/vList6"/>
    <dgm:cxn modelId="{11283941-95FE-4A56-ACCB-0180CFD0335E}" srcId="{005A47C1-C80F-4BB3-8E4B-73199FC622C5}" destId="{8FD9BA49-B67D-4DE1-AAC2-7E3B2C551DD2}" srcOrd="0" destOrd="0" parTransId="{9D9A54D8-3F6D-49E8-B6EE-3506F389015D}" sibTransId="{12BFCEA0-830C-4EF0-8BF6-43F0CF00E84C}"/>
    <dgm:cxn modelId="{E86CC098-29B8-43D9-9BAF-8222F0C3FD1E}" srcId="{808CD201-AC3C-4408-8829-51B1EF29707A}" destId="{0CF6E609-1C0F-4769-B9F3-6AA20A07DAF8}" srcOrd="1" destOrd="0" parTransId="{17F79C63-526C-48E1-B1BB-BA48DD4CDBBC}" sibTransId="{EFDCA289-8F8E-49A0-A894-A59A222BDDCB}"/>
    <dgm:cxn modelId="{EEDF2650-77EB-493C-A218-3426142AB5EB}" type="presOf" srcId="{8FD9BA49-B67D-4DE1-AAC2-7E3B2C551DD2}" destId="{4F3512E9-C393-4679-BC82-EAA74679A0F8}" srcOrd="0" destOrd="0" presId="urn:microsoft.com/office/officeart/2005/8/layout/vList6"/>
    <dgm:cxn modelId="{65395964-ABE3-4EB8-85AB-C8AD7FCA02B3}" srcId="{808CD201-AC3C-4408-8829-51B1EF29707A}" destId="{005A47C1-C80F-4BB3-8E4B-73199FC622C5}" srcOrd="0" destOrd="0" parTransId="{C93C0573-2F89-4DB7-96C8-26340C3AF442}" sibTransId="{EE67C989-79AE-4050-ADF4-DEE0457E18C1}"/>
    <dgm:cxn modelId="{20D302DE-44B7-468F-A702-C6C1D500A7F2}" srcId="{808CD201-AC3C-4408-8829-51B1EF29707A}" destId="{1E869BD6-5F1E-42A5-9858-44D351520BDD}" srcOrd="2" destOrd="0" parTransId="{DECCB60E-A375-47AA-BDD2-57225643E563}" sibTransId="{DA3E5AEB-4E4C-4F54-AD6C-7E964EA16114}"/>
    <dgm:cxn modelId="{EE0AB473-89DA-44DB-B43D-7EF97F3F0565}" type="presOf" srcId="{E5B91161-2C9F-4A16-BBE5-4BCAC5B33295}" destId="{90222159-D485-4312-B580-5E0947C0515B}" srcOrd="0" destOrd="0" presId="urn:microsoft.com/office/officeart/2005/8/layout/vList6"/>
    <dgm:cxn modelId="{8DFFD406-D038-48B7-9528-5044988E3720}" type="presParOf" srcId="{6FEE43D2-CD26-4909-B870-0A8495AEF993}" destId="{88A37D96-6C78-4247-886F-AC10391232C3}" srcOrd="0" destOrd="0" presId="urn:microsoft.com/office/officeart/2005/8/layout/vList6"/>
    <dgm:cxn modelId="{64F163E1-DBB3-4BE0-88A1-95301C2DAB0F}" type="presParOf" srcId="{88A37D96-6C78-4247-886F-AC10391232C3}" destId="{0ED5CA17-E71D-4BBC-BE94-57AC1CFD7DB9}" srcOrd="0" destOrd="0" presId="urn:microsoft.com/office/officeart/2005/8/layout/vList6"/>
    <dgm:cxn modelId="{EF11515D-874A-44F2-B8EF-60337E06B862}" type="presParOf" srcId="{88A37D96-6C78-4247-886F-AC10391232C3}" destId="{4F3512E9-C393-4679-BC82-EAA74679A0F8}" srcOrd="1" destOrd="0" presId="urn:microsoft.com/office/officeart/2005/8/layout/vList6"/>
    <dgm:cxn modelId="{A80F0F46-8C81-44A0-A487-E01B3095ECF5}" type="presParOf" srcId="{6FEE43D2-CD26-4909-B870-0A8495AEF993}" destId="{D55727C9-A966-475A-858A-4EBC0F3A96D0}" srcOrd="1" destOrd="0" presId="urn:microsoft.com/office/officeart/2005/8/layout/vList6"/>
    <dgm:cxn modelId="{2364366C-2C0D-49C4-BFE0-4F841C615441}" type="presParOf" srcId="{6FEE43D2-CD26-4909-B870-0A8495AEF993}" destId="{840BA9CD-861D-48C5-A85B-013682B97B4D}" srcOrd="2" destOrd="0" presId="urn:microsoft.com/office/officeart/2005/8/layout/vList6"/>
    <dgm:cxn modelId="{CCDF39E0-5905-4B93-BE5B-54332AC541DF}" type="presParOf" srcId="{840BA9CD-861D-48C5-A85B-013682B97B4D}" destId="{EAA97A25-1D3C-442B-8836-B7F477AA1486}" srcOrd="0" destOrd="0" presId="urn:microsoft.com/office/officeart/2005/8/layout/vList6"/>
    <dgm:cxn modelId="{46342DB7-6B58-4A63-88FB-65F92C8CA4B4}" type="presParOf" srcId="{840BA9CD-861D-48C5-A85B-013682B97B4D}" destId="{90222159-D485-4312-B580-5E0947C0515B}" srcOrd="1" destOrd="0" presId="urn:microsoft.com/office/officeart/2005/8/layout/vList6"/>
    <dgm:cxn modelId="{501A30DE-D6FE-4E5B-BE15-440464E50E5B}" type="presParOf" srcId="{6FEE43D2-CD26-4909-B870-0A8495AEF993}" destId="{9A5D6E45-711D-4CA4-B7A2-D2018E92CC8B}" srcOrd="3" destOrd="0" presId="urn:microsoft.com/office/officeart/2005/8/layout/vList6"/>
    <dgm:cxn modelId="{2F21B8B9-4AAD-4629-A4C4-610730E72CD8}" type="presParOf" srcId="{6FEE43D2-CD26-4909-B870-0A8495AEF993}" destId="{E0FF6E9A-1A2E-4917-90A5-14B6B1AB45A6}" srcOrd="4" destOrd="0" presId="urn:microsoft.com/office/officeart/2005/8/layout/vList6"/>
    <dgm:cxn modelId="{F0440968-9923-4BDA-8CD5-0F414FEDD3D9}" type="presParOf" srcId="{E0FF6E9A-1A2E-4917-90A5-14B6B1AB45A6}" destId="{1B93A336-226C-4260-B560-DCC5619EFA9F}" srcOrd="0" destOrd="0" presId="urn:microsoft.com/office/officeart/2005/8/layout/vList6"/>
    <dgm:cxn modelId="{7B3111A5-FCAE-471A-96E3-82D5F28BF07C}" type="presParOf" srcId="{E0FF6E9A-1A2E-4917-90A5-14B6B1AB45A6}" destId="{6E3A8B4A-B6CF-47D8-83A0-5D25D20A01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1592F37-37CA-4AEE-8125-79C927D253C9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B7CEFAE-2E27-428C-83B3-64F5C746F061}">
      <dgm:prSet/>
      <dgm:spPr/>
      <dgm:t>
        <a:bodyPr/>
        <a:lstStyle/>
        <a:p>
          <a:pPr rtl="0"/>
          <a:r>
            <a:rPr lang="es-MX"/>
            <a:t>Conductores </a:t>
          </a:r>
        </a:p>
      </dgm:t>
    </dgm:pt>
    <dgm:pt modelId="{FF584A96-34A4-469B-B6C3-ABB7308E64D1}" type="parTrans" cxnId="{94EF4B0C-4E93-4D7D-B7DB-2808DFAB8B8E}">
      <dgm:prSet/>
      <dgm:spPr/>
      <dgm:t>
        <a:bodyPr/>
        <a:lstStyle/>
        <a:p>
          <a:endParaRPr lang="es-MX"/>
        </a:p>
      </dgm:t>
    </dgm:pt>
    <dgm:pt modelId="{D7EA0237-1CFF-4CBF-BB17-60DCF1225A8B}" type="sibTrans" cxnId="{94EF4B0C-4E93-4D7D-B7DB-2808DFAB8B8E}">
      <dgm:prSet/>
      <dgm:spPr/>
      <dgm:t>
        <a:bodyPr/>
        <a:lstStyle/>
        <a:p>
          <a:endParaRPr lang="es-MX"/>
        </a:p>
      </dgm:t>
    </dgm:pt>
    <dgm:pt modelId="{5D8015BF-440F-46CF-AD7A-48EBADB4245A}">
      <dgm:prSet/>
      <dgm:spPr/>
      <dgm:t>
        <a:bodyPr/>
        <a:lstStyle/>
        <a:p>
          <a:pPr rtl="0"/>
          <a:r>
            <a:rPr lang="es-MX" dirty="0"/>
            <a:t>Materiales en donde fluyen con facilidad los electrones. </a:t>
          </a:r>
        </a:p>
      </dgm:t>
    </dgm:pt>
    <dgm:pt modelId="{F1C845CE-DFA0-4F9A-AB48-275D0786A76C}" type="parTrans" cxnId="{7192DD1E-17B8-445C-9933-D8A869447B81}">
      <dgm:prSet/>
      <dgm:spPr/>
      <dgm:t>
        <a:bodyPr/>
        <a:lstStyle/>
        <a:p>
          <a:endParaRPr lang="es-MX"/>
        </a:p>
      </dgm:t>
    </dgm:pt>
    <dgm:pt modelId="{364FDDA1-94D7-403B-924F-6F1DCA7A316B}" type="sibTrans" cxnId="{7192DD1E-17B8-445C-9933-D8A869447B81}">
      <dgm:prSet/>
      <dgm:spPr/>
      <dgm:t>
        <a:bodyPr/>
        <a:lstStyle/>
        <a:p>
          <a:endParaRPr lang="es-MX"/>
        </a:p>
      </dgm:t>
    </dgm:pt>
    <dgm:pt modelId="{F93F83CB-DC6E-446F-8357-39C30971987A}">
      <dgm:prSet/>
      <dgm:spPr/>
      <dgm:t>
        <a:bodyPr/>
        <a:lstStyle/>
        <a:p>
          <a:pPr rtl="0"/>
          <a:r>
            <a:rPr lang="es-MX" dirty="0"/>
            <a:t>1.- Metales. oro (Au), plata (Ag), cobre (Cu)</a:t>
          </a:r>
        </a:p>
      </dgm:t>
    </dgm:pt>
    <dgm:pt modelId="{7EB58B1B-AC8D-4E96-9A0D-B1FB8C9D5F7F}" type="parTrans" cxnId="{9A7D44C1-45B5-46D1-99C8-87DF0FEE3156}">
      <dgm:prSet/>
      <dgm:spPr/>
      <dgm:t>
        <a:bodyPr/>
        <a:lstStyle/>
        <a:p>
          <a:endParaRPr lang="es-MX"/>
        </a:p>
      </dgm:t>
    </dgm:pt>
    <dgm:pt modelId="{9466D2C9-1657-45CC-AD8C-F1973E5673EE}" type="sibTrans" cxnId="{9A7D44C1-45B5-46D1-99C8-87DF0FEE3156}">
      <dgm:prSet/>
      <dgm:spPr/>
      <dgm:t>
        <a:bodyPr/>
        <a:lstStyle/>
        <a:p>
          <a:endParaRPr lang="es-MX"/>
        </a:p>
      </dgm:t>
    </dgm:pt>
    <dgm:pt modelId="{51E2FA25-C8ED-466E-8EC4-08084A344458}">
      <dgm:prSet/>
      <dgm:spPr/>
      <dgm:t>
        <a:bodyPr/>
        <a:lstStyle/>
        <a:p>
          <a:pPr rtl="0"/>
          <a:r>
            <a:rPr lang="es-MX" dirty="0"/>
            <a:t>2.- Soluciones de ácidos, bases y sales disueltas en agua</a:t>
          </a:r>
        </a:p>
      </dgm:t>
    </dgm:pt>
    <dgm:pt modelId="{7F1F1824-E1A2-496C-A85E-63E7C3FD6CFA}" type="parTrans" cxnId="{BF3BB898-4B25-4906-B7B9-CAFD47D6E2F8}">
      <dgm:prSet/>
      <dgm:spPr/>
      <dgm:t>
        <a:bodyPr/>
        <a:lstStyle/>
        <a:p>
          <a:endParaRPr lang="es-MX"/>
        </a:p>
      </dgm:t>
    </dgm:pt>
    <dgm:pt modelId="{9CCA7B9E-F4BB-4F41-9452-2AB879872B0C}" type="sibTrans" cxnId="{BF3BB898-4B25-4906-B7B9-CAFD47D6E2F8}">
      <dgm:prSet/>
      <dgm:spPr/>
      <dgm:t>
        <a:bodyPr/>
        <a:lstStyle/>
        <a:p>
          <a:endParaRPr lang="es-MX"/>
        </a:p>
      </dgm:t>
    </dgm:pt>
    <dgm:pt modelId="{E6DB972B-F55D-4060-9F4A-41B7DF4327B9}">
      <dgm:prSet/>
      <dgm:spPr/>
      <dgm:t>
        <a:bodyPr/>
        <a:lstStyle/>
        <a:p>
          <a:pPr rtl="0"/>
          <a:r>
            <a:rPr lang="es-MX" dirty="0"/>
            <a:t>3.- El cuerpo humano</a:t>
          </a:r>
        </a:p>
      </dgm:t>
    </dgm:pt>
    <dgm:pt modelId="{9937FAF1-DF38-4D25-9671-9BF563E84EC9}" type="parTrans" cxnId="{AFA3C4A1-B25F-4679-A490-E3DF213F8BA9}">
      <dgm:prSet/>
      <dgm:spPr/>
      <dgm:t>
        <a:bodyPr/>
        <a:lstStyle/>
        <a:p>
          <a:endParaRPr lang="es-MX"/>
        </a:p>
      </dgm:t>
    </dgm:pt>
    <dgm:pt modelId="{FCDC7C71-EC9F-4B4A-AC66-9EFE8F0CB3D5}" type="sibTrans" cxnId="{AFA3C4A1-B25F-4679-A490-E3DF213F8BA9}">
      <dgm:prSet/>
      <dgm:spPr/>
      <dgm:t>
        <a:bodyPr/>
        <a:lstStyle/>
        <a:p>
          <a:endParaRPr lang="es-MX"/>
        </a:p>
      </dgm:t>
    </dgm:pt>
    <dgm:pt modelId="{61E9445A-6C5D-4724-B938-118FA223FC38}" type="pres">
      <dgm:prSet presAssocID="{01592F37-37CA-4AEE-8125-79C927D253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81F3AE0-F7D7-4B03-81EE-1DA2356BC40D}" type="pres">
      <dgm:prSet presAssocID="{6B7CEFAE-2E27-428C-83B3-64F5C746F06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464401-08B2-4175-9F1E-652543284BB1}" type="pres">
      <dgm:prSet presAssocID="{D7EA0237-1CFF-4CBF-BB17-60DCF1225A8B}" presName="sibTrans" presStyleLbl="sibTrans2D1" presStyleIdx="0" presStyleCnt="1"/>
      <dgm:spPr/>
      <dgm:t>
        <a:bodyPr/>
        <a:lstStyle/>
        <a:p>
          <a:endParaRPr lang="es-MX"/>
        </a:p>
      </dgm:t>
    </dgm:pt>
    <dgm:pt modelId="{06675842-240A-4942-9951-A597BB85439F}" type="pres">
      <dgm:prSet presAssocID="{D7EA0237-1CFF-4CBF-BB17-60DCF1225A8B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71FAEB54-166A-4A10-83CE-14BD17587054}" type="pres">
      <dgm:prSet presAssocID="{5D8015BF-440F-46CF-AD7A-48EBADB4245A}" presName="node" presStyleLbl="node1" presStyleIdx="1" presStyleCnt="2" custScaleY="2215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5CCF274-8221-48C9-9947-F29B3278F97D}" type="presOf" srcId="{51E2FA25-C8ED-466E-8EC4-08084A344458}" destId="{71FAEB54-166A-4A10-83CE-14BD17587054}" srcOrd="0" destOrd="2" presId="urn:microsoft.com/office/officeart/2005/8/layout/process1"/>
    <dgm:cxn modelId="{A54771DB-1F32-4B1F-8AE8-7FBDECE67594}" type="presOf" srcId="{6B7CEFAE-2E27-428C-83B3-64F5C746F061}" destId="{D81F3AE0-F7D7-4B03-81EE-1DA2356BC40D}" srcOrd="0" destOrd="0" presId="urn:microsoft.com/office/officeart/2005/8/layout/process1"/>
    <dgm:cxn modelId="{91BBA1FA-22F4-492D-93E1-81EEC4A3B098}" type="presOf" srcId="{D7EA0237-1CFF-4CBF-BB17-60DCF1225A8B}" destId="{2E464401-08B2-4175-9F1E-652543284BB1}" srcOrd="0" destOrd="0" presId="urn:microsoft.com/office/officeart/2005/8/layout/process1"/>
    <dgm:cxn modelId="{BF3BB898-4B25-4906-B7B9-CAFD47D6E2F8}" srcId="{5D8015BF-440F-46CF-AD7A-48EBADB4245A}" destId="{51E2FA25-C8ED-466E-8EC4-08084A344458}" srcOrd="1" destOrd="0" parTransId="{7F1F1824-E1A2-496C-A85E-63E7C3FD6CFA}" sibTransId="{9CCA7B9E-F4BB-4F41-9452-2AB879872B0C}"/>
    <dgm:cxn modelId="{762FAD29-06D5-4A9C-AA21-76C8BB4BD9A3}" type="presOf" srcId="{5D8015BF-440F-46CF-AD7A-48EBADB4245A}" destId="{71FAEB54-166A-4A10-83CE-14BD17587054}" srcOrd="0" destOrd="0" presId="urn:microsoft.com/office/officeart/2005/8/layout/process1"/>
    <dgm:cxn modelId="{F6FB1A90-4E0C-4DA6-B575-35EEABDE2B7A}" type="presOf" srcId="{D7EA0237-1CFF-4CBF-BB17-60DCF1225A8B}" destId="{06675842-240A-4942-9951-A597BB85439F}" srcOrd="1" destOrd="0" presId="urn:microsoft.com/office/officeart/2005/8/layout/process1"/>
    <dgm:cxn modelId="{94EF4B0C-4E93-4D7D-B7DB-2808DFAB8B8E}" srcId="{01592F37-37CA-4AEE-8125-79C927D253C9}" destId="{6B7CEFAE-2E27-428C-83B3-64F5C746F061}" srcOrd="0" destOrd="0" parTransId="{FF584A96-34A4-469B-B6C3-ABB7308E64D1}" sibTransId="{D7EA0237-1CFF-4CBF-BB17-60DCF1225A8B}"/>
    <dgm:cxn modelId="{7192DD1E-17B8-445C-9933-D8A869447B81}" srcId="{01592F37-37CA-4AEE-8125-79C927D253C9}" destId="{5D8015BF-440F-46CF-AD7A-48EBADB4245A}" srcOrd="1" destOrd="0" parTransId="{F1C845CE-DFA0-4F9A-AB48-275D0786A76C}" sibTransId="{364FDDA1-94D7-403B-924F-6F1DCA7A316B}"/>
    <dgm:cxn modelId="{C2C3166B-C2B5-4905-BD09-19349A6AEF75}" type="presOf" srcId="{E6DB972B-F55D-4060-9F4A-41B7DF4327B9}" destId="{71FAEB54-166A-4A10-83CE-14BD17587054}" srcOrd="0" destOrd="3" presId="urn:microsoft.com/office/officeart/2005/8/layout/process1"/>
    <dgm:cxn modelId="{9A7D44C1-45B5-46D1-99C8-87DF0FEE3156}" srcId="{5D8015BF-440F-46CF-AD7A-48EBADB4245A}" destId="{F93F83CB-DC6E-446F-8357-39C30971987A}" srcOrd="0" destOrd="0" parTransId="{7EB58B1B-AC8D-4E96-9A0D-B1FB8C9D5F7F}" sibTransId="{9466D2C9-1657-45CC-AD8C-F1973E5673EE}"/>
    <dgm:cxn modelId="{58FEB95B-D162-459A-A4AA-12C1CC69B69A}" type="presOf" srcId="{01592F37-37CA-4AEE-8125-79C927D253C9}" destId="{61E9445A-6C5D-4724-B938-118FA223FC38}" srcOrd="0" destOrd="0" presId="urn:microsoft.com/office/officeart/2005/8/layout/process1"/>
    <dgm:cxn modelId="{3EDE1AB6-2FFB-4AFE-BB94-F0186B31CA4B}" type="presOf" srcId="{F93F83CB-DC6E-446F-8357-39C30971987A}" destId="{71FAEB54-166A-4A10-83CE-14BD17587054}" srcOrd="0" destOrd="1" presId="urn:microsoft.com/office/officeart/2005/8/layout/process1"/>
    <dgm:cxn modelId="{AFA3C4A1-B25F-4679-A490-E3DF213F8BA9}" srcId="{5D8015BF-440F-46CF-AD7A-48EBADB4245A}" destId="{E6DB972B-F55D-4060-9F4A-41B7DF4327B9}" srcOrd="2" destOrd="0" parTransId="{9937FAF1-DF38-4D25-9671-9BF563E84EC9}" sibTransId="{FCDC7C71-EC9F-4B4A-AC66-9EFE8F0CB3D5}"/>
    <dgm:cxn modelId="{516146D5-175C-452E-957A-D91E8EF04B8F}" type="presParOf" srcId="{61E9445A-6C5D-4724-B938-118FA223FC38}" destId="{D81F3AE0-F7D7-4B03-81EE-1DA2356BC40D}" srcOrd="0" destOrd="0" presId="urn:microsoft.com/office/officeart/2005/8/layout/process1"/>
    <dgm:cxn modelId="{A0D06059-8966-426A-A32D-339C6074A9C5}" type="presParOf" srcId="{61E9445A-6C5D-4724-B938-118FA223FC38}" destId="{2E464401-08B2-4175-9F1E-652543284BB1}" srcOrd="1" destOrd="0" presId="urn:microsoft.com/office/officeart/2005/8/layout/process1"/>
    <dgm:cxn modelId="{D418E790-DC84-4BCA-BCC6-01296B1D9304}" type="presParOf" srcId="{2E464401-08B2-4175-9F1E-652543284BB1}" destId="{06675842-240A-4942-9951-A597BB85439F}" srcOrd="0" destOrd="0" presId="urn:microsoft.com/office/officeart/2005/8/layout/process1"/>
    <dgm:cxn modelId="{26BBDA91-5012-4631-8E68-5E3E47427AB0}" type="presParOf" srcId="{61E9445A-6C5D-4724-B938-118FA223FC38}" destId="{71FAEB54-166A-4A10-83CE-14BD1758705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1592F37-37CA-4AEE-8125-79C927D253C9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6B7CEFAE-2E27-428C-83B3-64F5C746F061}">
      <dgm:prSet/>
      <dgm:spPr/>
      <dgm:t>
        <a:bodyPr/>
        <a:lstStyle/>
        <a:p>
          <a:pPr rtl="0"/>
          <a:r>
            <a:rPr lang="es-MX" dirty="0"/>
            <a:t>Aislantes (dieléctricos)</a:t>
          </a:r>
        </a:p>
      </dgm:t>
    </dgm:pt>
    <dgm:pt modelId="{FF584A96-34A4-469B-B6C3-ABB7308E64D1}" type="parTrans" cxnId="{94EF4B0C-4E93-4D7D-B7DB-2808DFAB8B8E}">
      <dgm:prSet/>
      <dgm:spPr/>
      <dgm:t>
        <a:bodyPr/>
        <a:lstStyle/>
        <a:p>
          <a:endParaRPr lang="es-MX"/>
        </a:p>
      </dgm:t>
    </dgm:pt>
    <dgm:pt modelId="{D7EA0237-1CFF-4CBF-BB17-60DCF1225A8B}" type="sibTrans" cxnId="{94EF4B0C-4E93-4D7D-B7DB-2808DFAB8B8E}">
      <dgm:prSet/>
      <dgm:spPr/>
      <dgm:t>
        <a:bodyPr/>
        <a:lstStyle/>
        <a:p>
          <a:endParaRPr lang="es-MX"/>
        </a:p>
      </dgm:t>
    </dgm:pt>
    <dgm:pt modelId="{5D8015BF-440F-46CF-AD7A-48EBADB4245A}">
      <dgm:prSet/>
      <dgm:spPr/>
      <dgm:t>
        <a:bodyPr/>
        <a:lstStyle/>
        <a:p>
          <a:pPr rtl="0"/>
          <a:r>
            <a:rPr lang="es-MX" dirty="0"/>
            <a:t>Materiales en donde los electrones no se mueven libremente. </a:t>
          </a:r>
        </a:p>
      </dgm:t>
    </dgm:pt>
    <dgm:pt modelId="{F1C845CE-DFA0-4F9A-AB48-275D0786A76C}" type="parTrans" cxnId="{7192DD1E-17B8-445C-9933-D8A869447B81}">
      <dgm:prSet/>
      <dgm:spPr/>
      <dgm:t>
        <a:bodyPr/>
        <a:lstStyle/>
        <a:p>
          <a:endParaRPr lang="es-MX"/>
        </a:p>
      </dgm:t>
    </dgm:pt>
    <dgm:pt modelId="{364FDDA1-94D7-403B-924F-6F1DCA7A316B}" type="sibTrans" cxnId="{7192DD1E-17B8-445C-9933-D8A869447B81}">
      <dgm:prSet/>
      <dgm:spPr/>
      <dgm:t>
        <a:bodyPr/>
        <a:lstStyle/>
        <a:p>
          <a:endParaRPr lang="es-MX"/>
        </a:p>
      </dgm:t>
    </dgm:pt>
    <dgm:pt modelId="{470A1B3C-67A4-4200-A5D5-8A223DFD7C5D}">
      <dgm:prSet/>
      <dgm:spPr/>
      <dgm:t>
        <a:bodyPr/>
        <a:lstStyle/>
        <a:p>
          <a:pPr rtl="0"/>
          <a:r>
            <a:rPr lang="es-MX" dirty="0"/>
            <a:t>Ejemplo: madera, vidrio, caucho, corcho, plásticos, porcelana, seda, mica, papel</a:t>
          </a:r>
        </a:p>
      </dgm:t>
    </dgm:pt>
    <dgm:pt modelId="{9249EC62-57F4-4084-8F66-C425867BCD14}" type="parTrans" cxnId="{2901BEB8-2EE9-4D15-9673-49B85FCC7C6F}">
      <dgm:prSet/>
      <dgm:spPr/>
      <dgm:t>
        <a:bodyPr/>
        <a:lstStyle/>
        <a:p>
          <a:endParaRPr lang="es-MX"/>
        </a:p>
      </dgm:t>
    </dgm:pt>
    <dgm:pt modelId="{A298AC33-1AD0-4374-A604-DD87F370A85A}" type="sibTrans" cxnId="{2901BEB8-2EE9-4D15-9673-49B85FCC7C6F}">
      <dgm:prSet/>
      <dgm:spPr/>
      <dgm:t>
        <a:bodyPr/>
        <a:lstStyle/>
        <a:p>
          <a:endParaRPr lang="es-MX"/>
        </a:p>
      </dgm:t>
    </dgm:pt>
    <dgm:pt modelId="{61E9445A-6C5D-4724-B938-118FA223FC38}" type="pres">
      <dgm:prSet presAssocID="{01592F37-37CA-4AEE-8125-79C927D253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81F3AE0-F7D7-4B03-81EE-1DA2356BC40D}" type="pres">
      <dgm:prSet presAssocID="{6B7CEFAE-2E27-428C-83B3-64F5C746F06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464401-08B2-4175-9F1E-652543284BB1}" type="pres">
      <dgm:prSet presAssocID="{D7EA0237-1CFF-4CBF-BB17-60DCF1225A8B}" presName="sibTrans" presStyleLbl="sibTrans2D1" presStyleIdx="0" presStyleCnt="1"/>
      <dgm:spPr/>
      <dgm:t>
        <a:bodyPr/>
        <a:lstStyle/>
        <a:p>
          <a:endParaRPr lang="es-MX"/>
        </a:p>
      </dgm:t>
    </dgm:pt>
    <dgm:pt modelId="{06675842-240A-4942-9951-A597BB85439F}" type="pres">
      <dgm:prSet presAssocID="{D7EA0237-1CFF-4CBF-BB17-60DCF1225A8B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71FAEB54-166A-4A10-83CE-14BD17587054}" type="pres">
      <dgm:prSet presAssocID="{5D8015BF-440F-46CF-AD7A-48EBADB4245A}" presName="node" presStyleLbl="node1" presStyleIdx="1" presStyleCnt="2" custScaleY="24564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1D7889E-38F9-4956-9EF0-3F78B54ECD97}" type="presOf" srcId="{D7EA0237-1CFF-4CBF-BB17-60DCF1225A8B}" destId="{2E464401-08B2-4175-9F1E-652543284BB1}" srcOrd="0" destOrd="0" presId="urn:microsoft.com/office/officeart/2005/8/layout/process1"/>
    <dgm:cxn modelId="{FDE30966-82CC-49AE-AD85-B0C4BB0F429E}" type="presOf" srcId="{D7EA0237-1CFF-4CBF-BB17-60DCF1225A8B}" destId="{06675842-240A-4942-9951-A597BB85439F}" srcOrd="1" destOrd="0" presId="urn:microsoft.com/office/officeart/2005/8/layout/process1"/>
    <dgm:cxn modelId="{4C9C7D1A-B720-46E0-B1BD-15C179870D5B}" type="presOf" srcId="{6B7CEFAE-2E27-428C-83B3-64F5C746F061}" destId="{D81F3AE0-F7D7-4B03-81EE-1DA2356BC40D}" srcOrd="0" destOrd="0" presId="urn:microsoft.com/office/officeart/2005/8/layout/process1"/>
    <dgm:cxn modelId="{00DAD74A-E1D7-4097-97F8-5FADE8A4D0F9}" type="presOf" srcId="{470A1B3C-67A4-4200-A5D5-8A223DFD7C5D}" destId="{71FAEB54-166A-4A10-83CE-14BD17587054}" srcOrd="0" destOrd="1" presId="urn:microsoft.com/office/officeart/2005/8/layout/process1"/>
    <dgm:cxn modelId="{94EF4B0C-4E93-4D7D-B7DB-2808DFAB8B8E}" srcId="{01592F37-37CA-4AEE-8125-79C927D253C9}" destId="{6B7CEFAE-2E27-428C-83B3-64F5C746F061}" srcOrd="0" destOrd="0" parTransId="{FF584A96-34A4-469B-B6C3-ABB7308E64D1}" sibTransId="{D7EA0237-1CFF-4CBF-BB17-60DCF1225A8B}"/>
    <dgm:cxn modelId="{4F274685-D64A-4229-B547-41D22C40478D}" type="presOf" srcId="{01592F37-37CA-4AEE-8125-79C927D253C9}" destId="{61E9445A-6C5D-4724-B938-118FA223FC38}" srcOrd="0" destOrd="0" presId="urn:microsoft.com/office/officeart/2005/8/layout/process1"/>
    <dgm:cxn modelId="{2901BEB8-2EE9-4D15-9673-49B85FCC7C6F}" srcId="{5D8015BF-440F-46CF-AD7A-48EBADB4245A}" destId="{470A1B3C-67A4-4200-A5D5-8A223DFD7C5D}" srcOrd="0" destOrd="0" parTransId="{9249EC62-57F4-4084-8F66-C425867BCD14}" sibTransId="{A298AC33-1AD0-4374-A604-DD87F370A85A}"/>
    <dgm:cxn modelId="{7192DD1E-17B8-445C-9933-D8A869447B81}" srcId="{01592F37-37CA-4AEE-8125-79C927D253C9}" destId="{5D8015BF-440F-46CF-AD7A-48EBADB4245A}" srcOrd="1" destOrd="0" parTransId="{F1C845CE-DFA0-4F9A-AB48-275D0786A76C}" sibTransId="{364FDDA1-94D7-403B-924F-6F1DCA7A316B}"/>
    <dgm:cxn modelId="{C7916DDA-D110-4D68-B90E-A31356BBC3A2}" type="presOf" srcId="{5D8015BF-440F-46CF-AD7A-48EBADB4245A}" destId="{71FAEB54-166A-4A10-83CE-14BD17587054}" srcOrd="0" destOrd="0" presId="urn:microsoft.com/office/officeart/2005/8/layout/process1"/>
    <dgm:cxn modelId="{442C1303-D2D2-4938-B435-2263E970B4C9}" type="presParOf" srcId="{61E9445A-6C5D-4724-B938-118FA223FC38}" destId="{D81F3AE0-F7D7-4B03-81EE-1DA2356BC40D}" srcOrd="0" destOrd="0" presId="urn:microsoft.com/office/officeart/2005/8/layout/process1"/>
    <dgm:cxn modelId="{C6DDDAEA-4A78-469C-B175-42E73D0D3B6C}" type="presParOf" srcId="{61E9445A-6C5D-4724-B938-118FA223FC38}" destId="{2E464401-08B2-4175-9F1E-652543284BB1}" srcOrd="1" destOrd="0" presId="urn:microsoft.com/office/officeart/2005/8/layout/process1"/>
    <dgm:cxn modelId="{839014AA-883B-4A3F-9EDA-E8732158E45D}" type="presParOf" srcId="{2E464401-08B2-4175-9F1E-652543284BB1}" destId="{06675842-240A-4942-9951-A597BB85439F}" srcOrd="0" destOrd="0" presId="urn:microsoft.com/office/officeart/2005/8/layout/process1"/>
    <dgm:cxn modelId="{08D3603D-1791-42FE-A25D-FE28789AEE88}" type="presParOf" srcId="{61E9445A-6C5D-4724-B938-118FA223FC38}" destId="{71FAEB54-166A-4A10-83CE-14BD1758705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1592F37-37CA-4AEE-8125-79C927D253C9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B7CEFAE-2E27-428C-83B3-64F5C746F061}">
      <dgm:prSet/>
      <dgm:spPr/>
      <dgm:t>
        <a:bodyPr/>
        <a:lstStyle/>
        <a:p>
          <a:pPr rtl="0"/>
          <a:r>
            <a:rPr lang="es-MX" dirty="0"/>
            <a:t>Semiconductores </a:t>
          </a:r>
        </a:p>
      </dgm:t>
    </dgm:pt>
    <dgm:pt modelId="{FF584A96-34A4-469B-B6C3-ABB7308E64D1}" type="parTrans" cxnId="{94EF4B0C-4E93-4D7D-B7DB-2808DFAB8B8E}">
      <dgm:prSet/>
      <dgm:spPr/>
      <dgm:t>
        <a:bodyPr/>
        <a:lstStyle/>
        <a:p>
          <a:endParaRPr lang="es-MX"/>
        </a:p>
      </dgm:t>
    </dgm:pt>
    <dgm:pt modelId="{D7EA0237-1CFF-4CBF-BB17-60DCF1225A8B}" type="sibTrans" cxnId="{94EF4B0C-4E93-4D7D-B7DB-2808DFAB8B8E}">
      <dgm:prSet/>
      <dgm:spPr/>
      <dgm:t>
        <a:bodyPr/>
        <a:lstStyle/>
        <a:p>
          <a:endParaRPr lang="es-MX"/>
        </a:p>
      </dgm:t>
    </dgm:pt>
    <dgm:pt modelId="{5D8015BF-440F-46CF-AD7A-48EBADB4245A}">
      <dgm:prSet/>
      <dgm:spPr/>
      <dgm:t>
        <a:bodyPr/>
        <a:lstStyle/>
        <a:p>
          <a:pPr rtl="0"/>
          <a:r>
            <a:rPr lang="es-MX" dirty="0"/>
            <a:t>Se comportan como aislantes y conductores. Ejemplo: silicio, carbón</a:t>
          </a:r>
        </a:p>
      </dgm:t>
    </dgm:pt>
    <dgm:pt modelId="{F1C845CE-DFA0-4F9A-AB48-275D0786A76C}" type="parTrans" cxnId="{7192DD1E-17B8-445C-9933-D8A869447B81}">
      <dgm:prSet/>
      <dgm:spPr/>
      <dgm:t>
        <a:bodyPr/>
        <a:lstStyle/>
        <a:p>
          <a:endParaRPr lang="es-MX"/>
        </a:p>
      </dgm:t>
    </dgm:pt>
    <dgm:pt modelId="{364FDDA1-94D7-403B-924F-6F1DCA7A316B}" type="sibTrans" cxnId="{7192DD1E-17B8-445C-9933-D8A869447B81}">
      <dgm:prSet/>
      <dgm:spPr/>
      <dgm:t>
        <a:bodyPr/>
        <a:lstStyle/>
        <a:p>
          <a:endParaRPr lang="es-MX"/>
        </a:p>
      </dgm:t>
    </dgm:pt>
    <dgm:pt modelId="{61E9445A-6C5D-4724-B938-118FA223FC38}" type="pres">
      <dgm:prSet presAssocID="{01592F37-37CA-4AEE-8125-79C927D253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81F3AE0-F7D7-4B03-81EE-1DA2356BC40D}" type="pres">
      <dgm:prSet presAssocID="{6B7CEFAE-2E27-428C-83B3-64F5C746F06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464401-08B2-4175-9F1E-652543284BB1}" type="pres">
      <dgm:prSet presAssocID="{D7EA0237-1CFF-4CBF-BB17-60DCF1225A8B}" presName="sibTrans" presStyleLbl="sibTrans2D1" presStyleIdx="0" presStyleCnt="1"/>
      <dgm:spPr/>
      <dgm:t>
        <a:bodyPr/>
        <a:lstStyle/>
        <a:p>
          <a:endParaRPr lang="es-MX"/>
        </a:p>
      </dgm:t>
    </dgm:pt>
    <dgm:pt modelId="{06675842-240A-4942-9951-A597BB85439F}" type="pres">
      <dgm:prSet presAssocID="{D7EA0237-1CFF-4CBF-BB17-60DCF1225A8B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71FAEB54-166A-4A10-83CE-14BD17587054}" type="pres">
      <dgm:prSet presAssocID="{5D8015BF-440F-46CF-AD7A-48EBADB4245A}" presName="node" presStyleLbl="node1" presStyleIdx="1" presStyleCnt="2" custScaleY="1611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C20B0D0-EBF9-49F9-99D0-1C503256AB5D}" type="presOf" srcId="{D7EA0237-1CFF-4CBF-BB17-60DCF1225A8B}" destId="{2E464401-08B2-4175-9F1E-652543284BB1}" srcOrd="0" destOrd="0" presId="urn:microsoft.com/office/officeart/2005/8/layout/process1"/>
    <dgm:cxn modelId="{0BA638D0-C1D4-4E8E-8915-E51B4F05729E}" type="presOf" srcId="{01592F37-37CA-4AEE-8125-79C927D253C9}" destId="{61E9445A-6C5D-4724-B938-118FA223FC38}" srcOrd="0" destOrd="0" presId="urn:microsoft.com/office/officeart/2005/8/layout/process1"/>
    <dgm:cxn modelId="{2A1A87D1-902A-4EA7-B537-E5454A2644FF}" type="presOf" srcId="{6B7CEFAE-2E27-428C-83B3-64F5C746F061}" destId="{D81F3AE0-F7D7-4B03-81EE-1DA2356BC40D}" srcOrd="0" destOrd="0" presId="urn:microsoft.com/office/officeart/2005/8/layout/process1"/>
    <dgm:cxn modelId="{94EF4B0C-4E93-4D7D-B7DB-2808DFAB8B8E}" srcId="{01592F37-37CA-4AEE-8125-79C927D253C9}" destId="{6B7CEFAE-2E27-428C-83B3-64F5C746F061}" srcOrd="0" destOrd="0" parTransId="{FF584A96-34A4-469B-B6C3-ABB7308E64D1}" sibTransId="{D7EA0237-1CFF-4CBF-BB17-60DCF1225A8B}"/>
    <dgm:cxn modelId="{FB05E0C5-847E-4AAF-A5A0-D3A9FC5670DC}" type="presOf" srcId="{5D8015BF-440F-46CF-AD7A-48EBADB4245A}" destId="{71FAEB54-166A-4A10-83CE-14BD17587054}" srcOrd="0" destOrd="0" presId="urn:microsoft.com/office/officeart/2005/8/layout/process1"/>
    <dgm:cxn modelId="{70381639-4C01-435D-BBDF-BBA864A86395}" type="presOf" srcId="{D7EA0237-1CFF-4CBF-BB17-60DCF1225A8B}" destId="{06675842-240A-4942-9951-A597BB85439F}" srcOrd="1" destOrd="0" presId="urn:microsoft.com/office/officeart/2005/8/layout/process1"/>
    <dgm:cxn modelId="{7192DD1E-17B8-445C-9933-D8A869447B81}" srcId="{01592F37-37CA-4AEE-8125-79C927D253C9}" destId="{5D8015BF-440F-46CF-AD7A-48EBADB4245A}" srcOrd="1" destOrd="0" parTransId="{F1C845CE-DFA0-4F9A-AB48-275D0786A76C}" sibTransId="{364FDDA1-94D7-403B-924F-6F1DCA7A316B}"/>
    <dgm:cxn modelId="{24337B39-71C7-4B03-8667-EEEBCC321107}" type="presParOf" srcId="{61E9445A-6C5D-4724-B938-118FA223FC38}" destId="{D81F3AE0-F7D7-4B03-81EE-1DA2356BC40D}" srcOrd="0" destOrd="0" presId="urn:microsoft.com/office/officeart/2005/8/layout/process1"/>
    <dgm:cxn modelId="{4CEFB757-B9DD-41E4-B304-A83FD120AA97}" type="presParOf" srcId="{61E9445A-6C5D-4724-B938-118FA223FC38}" destId="{2E464401-08B2-4175-9F1E-652543284BB1}" srcOrd="1" destOrd="0" presId="urn:microsoft.com/office/officeart/2005/8/layout/process1"/>
    <dgm:cxn modelId="{42FEDFC2-2813-4F0C-B5D6-7A9C0ED47B33}" type="presParOf" srcId="{2E464401-08B2-4175-9F1E-652543284BB1}" destId="{06675842-240A-4942-9951-A597BB85439F}" srcOrd="0" destOrd="0" presId="urn:microsoft.com/office/officeart/2005/8/layout/process1"/>
    <dgm:cxn modelId="{6324FC60-273F-4EF6-BEA6-A5283ED85104}" type="presParOf" srcId="{61E9445A-6C5D-4724-B938-118FA223FC38}" destId="{71FAEB54-166A-4A10-83CE-14BD1758705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1592F37-37CA-4AEE-8125-79C927D253C9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B7CEFAE-2E27-428C-83B3-64F5C746F061}">
      <dgm:prSet custT="1"/>
      <dgm:spPr/>
      <dgm:t>
        <a:bodyPr/>
        <a:lstStyle/>
        <a:p>
          <a:pPr rtl="0"/>
          <a:r>
            <a:rPr lang="es-MX" sz="2000" dirty="0"/>
            <a:t>Superconductores</a:t>
          </a:r>
        </a:p>
      </dgm:t>
    </dgm:pt>
    <dgm:pt modelId="{FF584A96-34A4-469B-B6C3-ABB7308E64D1}" type="parTrans" cxnId="{94EF4B0C-4E93-4D7D-B7DB-2808DFAB8B8E}">
      <dgm:prSet/>
      <dgm:spPr/>
      <dgm:t>
        <a:bodyPr/>
        <a:lstStyle/>
        <a:p>
          <a:endParaRPr lang="es-MX" sz="2000"/>
        </a:p>
      </dgm:t>
    </dgm:pt>
    <dgm:pt modelId="{D7EA0237-1CFF-4CBF-BB17-60DCF1225A8B}" type="sibTrans" cxnId="{94EF4B0C-4E93-4D7D-B7DB-2808DFAB8B8E}">
      <dgm:prSet custT="1"/>
      <dgm:spPr/>
      <dgm:t>
        <a:bodyPr/>
        <a:lstStyle/>
        <a:p>
          <a:endParaRPr lang="es-MX" sz="2000"/>
        </a:p>
      </dgm:t>
    </dgm:pt>
    <dgm:pt modelId="{5D8015BF-440F-46CF-AD7A-48EBADB4245A}">
      <dgm:prSet custT="1"/>
      <dgm:spPr/>
      <dgm:t>
        <a:bodyPr/>
        <a:lstStyle/>
        <a:p>
          <a:pPr rtl="0"/>
          <a:r>
            <a:rPr lang="es-MX" sz="2000" dirty="0"/>
            <a:t>En temperaturas cercanas al cero absoluto, no hay resistencia al flujo de electrones. Ejemplo: estaño.</a:t>
          </a:r>
        </a:p>
      </dgm:t>
    </dgm:pt>
    <dgm:pt modelId="{F1C845CE-DFA0-4F9A-AB48-275D0786A76C}" type="parTrans" cxnId="{7192DD1E-17B8-445C-9933-D8A869447B81}">
      <dgm:prSet/>
      <dgm:spPr/>
      <dgm:t>
        <a:bodyPr/>
        <a:lstStyle/>
        <a:p>
          <a:endParaRPr lang="es-MX" sz="2000"/>
        </a:p>
      </dgm:t>
    </dgm:pt>
    <dgm:pt modelId="{364FDDA1-94D7-403B-924F-6F1DCA7A316B}" type="sibTrans" cxnId="{7192DD1E-17B8-445C-9933-D8A869447B81}">
      <dgm:prSet/>
      <dgm:spPr/>
      <dgm:t>
        <a:bodyPr/>
        <a:lstStyle/>
        <a:p>
          <a:endParaRPr lang="es-MX" sz="2000"/>
        </a:p>
      </dgm:t>
    </dgm:pt>
    <dgm:pt modelId="{61E9445A-6C5D-4724-B938-118FA223FC38}" type="pres">
      <dgm:prSet presAssocID="{01592F37-37CA-4AEE-8125-79C927D253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81F3AE0-F7D7-4B03-81EE-1DA2356BC40D}" type="pres">
      <dgm:prSet presAssocID="{6B7CEFAE-2E27-428C-83B3-64F5C746F06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464401-08B2-4175-9F1E-652543284BB1}" type="pres">
      <dgm:prSet presAssocID="{D7EA0237-1CFF-4CBF-BB17-60DCF1225A8B}" presName="sibTrans" presStyleLbl="sibTrans2D1" presStyleIdx="0" presStyleCnt="1"/>
      <dgm:spPr/>
      <dgm:t>
        <a:bodyPr/>
        <a:lstStyle/>
        <a:p>
          <a:endParaRPr lang="es-MX"/>
        </a:p>
      </dgm:t>
    </dgm:pt>
    <dgm:pt modelId="{06675842-240A-4942-9951-A597BB85439F}" type="pres">
      <dgm:prSet presAssocID="{D7EA0237-1CFF-4CBF-BB17-60DCF1225A8B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71FAEB54-166A-4A10-83CE-14BD17587054}" type="pres">
      <dgm:prSet presAssocID="{5D8015BF-440F-46CF-AD7A-48EBADB4245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7F7889E-8F8B-47E5-B4D9-7E98913873E9}" type="presOf" srcId="{D7EA0237-1CFF-4CBF-BB17-60DCF1225A8B}" destId="{2E464401-08B2-4175-9F1E-652543284BB1}" srcOrd="0" destOrd="0" presId="urn:microsoft.com/office/officeart/2005/8/layout/process1"/>
    <dgm:cxn modelId="{3F235661-9049-43D7-B99E-118455FED217}" type="presOf" srcId="{01592F37-37CA-4AEE-8125-79C927D253C9}" destId="{61E9445A-6C5D-4724-B938-118FA223FC38}" srcOrd="0" destOrd="0" presId="urn:microsoft.com/office/officeart/2005/8/layout/process1"/>
    <dgm:cxn modelId="{432BF3ED-3416-476A-AF12-13DAC80286AE}" type="presOf" srcId="{5D8015BF-440F-46CF-AD7A-48EBADB4245A}" destId="{71FAEB54-166A-4A10-83CE-14BD17587054}" srcOrd="0" destOrd="0" presId="urn:microsoft.com/office/officeart/2005/8/layout/process1"/>
    <dgm:cxn modelId="{94EF4B0C-4E93-4D7D-B7DB-2808DFAB8B8E}" srcId="{01592F37-37CA-4AEE-8125-79C927D253C9}" destId="{6B7CEFAE-2E27-428C-83B3-64F5C746F061}" srcOrd="0" destOrd="0" parTransId="{FF584A96-34A4-469B-B6C3-ABB7308E64D1}" sibTransId="{D7EA0237-1CFF-4CBF-BB17-60DCF1225A8B}"/>
    <dgm:cxn modelId="{E742EE46-C195-4263-907C-FCAAC57677FB}" type="presOf" srcId="{D7EA0237-1CFF-4CBF-BB17-60DCF1225A8B}" destId="{06675842-240A-4942-9951-A597BB85439F}" srcOrd="1" destOrd="0" presId="urn:microsoft.com/office/officeart/2005/8/layout/process1"/>
    <dgm:cxn modelId="{F1407562-33E8-4137-842B-6EBE92A2F08E}" type="presOf" srcId="{6B7CEFAE-2E27-428C-83B3-64F5C746F061}" destId="{D81F3AE0-F7D7-4B03-81EE-1DA2356BC40D}" srcOrd="0" destOrd="0" presId="urn:microsoft.com/office/officeart/2005/8/layout/process1"/>
    <dgm:cxn modelId="{7192DD1E-17B8-445C-9933-D8A869447B81}" srcId="{01592F37-37CA-4AEE-8125-79C927D253C9}" destId="{5D8015BF-440F-46CF-AD7A-48EBADB4245A}" srcOrd="1" destOrd="0" parTransId="{F1C845CE-DFA0-4F9A-AB48-275D0786A76C}" sibTransId="{364FDDA1-94D7-403B-924F-6F1DCA7A316B}"/>
    <dgm:cxn modelId="{362871FD-E707-4A1F-BDED-141C644E0696}" type="presParOf" srcId="{61E9445A-6C5D-4724-B938-118FA223FC38}" destId="{D81F3AE0-F7D7-4B03-81EE-1DA2356BC40D}" srcOrd="0" destOrd="0" presId="urn:microsoft.com/office/officeart/2005/8/layout/process1"/>
    <dgm:cxn modelId="{972FCB21-C357-42A5-AD52-9A06493A44FE}" type="presParOf" srcId="{61E9445A-6C5D-4724-B938-118FA223FC38}" destId="{2E464401-08B2-4175-9F1E-652543284BB1}" srcOrd="1" destOrd="0" presId="urn:microsoft.com/office/officeart/2005/8/layout/process1"/>
    <dgm:cxn modelId="{5D4AB3F4-3DED-417A-A9CA-0EE3F56AF9D9}" type="presParOf" srcId="{2E464401-08B2-4175-9F1E-652543284BB1}" destId="{06675842-240A-4942-9951-A597BB85439F}" srcOrd="0" destOrd="0" presId="urn:microsoft.com/office/officeart/2005/8/layout/process1"/>
    <dgm:cxn modelId="{FFCD2DE8-0D6E-408E-81AF-03F20A28AD58}" type="presParOf" srcId="{61E9445A-6C5D-4724-B938-118FA223FC38}" destId="{71FAEB54-166A-4A10-83CE-14BD1758705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83409F-6BB9-4F0D-A613-0A6E91AED61F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44BB25BF-23C9-4D8C-A321-5DFB8D0C90AF}">
      <dgm:prSet/>
      <dgm:spPr/>
      <dgm:t>
        <a:bodyPr/>
        <a:lstStyle/>
        <a:p>
          <a:pPr rtl="0"/>
          <a:r>
            <a:rPr lang="es-MX" dirty="0"/>
            <a:t>Tales de Mileto (650-546 a.C.)</a:t>
          </a:r>
        </a:p>
      </dgm:t>
    </dgm:pt>
    <dgm:pt modelId="{001CAC5D-9A07-4D12-995F-E0F915DE41B6}" type="parTrans" cxnId="{7FDC75E8-0CE8-4E89-B336-24C7E21CACE7}">
      <dgm:prSet/>
      <dgm:spPr/>
      <dgm:t>
        <a:bodyPr/>
        <a:lstStyle/>
        <a:p>
          <a:endParaRPr lang="es-MX"/>
        </a:p>
      </dgm:t>
    </dgm:pt>
    <dgm:pt modelId="{8F93A4F8-DB41-4829-9D56-2E4F37EF30D8}" type="sibTrans" cxnId="{7FDC75E8-0CE8-4E89-B336-24C7E21CACE7}">
      <dgm:prSet/>
      <dgm:spPr/>
      <dgm:t>
        <a:bodyPr/>
        <a:lstStyle/>
        <a:p>
          <a:endParaRPr lang="es-MX"/>
        </a:p>
      </dgm:t>
    </dgm:pt>
    <dgm:pt modelId="{485AE144-2BAD-411F-ACED-3B40F457349C}">
      <dgm:prSet/>
      <dgm:spPr/>
      <dgm:t>
        <a:bodyPr/>
        <a:lstStyle/>
        <a:p>
          <a:pPr rtl="0"/>
          <a:r>
            <a:rPr lang="es-MX" dirty="0"/>
            <a:t>Físico Alemán Otto (1602- 1682)</a:t>
          </a:r>
        </a:p>
      </dgm:t>
    </dgm:pt>
    <dgm:pt modelId="{26683CAF-1680-4F4E-AC56-B822BD39134E}" type="parTrans" cxnId="{94886DA4-90A4-40F8-8CEE-9DC49EA7F0D3}">
      <dgm:prSet/>
      <dgm:spPr/>
      <dgm:t>
        <a:bodyPr/>
        <a:lstStyle/>
        <a:p>
          <a:endParaRPr lang="es-MX"/>
        </a:p>
      </dgm:t>
    </dgm:pt>
    <dgm:pt modelId="{F101AE4E-833F-4D4B-893F-B57363AAF856}" type="sibTrans" cxnId="{94886DA4-90A4-40F8-8CEE-9DC49EA7F0D3}">
      <dgm:prSet/>
      <dgm:spPr/>
      <dgm:t>
        <a:bodyPr/>
        <a:lstStyle/>
        <a:p>
          <a:endParaRPr lang="es-MX"/>
        </a:p>
      </dgm:t>
    </dgm:pt>
    <dgm:pt modelId="{1B0ECF9C-F2EB-4612-ABF9-56A13FDF0CC1}">
      <dgm:prSet/>
      <dgm:spPr/>
      <dgm:t>
        <a:bodyPr/>
        <a:lstStyle/>
        <a:p>
          <a:pPr rtl="0"/>
          <a:r>
            <a:rPr lang="es-MX"/>
            <a:t>Al frotar el ámbar con piel de gato atraía cuerpos como polvo, cabellos, paja.</a:t>
          </a:r>
        </a:p>
      </dgm:t>
    </dgm:pt>
    <dgm:pt modelId="{34A2E956-CB30-4382-A7F5-02E5BA218B35}" type="parTrans" cxnId="{37E665B3-A7A8-46C3-93A5-80ADC7ABABB7}">
      <dgm:prSet/>
      <dgm:spPr/>
      <dgm:t>
        <a:bodyPr/>
        <a:lstStyle/>
        <a:p>
          <a:endParaRPr lang="es-MX"/>
        </a:p>
      </dgm:t>
    </dgm:pt>
    <dgm:pt modelId="{60E17538-C4BC-4AC7-80CF-F5A2227B634D}" type="sibTrans" cxnId="{37E665B3-A7A8-46C3-93A5-80ADC7ABABB7}">
      <dgm:prSet/>
      <dgm:spPr/>
      <dgm:t>
        <a:bodyPr/>
        <a:lstStyle/>
        <a:p>
          <a:endParaRPr lang="es-MX"/>
        </a:p>
      </dgm:t>
    </dgm:pt>
    <dgm:pt modelId="{21B1A9E3-732A-4544-9D50-5B9FFF66AA20}">
      <dgm:prSet/>
      <dgm:spPr/>
      <dgm:t>
        <a:bodyPr/>
        <a:lstStyle/>
        <a:p>
          <a:r>
            <a:rPr lang="es-MX" dirty="0"/>
            <a:t>Primera máquina eléctrica, al frotar una bola de azufre se producían chispas</a:t>
          </a:r>
        </a:p>
      </dgm:t>
    </dgm:pt>
    <dgm:pt modelId="{88C3C2AC-CD82-4461-ADC5-05FC58FD0453}" type="parTrans" cxnId="{89820BE3-D2DA-4826-913D-967EC98D957D}">
      <dgm:prSet/>
      <dgm:spPr/>
      <dgm:t>
        <a:bodyPr/>
        <a:lstStyle/>
        <a:p>
          <a:endParaRPr lang="es-MX"/>
        </a:p>
      </dgm:t>
    </dgm:pt>
    <dgm:pt modelId="{673A7B8F-AD4A-408D-B02E-99675B5023AE}" type="sibTrans" cxnId="{89820BE3-D2DA-4826-913D-967EC98D957D}">
      <dgm:prSet/>
      <dgm:spPr/>
      <dgm:t>
        <a:bodyPr/>
        <a:lstStyle/>
        <a:p>
          <a:endParaRPr lang="es-MX"/>
        </a:p>
      </dgm:t>
    </dgm:pt>
    <dgm:pt modelId="{33A59E08-E3DF-4F1A-8970-12C2F172DB8E}">
      <dgm:prSet/>
      <dgm:spPr/>
      <dgm:t>
        <a:bodyPr/>
        <a:lstStyle/>
        <a:p>
          <a:r>
            <a:rPr lang="es-MX" dirty="0"/>
            <a:t>Holandés </a:t>
          </a:r>
          <a:r>
            <a:rPr lang="es-MX" dirty="0" err="1"/>
            <a:t>Pieter</a:t>
          </a:r>
          <a:r>
            <a:rPr lang="es-MX" dirty="0"/>
            <a:t> Van </a:t>
          </a:r>
          <a:r>
            <a:rPr lang="es-MX" dirty="0" err="1"/>
            <a:t>Musschenbroek</a:t>
          </a:r>
          <a:r>
            <a:rPr lang="es-MX" dirty="0"/>
            <a:t> (1692-1761)</a:t>
          </a:r>
        </a:p>
      </dgm:t>
    </dgm:pt>
    <dgm:pt modelId="{E2CA8825-17DA-45D1-AA79-B6BC1909C433}" type="parTrans" cxnId="{74C15219-61FF-4A35-A28F-DD986018B7F0}">
      <dgm:prSet/>
      <dgm:spPr/>
      <dgm:t>
        <a:bodyPr/>
        <a:lstStyle/>
        <a:p>
          <a:endParaRPr lang="es-MX"/>
        </a:p>
      </dgm:t>
    </dgm:pt>
    <dgm:pt modelId="{824617F7-79A7-4B75-AB28-DA3DFC76AB86}" type="sibTrans" cxnId="{74C15219-61FF-4A35-A28F-DD986018B7F0}">
      <dgm:prSet/>
      <dgm:spPr/>
      <dgm:t>
        <a:bodyPr/>
        <a:lstStyle/>
        <a:p>
          <a:endParaRPr lang="es-MX"/>
        </a:p>
      </dgm:t>
    </dgm:pt>
    <dgm:pt modelId="{241C522F-BD22-4118-976D-B6D911FFD4BC}">
      <dgm:prSet/>
      <dgm:spPr/>
      <dgm:t>
        <a:bodyPr/>
        <a:lstStyle/>
        <a:p>
          <a:r>
            <a:rPr lang="es-MX" dirty="0"/>
            <a:t>Descubre cómo almacenar cargas eléctricas en una botella</a:t>
          </a:r>
        </a:p>
      </dgm:t>
    </dgm:pt>
    <dgm:pt modelId="{6BBBAF3F-22D5-435E-9CCC-88EAAB3C352D}" type="parTrans" cxnId="{75C2A030-257C-49D1-BA67-2DE845389712}">
      <dgm:prSet/>
      <dgm:spPr/>
      <dgm:t>
        <a:bodyPr/>
        <a:lstStyle/>
        <a:p>
          <a:endParaRPr lang="es-MX"/>
        </a:p>
      </dgm:t>
    </dgm:pt>
    <dgm:pt modelId="{DEF8AE78-6972-49E5-A8DB-C4CDE5B387A3}" type="sibTrans" cxnId="{75C2A030-257C-49D1-BA67-2DE845389712}">
      <dgm:prSet/>
      <dgm:spPr/>
      <dgm:t>
        <a:bodyPr/>
        <a:lstStyle/>
        <a:p>
          <a:endParaRPr lang="es-MX"/>
        </a:p>
      </dgm:t>
    </dgm:pt>
    <dgm:pt modelId="{2776E7D3-50EB-4950-AFFD-7E3A1C03F860}" type="pres">
      <dgm:prSet presAssocID="{3983409F-6BB9-4F0D-A613-0A6E91AED6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CDB4F95-D902-4951-9D33-0CAE7CD6C0C5}" type="pres">
      <dgm:prSet presAssocID="{44BB25BF-23C9-4D8C-A321-5DFB8D0C90AF}" presName="composite" presStyleCnt="0"/>
      <dgm:spPr/>
    </dgm:pt>
    <dgm:pt modelId="{1725B2CF-47BE-454E-AB08-AB0A253EC677}" type="pres">
      <dgm:prSet presAssocID="{44BB25BF-23C9-4D8C-A321-5DFB8D0C90A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B2F447-2A70-439C-B167-E5DC2C9809A3}" type="pres">
      <dgm:prSet presAssocID="{44BB25BF-23C9-4D8C-A321-5DFB8D0C90A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3B82DD-C931-4100-8AAC-310B5B90EF6B}" type="pres">
      <dgm:prSet presAssocID="{8F93A4F8-DB41-4829-9D56-2E4F37EF30D8}" presName="space" presStyleCnt="0"/>
      <dgm:spPr/>
    </dgm:pt>
    <dgm:pt modelId="{FD4B4A90-479E-4445-97A4-1859CF2C32B7}" type="pres">
      <dgm:prSet presAssocID="{485AE144-2BAD-411F-ACED-3B40F457349C}" presName="composite" presStyleCnt="0"/>
      <dgm:spPr/>
    </dgm:pt>
    <dgm:pt modelId="{095AAC94-446E-48A0-ABFE-22FC1A239D56}" type="pres">
      <dgm:prSet presAssocID="{485AE144-2BAD-411F-ACED-3B40F457349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BC619A-196F-4BFA-BB98-EBA41061AD57}" type="pres">
      <dgm:prSet presAssocID="{485AE144-2BAD-411F-ACED-3B40F457349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3F41285-EAFA-4AF2-A12A-56F21E1CCBB2}" type="pres">
      <dgm:prSet presAssocID="{F101AE4E-833F-4D4B-893F-B57363AAF856}" presName="space" presStyleCnt="0"/>
      <dgm:spPr/>
    </dgm:pt>
    <dgm:pt modelId="{A3F7985E-10A1-40B4-812F-0CFF4847DAC4}" type="pres">
      <dgm:prSet presAssocID="{33A59E08-E3DF-4F1A-8970-12C2F172DB8E}" presName="composite" presStyleCnt="0"/>
      <dgm:spPr/>
    </dgm:pt>
    <dgm:pt modelId="{C19138BD-4172-45A4-A250-1B95B4F6756D}" type="pres">
      <dgm:prSet presAssocID="{33A59E08-E3DF-4F1A-8970-12C2F172DB8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B73EC4-92A2-4C4E-B36F-786796A2E385}" type="pres">
      <dgm:prSet presAssocID="{33A59E08-E3DF-4F1A-8970-12C2F172DB8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8AF42E6-BE02-48CC-8736-161F9033D847}" type="presOf" srcId="{241C522F-BD22-4118-976D-B6D911FFD4BC}" destId="{4DB73EC4-92A2-4C4E-B36F-786796A2E385}" srcOrd="0" destOrd="0" presId="urn:microsoft.com/office/officeart/2005/8/layout/hList1"/>
    <dgm:cxn modelId="{74C15219-61FF-4A35-A28F-DD986018B7F0}" srcId="{3983409F-6BB9-4F0D-A613-0A6E91AED61F}" destId="{33A59E08-E3DF-4F1A-8970-12C2F172DB8E}" srcOrd="2" destOrd="0" parTransId="{E2CA8825-17DA-45D1-AA79-B6BC1909C433}" sibTransId="{824617F7-79A7-4B75-AB28-DA3DFC76AB86}"/>
    <dgm:cxn modelId="{B835B4CF-3708-41DE-8B16-855AEBBA79AC}" type="presOf" srcId="{21B1A9E3-732A-4544-9D50-5B9FFF66AA20}" destId="{BBBC619A-196F-4BFA-BB98-EBA41061AD57}" srcOrd="0" destOrd="0" presId="urn:microsoft.com/office/officeart/2005/8/layout/hList1"/>
    <dgm:cxn modelId="{DF6D5516-3E62-4E00-A0A3-AF35D6DB029A}" type="presOf" srcId="{1B0ECF9C-F2EB-4612-ABF9-56A13FDF0CC1}" destId="{6EB2F447-2A70-439C-B167-E5DC2C9809A3}" srcOrd="0" destOrd="0" presId="urn:microsoft.com/office/officeart/2005/8/layout/hList1"/>
    <dgm:cxn modelId="{89820BE3-D2DA-4826-913D-967EC98D957D}" srcId="{485AE144-2BAD-411F-ACED-3B40F457349C}" destId="{21B1A9E3-732A-4544-9D50-5B9FFF66AA20}" srcOrd="0" destOrd="0" parTransId="{88C3C2AC-CD82-4461-ADC5-05FC58FD0453}" sibTransId="{673A7B8F-AD4A-408D-B02E-99675B5023AE}"/>
    <dgm:cxn modelId="{6D1F4403-E89A-4B14-89A4-FA848EB8EA37}" type="presOf" srcId="{3983409F-6BB9-4F0D-A613-0A6E91AED61F}" destId="{2776E7D3-50EB-4950-AFFD-7E3A1C03F860}" srcOrd="0" destOrd="0" presId="urn:microsoft.com/office/officeart/2005/8/layout/hList1"/>
    <dgm:cxn modelId="{B19586A8-AE07-4B06-89B1-6A00060478FA}" type="presOf" srcId="{485AE144-2BAD-411F-ACED-3B40F457349C}" destId="{095AAC94-446E-48A0-ABFE-22FC1A239D56}" srcOrd="0" destOrd="0" presId="urn:microsoft.com/office/officeart/2005/8/layout/hList1"/>
    <dgm:cxn modelId="{37E665B3-A7A8-46C3-93A5-80ADC7ABABB7}" srcId="{44BB25BF-23C9-4D8C-A321-5DFB8D0C90AF}" destId="{1B0ECF9C-F2EB-4612-ABF9-56A13FDF0CC1}" srcOrd="0" destOrd="0" parTransId="{34A2E956-CB30-4382-A7F5-02E5BA218B35}" sibTransId="{60E17538-C4BC-4AC7-80CF-F5A2227B634D}"/>
    <dgm:cxn modelId="{F3C464E3-B4F3-4375-B278-CEBA06B3182D}" type="presOf" srcId="{33A59E08-E3DF-4F1A-8970-12C2F172DB8E}" destId="{C19138BD-4172-45A4-A250-1B95B4F6756D}" srcOrd="0" destOrd="0" presId="urn:microsoft.com/office/officeart/2005/8/layout/hList1"/>
    <dgm:cxn modelId="{7FDC75E8-0CE8-4E89-B336-24C7E21CACE7}" srcId="{3983409F-6BB9-4F0D-A613-0A6E91AED61F}" destId="{44BB25BF-23C9-4D8C-A321-5DFB8D0C90AF}" srcOrd="0" destOrd="0" parTransId="{001CAC5D-9A07-4D12-995F-E0F915DE41B6}" sibTransId="{8F93A4F8-DB41-4829-9D56-2E4F37EF30D8}"/>
    <dgm:cxn modelId="{F8C93D30-2F83-4E11-844A-45CFE9C3914D}" type="presOf" srcId="{44BB25BF-23C9-4D8C-A321-5DFB8D0C90AF}" destId="{1725B2CF-47BE-454E-AB08-AB0A253EC677}" srcOrd="0" destOrd="0" presId="urn:microsoft.com/office/officeart/2005/8/layout/hList1"/>
    <dgm:cxn modelId="{94886DA4-90A4-40F8-8CEE-9DC49EA7F0D3}" srcId="{3983409F-6BB9-4F0D-A613-0A6E91AED61F}" destId="{485AE144-2BAD-411F-ACED-3B40F457349C}" srcOrd="1" destOrd="0" parTransId="{26683CAF-1680-4F4E-AC56-B822BD39134E}" sibTransId="{F101AE4E-833F-4D4B-893F-B57363AAF856}"/>
    <dgm:cxn modelId="{75C2A030-257C-49D1-BA67-2DE845389712}" srcId="{33A59E08-E3DF-4F1A-8970-12C2F172DB8E}" destId="{241C522F-BD22-4118-976D-B6D911FFD4BC}" srcOrd="0" destOrd="0" parTransId="{6BBBAF3F-22D5-435E-9CCC-88EAAB3C352D}" sibTransId="{DEF8AE78-6972-49E5-A8DB-C4CDE5B387A3}"/>
    <dgm:cxn modelId="{316C5D6B-9404-4342-BE3D-6F81B603BFE1}" type="presParOf" srcId="{2776E7D3-50EB-4950-AFFD-7E3A1C03F860}" destId="{ECDB4F95-D902-4951-9D33-0CAE7CD6C0C5}" srcOrd="0" destOrd="0" presId="urn:microsoft.com/office/officeart/2005/8/layout/hList1"/>
    <dgm:cxn modelId="{5C08C473-95E7-445F-9C70-60356BD9FA7E}" type="presParOf" srcId="{ECDB4F95-D902-4951-9D33-0CAE7CD6C0C5}" destId="{1725B2CF-47BE-454E-AB08-AB0A253EC677}" srcOrd="0" destOrd="0" presId="urn:microsoft.com/office/officeart/2005/8/layout/hList1"/>
    <dgm:cxn modelId="{1205E328-4B7D-4275-9B33-1674ACBC00EC}" type="presParOf" srcId="{ECDB4F95-D902-4951-9D33-0CAE7CD6C0C5}" destId="{6EB2F447-2A70-439C-B167-E5DC2C9809A3}" srcOrd="1" destOrd="0" presId="urn:microsoft.com/office/officeart/2005/8/layout/hList1"/>
    <dgm:cxn modelId="{0CD66FA8-1A4D-41E6-A827-3B2D03DD09C6}" type="presParOf" srcId="{2776E7D3-50EB-4950-AFFD-7E3A1C03F860}" destId="{543B82DD-C931-4100-8AAC-310B5B90EF6B}" srcOrd="1" destOrd="0" presId="urn:microsoft.com/office/officeart/2005/8/layout/hList1"/>
    <dgm:cxn modelId="{E85FD827-CB37-40FE-8E6B-2A14B24E95B4}" type="presParOf" srcId="{2776E7D3-50EB-4950-AFFD-7E3A1C03F860}" destId="{FD4B4A90-479E-4445-97A4-1859CF2C32B7}" srcOrd="2" destOrd="0" presId="urn:microsoft.com/office/officeart/2005/8/layout/hList1"/>
    <dgm:cxn modelId="{12D3E3CF-8793-4D05-BBC1-CD881A66A669}" type="presParOf" srcId="{FD4B4A90-479E-4445-97A4-1859CF2C32B7}" destId="{095AAC94-446E-48A0-ABFE-22FC1A239D56}" srcOrd="0" destOrd="0" presId="urn:microsoft.com/office/officeart/2005/8/layout/hList1"/>
    <dgm:cxn modelId="{45E8F53F-252B-4990-B519-D2DACB7AC46B}" type="presParOf" srcId="{FD4B4A90-479E-4445-97A4-1859CF2C32B7}" destId="{BBBC619A-196F-4BFA-BB98-EBA41061AD57}" srcOrd="1" destOrd="0" presId="urn:microsoft.com/office/officeart/2005/8/layout/hList1"/>
    <dgm:cxn modelId="{1AAE15F1-7C80-40B6-8F2C-9FDD90ADC0C9}" type="presParOf" srcId="{2776E7D3-50EB-4950-AFFD-7E3A1C03F860}" destId="{33F41285-EAFA-4AF2-A12A-56F21E1CCBB2}" srcOrd="3" destOrd="0" presId="urn:microsoft.com/office/officeart/2005/8/layout/hList1"/>
    <dgm:cxn modelId="{290F3274-0B0E-435F-BD45-E1E92794D98B}" type="presParOf" srcId="{2776E7D3-50EB-4950-AFFD-7E3A1C03F860}" destId="{A3F7985E-10A1-40B4-812F-0CFF4847DAC4}" srcOrd="4" destOrd="0" presId="urn:microsoft.com/office/officeart/2005/8/layout/hList1"/>
    <dgm:cxn modelId="{05910069-962D-4D40-8D70-939E8E00F28F}" type="presParOf" srcId="{A3F7985E-10A1-40B4-812F-0CFF4847DAC4}" destId="{C19138BD-4172-45A4-A250-1B95B4F6756D}" srcOrd="0" destOrd="0" presId="urn:microsoft.com/office/officeart/2005/8/layout/hList1"/>
    <dgm:cxn modelId="{11C36955-CED9-4A87-8BA2-D5BF9A933A77}" type="presParOf" srcId="{A3F7985E-10A1-40B4-812F-0CFF4847DAC4}" destId="{4DB73EC4-92A2-4C4E-B36F-786796A2E38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83409F-6BB9-4F0D-A613-0A6E91AED61F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44BB25BF-23C9-4D8C-A321-5DFB8D0C90AF}">
      <dgm:prSet/>
      <dgm:spPr/>
      <dgm:t>
        <a:bodyPr/>
        <a:lstStyle/>
        <a:p>
          <a:pPr rtl="0"/>
          <a:r>
            <a:rPr lang="es-MX" dirty="0"/>
            <a:t>Benjamín Franklin (1706-1790)</a:t>
          </a:r>
        </a:p>
      </dgm:t>
    </dgm:pt>
    <dgm:pt modelId="{001CAC5D-9A07-4D12-995F-E0F915DE41B6}" type="parTrans" cxnId="{7FDC75E8-0CE8-4E89-B336-24C7E21CACE7}">
      <dgm:prSet/>
      <dgm:spPr/>
      <dgm:t>
        <a:bodyPr/>
        <a:lstStyle/>
        <a:p>
          <a:endParaRPr lang="es-MX"/>
        </a:p>
      </dgm:t>
    </dgm:pt>
    <dgm:pt modelId="{8F93A4F8-DB41-4829-9D56-2E4F37EF30D8}" type="sibTrans" cxnId="{7FDC75E8-0CE8-4E89-B336-24C7E21CACE7}">
      <dgm:prSet/>
      <dgm:spPr/>
      <dgm:t>
        <a:bodyPr/>
        <a:lstStyle/>
        <a:p>
          <a:endParaRPr lang="es-MX"/>
        </a:p>
      </dgm:t>
    </dgm:pt>
    <dgm:pt modelId="{1B0ECF9C-F2EB-4612-ABF9-56A13FDF0CC1}">
      <dgm:prSet/>
      <dgm:spPr/>
      <dgm:t>
        <a:bodyPr/>
        <a:lstStyle/>
        <a:p>
          <a:pPr rtl="0"/>
          <a:r>
            <a:rPr lang="es-MX" dirty="0"/>
            <a:t>Construcción del pararrayos “poder de puntas”</a:t>
          </a:r>
        </a:p>
      </dgm:t>
    </dgm:pt>
    <dgm:pt modelId="{34A2E956-CB30-4382-A7F5-02E5BA218B35}" type="parTrans" cxnId="{37E665B3-A7A8-46C3-93A5-80ADC7ABABB7}">
      <dgm:prSet/>
      <dgm:spPr/>
      <dgm:t>
        <a:bodyPr/>
        <a:lstStyle/>
        <a:p>
          <a:endParaRPr lang="es-MX"/>
        </a:p>
      </dgm:t>
    </dgm:pt>
    <dgm:pt modelId="{60E17538-C4BC-4AC7-80CF-F5A2227B634D}" type="sibTrans" cxnId="{37E665B3-A7A8-46C3-93A5-80ADC7ABABB7}">
      <dgm:prSet/>
      <dgm:spPr/>
      <dgm:t>
        <a:bodyPr/>
        <a:lstStyle/>
        <a:p>
          <a:endParaRPr lang="es-MX"/>
        </a:p>
      </dgm:t>
    </dgm:pt>
    <dgm:pt modelId="{027A0A25-8691-450A-A490-BD9BB5687457}">
      <dgm:prSet/>
      <dgm:spPr/>
      <dgm:t>
        <a:bodyPr/>
        <a:lstStyle/>
        <a:p>
          <a:pPr rtl="0"/>
          <a:r>
            <a:rPr lang="es-MX" dirty="0"/>
            <a:t>Francés Charles Coulomb (1736-1806)</a:t>
          </a:r>
        </a:p>
      </dgm:t>
    </dgm:pt>
    <dgm:pt modelId="{E5B3F8B3-CF99-4754-A190-7BD00934FC5C}" type="parTrans" cxnId="{6815BE2C-CD70-4D68-93EF-D7A0D4086B3D}">
      <dgm:prSet/>
      <dgm:spPr/>
      <dgm:t>
        <a:bodyPr/>
        <a:lstStyle/>
        <a:p>
          <a:endParaRPr lang="es-ES"/>
        </a:p>
      </dgm:t>
    </dgm:pt>
    <dgm:pt modelId="{5D6063AF-8F63-43C7-B6C1-89D53213D670}" type="sibTrans" cxnId="{6815BE2C-CD70-4D68-93EF-D7A0D4086B3D}">
      <dgm:prSet/>
      <dgm:spPr/>
      <dgm:t>
        <a:bodyPr/>
        <a:lstStyle/>
        <a:p>
          <a:endParaRPr lang="es-ES"/>
        </a:p>
      </dgm:t>
    </dgm:pt>
    <dgm:pt modelId="{9E923DE4-1DC7-4258-BFA4-8E33DF65078C}">
      <dgm:prSet/>
      <dgm:spPr/>
      <dgm:t>
        <a:bodyPr/>
        <a:lstStyle/>
        <a:p>
          <a:pPr rtl="0"/>
          <a:r>
            <a:rPr lang="es-MX" dirty="0"/>
            <a:t>Estudia las leyes de atracción y repulsión. Balanza de torsión.</a:t>
          </a:r>
        </a:p>
      </dgm:t>
    </dgm:pt>
    <dgm:pt modelId="{B86AECB6-5A2E-4A0F-A0CA-88B4F93A65ED}" type="parTrans" cxnId="{B925B992-831D-4F82-8CA3-440086F996F4}">
      <dgm:prSet/>
      <dgm:spPr/>
      <dgm:t>
        <a:bodyPr/>
        <a:lstStyle/>
        <a:p>
          <a:endParaRPr lang="es-ES"/>
        </a:p>
      </dgm:t>
    </dgm:pt>
    <dgm:pt modelId="{1E6A7210-FA4C-46BD-85B9-846729AF0FAF}" type="sibTrans" cxnId="{B925B992-831D-4F82-8CA3-440086F996F4}">
      <dgm:prSet/>
      <dgm:spPr/>
      <dgm:t>
        <a:bodyPr/>
        <a:lstStyle/>
        <a:p>
          <a:endParaRPr lang="es-ES"/>
        </a:p>
      </dgm:t>
    </dgm:pt>
    <dgm:pt modelId="{43C24F1D-52A7-4078-9F88-B2D1DF204555}">
      <dgm:prSet/>
      <dgm:spPr/>
      <dgm:t>
        <a:bodyPr/>
        <a:lstStyle/>
        <a:p>
          <a:pPr rtl="0"/>
          <a:r>
            <a:rPr lang="es-MX" dirty="0"/>
            <a:t>Italiano </a:t>
          </a:r>
          <a:r>
            <a:rPr lang="es-MX" dirty="0" err="1"/>
            <a:t>Alessandro</a:t>
          </a:r>
          <a:r>
            <a:rPr lang="es-MX" dirty="0"/>
            <a:t> Volta (1745-1827)</a:t>
          </a:r>
        </a:p>
      </dgm:t>
    </dgm:pt>
    <dgm:pt modelId="{D3C6E9B9-1F29-4382-8620-2ABFEC8AAA29}" type="parTrans" cxnId="{9F7157C9-36ED-4F40-B95C-66D7130AB2DD}">
      <dgm:prSet/>
      <dgm:spPr/>
      <dgm:t>
        <a:bodyPr/>
        <a:lstStyle/>
        <a:p>
          <a:endParaRPr lang="es-ES"/>
        </a:p>
      </dgm:t>
    </dgm:pt>
    <dgm:pt modelId="{CE755A81-7D9E-4A68-9FE3-2CC4FC673BE9}" type="sibTrans" cxnId="{9F7157C9-36ED-4F40-B95C-66D7130AB2DD}">
      <dgm:prSet/>
      <dgm:spPr/>
      <dgm:t>
        <a:bodyPr/>
        <a:lstStyle/>
        <a:p>
          <a:endParaRPr lang="es-ES"/>
        </a:p>
      </dgm:t>
    </dgm:pt>
    <dgm:pt modelId="{ADAFF729-29F2-434B-9520-80AD70FE1C53}">
      <dgm:prSet/>
      <dgm:spPr/>
      <dgm:t>
        <a:bodyPr/>
        <a:lstStyle/>
        <a:p>
          <a:pPr rtl="0"/>
          <a:r>
            <a:rPr lang="es-MX" dirty="0"/>
            <a:t>En 1800 primera pila eléctrica</a:t>
          </a:r>
        </a:p>
      </dgm:t>
    </dgm:pt>
    <dgm:pt modelId="{36CD0683-CA80-40E8-801E-B862511D86F1}" type="parTrans" cxnId="{68525A4B-E468-46EF-929D-0C7CB51CF50C}">
      <dgm:prSet/>
      <dgm:spPr/>
      <dgm:t>
        <a:bodyPr/>
        <a:lstStyle/>
        <a:p>
          <a:endParaRPr lang="es-ES"/>
        </a:p>
      </dgm:t>
    </dgm:pt>
    <dgm:pt modelId="{CA775CA7-997F-4CB7-BE8C-99AA99A3461C}" type="sibTrans" cxnId="{68525A4B-E468-46EF-929D-0C7CB51CF50C}">
      <dgm:prSet/>
      <dgm:spPr/>
      <dgm:t>
        <a:bodyPr/>
        <a:lstStyle/>
        <a:p>
          <a:endParaRPr lang="es-ES"/>
        </a:p>
      </dgm:t>
    </dgm:pt>
    <dgm:pt modelId="{2776E7D3-50EB-4950-AFFD-7E3A1C03F860}" type="pres">
      <dgm:prSet presAssocID="{3983409F-6BB9-4F0D-A613-0A6E91AED6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CDB4F95-D902-4951-9D33-0CAE7CD6C0C5}" type="pres">
      <dgm:prSet presAssocID="{44BB25BF-23C9-4D8C-A321-5DFB8D0C90AF}" presName="composite" presStyleCnt="0"/>
      <dgm:spPr/>
    </dgm:pt>
    <dgm:pt modelId="{1725B2CF-47BE-454E-AB08-AB0A253EC677}" type="pres">
      <dgm:prSet presAssocID="{44BB25BF-23C9-4D8C-A321-5DFB8D0C90A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B2F447-2A70-439C-B167-E5DC2C9809A3}" type="pres">
      <dgm:prSet presAssocID="{44BB25BF-23C9-4D8C-A321-5DFB8D0C90A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3B82DD-C931-4100-8AAC-310B5B90EF6B}" type="pres">
      <dgm:prSet presAssocID="{8F93A4F8-DB41-4829-9D56-2E4F37EF30D8}" presName="space" presStyleCnt="0"/>
      <dgm:spPr/>
    </dgm:pt>
    <dgm:pt modelId="{9490D0B8-1A44-4036-AB6A-5DC8A2BF4002}" type="pres">
      <dgm:prSet presAssocID="{027A0A25-8691-450A-A490-BD9BB5687457}" presName="composite" presStyleCnt="0"/>
      <dgm:spPr/>
    </dgm:pt>
    <dgm:pt modelId="{4A430CCC-D81F-4BAA-A6B1-C09EA5989636}" type="pres">
      <dgm:prSet presAssocID="{027A0A25-8691-450A-A490-BD9BB568745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16D4C8-DDBE-4A3E-A3B7-1B05517C089A}" type="pres">
      <dgm:prSet presAssocID="{027A0A25-8691-450A-A490-BD9BB568745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2C346B-0202-4942-B3B8-75839B90E08A}" type="pres">
      <dgm:prSet presAssocID="{5D6063AF-8F63-43C7-B6C1-89D53213D670}" presName="space" presStyleCnt="0"/>
      <dgm:spPr/>
    </dgm:pt>
    <dgm:pt modelId="{40B61C88-82C2-4DC1-9180-CAF4DDA41D88}" type="pres">
      <dgm:prSet presAssocID="{43C24F1D-52A7-4078-9F88-B2D1DF204555}" presName="composite" presStyleCnt="0"/>
      <dgm:spPr/>
    </dgm:pt>
    <dgm:pt modelId="{0A6F4E01-DBF3-47AE-89A4-12ADC25DFF7E}" type="pres">
      <dgm:prSet presAssocID="{43C24F1D-52A7-4078-9F88-B2D1DF20455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EEA70EE-15F6-45A8-9B6F-50A80BAED332}" type="pres">
      <dgm:prSet presAssocID="{43C24F1D-52A7-4078-9F88-B2D1DF20455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A7D8CC2-D704-44A0-952D-0756A635572D}" type="presOf" srcId="{3983409F-6BB9-4F0D-A613-0A6E91AED61F}" destId="{2776E7D3-50EB-4950-AFFD-7E3A1C03F860}" srcOrd="0" destOrd="0" presId="urn:microsoft.com/office/officeart/2005/8/layout/hList1"/>
    <dgm:cxn modelId="{573B2442-AE14-404C-8D50-9B58756E65E0}" type="presOf" srcId="{ADAFF729-29F2-434B-9520-80AD70FE1C53}" destId="{7EEA70EE-15F6-45A8-9B6F-50A80BAED332}" srcOrd="0" destOrd="0" presId="urn:microsoft.com/office/officeart/2005/8/layout/hList1"/>
    <dgm:cxn modelId="{D930BA79-124B-40CE-932E-8099C9277F5A}" type="presOf" srcId="{9E923DE4-1DC7-4258-BFA4-8E33DF65078C}" destId="{EA16D4C8-DDBE-4A3E-A3B7-1B05517C089A}" srcOrd="0" destOrd="0" presId="urn:microsoft.com/office/officeart/2005/8/layout/hList1"/>
    <dgm:cxn modelId="{3F6FBE77-F9EA-438F-B279-183A2385AE0E}" type="presOf" srcId="{1B0ECF9C-F2EB-4612-ABF9-56A13FDF0CC1}" destId="{6EB2F447-2A70-439C-B167-E5DC2C9809A3}" srcOrd="0" destOrd="0" presId="urn:microsoft.com/office/officeart/2005/8/layout/hList1"/>
    <dgm:cxn modelId="{9F7157C9-36ED-4F40-B95C-66D7130AB2DD}" srcId="{3983409F-6BB9-4F0D-A613-0A6E91AED61F}" destId="{43C24F1D-52A7-4078-9F88-B2D1DF204555}" srcOrd="2" destOrd="0" parTransId="{D3C6E9B9-1F29-4382-8620-2ABFEC8AAA29}" sibTransId="{CE755A81-7D9E-4A68-9FE3-2CC4FC673BE9}"/>
    <dgm:cxn modelId="{ED1B17B5-42A5-4907-B1F9-C78B8376DB71}" type="presOf" srcId="{027A0A25-8691-450A-A490-BD9BB5687457}" destId="{4A430CCC-D81F-4BAA-A6B1-C09EA5989636}" srcOrd="0" destOrd="0" presId="urn:microsoft.com/office/officeart/2005/8/layout/hList1"/>
    <dgm:cxn modelId="{37E665B3-A7A8-46C3-93A5-80ADC7ABABB7}" srcId="{44BB25BF-23C9-4D8C-A321-5DFB8D0C90AF}" destId="{1B0ECF9C-F2EB-4612-ABF9-56A13FDF0CC1}" srcOrd="0" destOrd="0" parTransId="{34A2E956-CB30-4382-A7F5-02E5BA218B35}" sibTransId="{60E17538-C4BC-4AC7-80CF-F5A2227B634D}"/>
    <dgm:cxn modelId="{7FDC75E8-0CE8-4E89-B336-24C7E21CACE7}" srcId="{3983409F-6BB9-4F0D-A613-0A6E91AED61F}" destId="{44BB25BF-23C9-4D8C-A321-5DFB8D0C90AF}" srcOrd="0" destOrd="0" parTransId="{001CAC5D-9A07-4D12-995F-E0F915DE41B6}" sibTransId="{8F93A4F8-DB41-4829-9D56-2E4F37EF30D8}"/>
    <dgm:cxn modelId="{6815BE2C-CD70-4D68-93EF-D7A0D4086B3D}" srcId="{3983409F-6BB9-4F0D-A613-0A6E91AED61F}" destId="{027A0A25-8691-450A-A490-BD9BB5687457}" srcOrd="1" destOrd="0" parTransId="{E5B3F8B3-CF99-4754-A190-7BD00934FC5C}" sibTransId="{5D6063AF-8F63-43C7-B6C1-89D53213D670}"/>
    <dgm:cxn modelId="{B925B992-831D-4F82-8CA3-440086F996F4}" srcId="{027A0A25-8691-450A-A490-BD9BB5687457}" destId="{9E923DE4-1DC7-4258-BFA4-8E33DF65078C}" srcOrd="0" destOrd="0" parTransId="{B86AECB6-5A2E-4A0F-A0CA-88B4F93A65ED}" sibTransId="{1E6A7210-FA4C-46BD-85B9-846729AF0FAF}"/>
    <dgm:cxn modelId="{68525A4B-E468-46EF-929D-0C7CB51CF50C}" srcId="{43C24F1D-52A7-4078-9F88-B2D1DF204555}" destId="{ADAFF729-29F2-434B-9520-80AD70FE1C53}" srcOrd="0" destOrd="0" parTransId="{36CD0683-CA80-40E8-801E-B862511D86F1}" sibTransId="{CA775CA7-997F-4CB7-BE8C-99AA99A3461C}"/>
    <dgm:cxn modelId="{7AC310E0-6C97-456C-8E56-32DA687534E1}" type="presOf" srcId="{44BB25BF-23C9-4D8C-A321-5DFB8D0C90AF}" destId="{1725B2CF-47BE-454E-AB08-AB0A253EC677}" srcOrd="0" destOrd="0" presId="urn:microsoft.com/office/officeart/2005/8/layout/hList1"/>
    <dgm:cxn modelId="{28B5D81A-C756-4EA5-AD29-5C11D5467C5F}" type="presOf" srcId="{43C24F1D-52A7-4078-9F88-B2D1DF204555}" destId="{0A6F4E01-DBF3-47AE-89A4-12ADC25DFF7E}" srcOrd="0" destOrd="0" presId="urn:microsoft.com/office/officeart/2005/8/layout/hList1"/>
    <dgm:cxn modelId="{1572FC5C-3930-4443-B8E1-99890A2D6F3F}" type="presParOf" srcId="{2776E7D3-50EB-4950-AFFD-7E3A1C03F860}" destId="{ECDB4F95-D902-4951-9D33-0CAE7CD6C0C5}" srcOrd="0" destOrd="0" presId="urn:microsoft.com/office/officeart/2005/8/layout/hList1"/>
    <dgm:cxn modelId="{1F720941-ADD3-43BC-A45D-C7587F577EF1}" type="presParOf" srcId="{ECDB4F95-D902-4951-9D33-0CAE7CD6C0C5}" destId="{1725B2CF-47BE-454E-AB08-AB0A253EC677}" srcOrd="0" destOrd="0" presId="urn:microsoft.com/office/officeart/2005/8/layout/hList1"/>
    <dgm:cxn modelId="{EEF545C5-C204-40A2-BE9E-2DB32878670F}" type="presParOf" srcId="{ECDB4F95-D902-4951-9D33-0CAE7CD6C0C5}" destId="{6EB2F447-2A70-439C-B167-E5DC2C9809A3}" srcOrd="1" destOrd="0" presId="urn:microsoft.com/office/officeart/2005/8/layout/hList1"/>
    <dgm:cxn modelId="{634DAF17-21DA-40B2-A30E-5F0BD499A4E0}" type="presParOf" srcId="{2776E7D3-50EB-4950-AFFD-7E3A1C03F860}" destId="{543B82DD-C931-4100-8AAC-310B5B90EF6B}" srcOrd="1" destOrd="0" presId="urn:microsoft.com/office/officeart/2005/8/layout/hList1"/>
    <dgm:cxn modelId="{00B8F9A5-E8E0-4F41-AE94-A825DA4EC49A}" type="presParOf" srcId="{2776E7D3-50EB-4950-AFFD-7E3A1C03F860}" destId="{9490D0B8-1A44-4036-AB6A-5DC8A2BF4002}" srcOrd="2" destOrd="0" presId="urn:microsoft.com/office/officeart/2005/8/layout/hList1"/>
    <dgm:cxn modelId="{28996586-5A7F-46C6-BA45-9153A4DBB61A}" type="presParOf" srcId="{9490D0B8-1A44-4036-AB6A-5DC8A2BF4002}" destId="{4A430CCC-D81F-4BAA-A6B1-C09EA5989636}" srcOrd="0" destOrd="0" presId="urn:microsoft.com/office/officeart/2005/8/layout/hList1"/>
    <dgm:cxn modelId="{64EFEE4F-F457-4C2F-B6D4-0AF534D7056F}" type="presParOf" srcId="{9490D0B8-1A44-4036-AB6A-5DC8A2BF4002}" destId="{EA16D4C8-DDBE-4A3E-A3B7-1B05517C089A}" srcOrd="1" destOrd="0" presId="urn:microsoft.com/office/officeart/2005/8/layout/hList1"/>
    <dgm:cxn modelId="{328E80CB-2E4E-4D87-9906-FB2EFA946AD0}" type="presParOf" srcId="{2776E7D3-50EB-4950-AFFD-7E3A1C03F860}" destId="{1A2C346B-0202-4942-B3B8-75839B90E08A}" srcOrd="3" destOrd="0" presId="urn:microsoft.com/office/officeart/2005/8/layout/hList1"/>
    <dgm:cxn modelId="{C5D6E54F-BDC2-40F5-B00A-B06AEF57168A}" type="presParOf" srcId="{2776E7D3-50EB-4950-AFFD-7E3A1C03F860}" destId="{40B61C88-82C2-4DC1-9180-CAF4DDA41D88}" srcOrd="4" destOrd="0" presId="urn:microsoft.com/office/officeart/2005/8/layout/hList1"/>
    <dgm:cxn modelId="{CEFD6D7B-7423-40B9-AC70-250DB80B0278}" type="presParOf" srcId="{40B61C88-82C2-4DC1-9180-CAF4DDA41D88}" destId="{0A6F4E01-DBF3-47AE-89A4-12ADC25DFF7E}" srcOrd="0" destOrd="0" presId="urn:microsoft.com/office/officeart/2005/8/layout/hList1"/>
    <dgm:cxn modelId="{CB527C44-2630-4DE6-BFA0-CA49CCAAE3BD}" type="presParOf" srcId="{40B61C88-82C2-4DC1-9180-CAF4DDA41D88}" destId="{7EEA70EE-15F6-45A8-9B6F-50A80BAED3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83409F-6BB9-4F0D-A613-0A6E91AED61F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44BB25BF-23C9-4D8C-A321-5DFB8D0C90AF}">
      <dgm:prSet custT="1"/>
      <dgm:spPr/>
      <dgm:t>
        <a:bodyPr/>
        <a:lstStyle/>
        <a:p>
          <a:pPr rtl="0"/>
          <a:r>
            <a:rPr lang="es-MX" sz="2200" dirty="0"/>
            <a:t>Alemán Georg Ohm (1789-1854)</a:t>
          </a:r>
        </a:p>
      </dgm:t>
    </dgm:pt>
    <dgm:pt modelId="{001CAC5D-9A07-4D12-995F-E0F915DE41B6}" type="parTrans" cxnId="{7FDC75E8-0CE8-4E89-B336-24C7E21CACE7}">
      <dgm:prSet/>
      <dgm:spPr/>
      <dgm:t>
        <a:bodyPr/>
        <a:lstStyle/>
        <a:p>
          <a:endParaRPr lang="es-MX" sz="2200"/>
        </a:p>
      </dgm:t>
    </dgm:pt>
    <dgm:pt modelId="{8F93A4F8-DB41-4829-9D56-2E4F37EF30D8}" type="sibTrans" cxnId="{7FDC75E8-0CE8-4E89-B336-24C7E21CACE7}">
      <dgm:prSet/>
      <dgm:spPr/>
      <dgm:t>
        <a:bodyPr/>
        <a:lstStyle/>
        <a:p>
          <a:endParaRPr lang="es-MX" sz="2200"/>
        </a:p>
      </dgm:t>
    </dgm:pt>
    <dgm:pt modelId="{704FBEDB-F8BA-4843-8383-FAEE70469D33}">
      <dgm:prSet custT="1"/>
      <dgm:spPr/>
      <dgm:t>
        <a:bodyPr/>
        <a:lstStyle/>
        <a:p>
          <a:pPr rtl="0"/>
          <a:r>
            <a:rPr lang="es-MX" sz="2800" dirty="0"/>
            <a:t>En 1827 determina la relación entre intensidad de corriente y resistencia</a:t>
          </a:r>
        </a:p>
      </dgm:t>
    </dgm:pt>
    <dgm:pt modelId="{2A63AD8B-5F70-47B1-A804-A7D0EFBEA4DA}" type="parTrans" cxnId="{E5220795-C71F-4D9C-8E90-311699908376}">
      <dgm:prSet/>
      <dgm:spPr/>
      <dgm:t>
        <a:bodyPr/>
        <a:lstStyle/>
        <a:p>
          <a:endParaRPr lang="es-MX" sz="2200"/>
        </a:p>
      </dgm:t>
    </dgm:pt>
    <dgm:pt modelId="{A7023689-4044-48E9-885E-1C4A1C3242D3}" type="sibTrans" cxnId="{E5220795-C71F-4D9C-8E90-311699908376}">
      <dgm:prSet/>
      <dgm:spPr/>
      <dgm:t>
        <a:bodyPr/>
        <a:lstStyle/>
        <a:p>
          <a:endParaRPr lang="es-MX" sz="2200"/>
        </a:p>
      </dgm:t>
    </dgm:pt>
    <dgm:pt modelId="{6B2919AE-CAD5-40F1-9956-28C43629C4C3}">
      <dgm:prSet custT="1"/>
      <dgm:spPr/>
      <dgm:t>
        <a:bodyPr/>
        <a:lstStyle/>
        <a:p>
          <a:pPr rtl="0"/>
          <a:r>
            <a:rPr lang="es-MX" sz="2200" dirty="0"/>
            <a:t>Inglés Michael Faraday (1791-1867)</a:t>
          </a:r>
        </a:p>
      </dgm:t>
    </dgm:pt>
    <dgm:pt modelId="{6475F3EB-12AC-4693-866E-130269000D79}" type="parTrans" cxnId="{4E14E791-1214-40AD-8979-8109879489C8}">
      <dgm:prSet/>
      <dgm:spPr/>
      <dgm:t>
        <a:bodyPr/>
        <a:lstStyle/>
        <a:p>
          <a:endParaRPr lang="es-MX" sz="2200"/>
        </a:p>
      </dgm:t>
    </dgm:pt>
    <dgm:pt modelId="{22A764FC-CC08-4B70-8727-B9A495AC7916}" type="sibTrans" cxnId="{4E14E791-1214-40AD-8979-8109879489C8}">
      <dgm:prSet/>
      <dgm:spPr/>
      <dgm:t>
        <a:bodyPr/>
        <a:lstStyle/>
        <a:p>
          <a:endParaRPr lang="es-MX" sz="2200"/>
        </a:p>
      </dgm:t>
    </dgm:pt>
    <dgm:pt modelId="{3601036C-6631-43B3-AE1D-1D90783C3B6D}">
      <dgm:prSet custT="1"/>
      <dgm:spPr/>
      <dgm:t>
        <a:bodyPr/>
        <a:lstStyle/>
        <a:p>
          <a:pPr rtl="0"/>
          <a:r>
            <a:rPr lang="es-MX" sz="2750" dirty="0"/>
            <a:t>Descubre la inducción </a:t>
          </a:r>
          <a:r>
            <a:rPr lang="es-MX" sz="2750" dirty="0" err="1"/>
            <a:t>electromagné</a:t>
          </a:r>
          <a:r>
            <a:rPr lang="es-MX" sz="2750" dirty="0"/>
            <a:t>-tica al usar un imán.</a:t>
          </a:r>
        </a:p>
      </dgm:t>
    </dgm:pt>
    <dgm:pt modelId="{94B7F481-7A9F-418B-94E4-E5E40F5CFB8C}" type="parTrans" cxnId="{5F5823D2-14C1-4F70-BC12-46283148C570}">
      <dgm:prSet/>
      <dgm:spPr/>
      <dgm:t>
        <a:bodyPr/>
        <a:lstStyle/>
        <a:p>
          <a:endParaRPr lang="es-MX" sz="2200"/>
        </a:p>
      </dgm:t>
    </dgm:pt>
    <dgm:pt modelId="{AFA0A3E2-D4EA-4F08-8622-902A49CCB9AB}" type="sibTrans" cxnId="{5F5823D2-14C1-4F70-BC12-46283148C570}">
      <dgm:prSet/>
      <dgm:spPr/>
      <dgm:t>
        <a:bodyPr/>
        <a:lstStyle/>
        <a:p>
          <a:endParaRPr lang="es-MX" sz="2200"/>
        </a:p>
      </dgm:t>
    </dgm:pt>
    <dgm:pt modelId="{794C02D1-668E-4E44-A347-7FF561534AE9}">
      <dgm:prSet custT="1"/>
      <dgm:spPr/>
      <dgm:t>
        <a:bodyPr/>
        <a:lstStyle/>
        <a:p>
          <a:pPr rtl="0"/>
          <a:r>
            <a:rPr lang="es-MX" sz="2200" dirty="0"/>
            <a:t>Inglés James Joule (1818-1889)</a:t>
          </a:r>
        </a:p>
      </dgm:t>
    </dgm:pt>
    <dgm:pt modelId="{A891C852-7680-4F10-B9CD-C3BACE784FE4}" type="parTrans" cxnId="{B624A31A-2D5F-40E3-85D9-F566A20CF61F}">
      <dgm:prSet/>
      <dgm:spPr/>
      <dgm:t>
        <a:bodyPr/>
        <a:lstStyle/>
        <a:p>
          <a:endParaRPr lang="es-MX" sz="2200"/>
        </a:p>
      </dgm:t>
    </dgm:pt>
    <dgm:pt modelId="{DFE16E16-CC03-4AC0-8E6A-6212F69B0F74}" type="sibTrans" cxnId="{B624A31A-2D5F-40E3-85D9-F566A20CF61F}">
      <dgm:prSet/>
      <dgm:spPr/>
      <dgm:t>
        <a:bodyPr/>
        <a:lstStyle/>
        <a:p>
          <a:endParaRPr lang="es-MX" sz="2200"/>
        </a:p>
      </dgm:t>
    </dgm:pt>
    <dgm:pt modelId="{B1ED1567-9062-4D6C-B177-39C67018979B}">
      <dgm:prSet custT="1"/>
      <dgm:spPr/>
      <dgm:t>
        <a:bodyPr/>
        <a:lstStyle/>
        <a:p>
          <a:pPr rtl="0"/>
          <a:r>
            <a:rPr lang="es-MX" sz="2800" dirty="0"/>
            <a:t>Estudió fenómenos producidos por corrientes eléctricas y calor de circuitos eléctricos</a:t>
          </a:r>
        </a:p>
      </dgm:t>
    </dgm:pt>
    <dgm:pt modelId="{79B26C01-0931-4399-B9EA-C9527DDC12BC}" type="parTrans" cxnId="{266107A0-7F41-41DD-BEDF-9AA1C89CC496}">
      <dgm:prSet/>
      <dgm:spPr/>
      <dgm:t>
        <a:bodyPr/>
        <a:lstStyle/>
        <a:p>
          <a:endParaRPr lang="es-MX" sz="2200"/>
        </a:p>
      </dgm:t>
    </dgm:pt>
    <dgm:pt modelId="{5D6F8341-8F7D-4102-8824-48CD65529725}" type="sibTrans" cxnId="{266107A0-7F41-41DD-BEDF-9AA1C89CC496}">
      <dgm:prSet/>
      <dgm:spPr/>
      <dgm:t>
        <a:bodyPr/>
        <a:lstStyle/>
        <a:p>
          <a:endParaRPr lang="es-MX" sz="2200"/>
        </a:p>
      </dgm:t>
    </dgm:pt>
    <dgm:pt modelId="{2776E7D3-50EB-4950-AFFD-7E3A1C03F860}" type="pres">
      <dgm:prSet presAssocID="{3983409F-6BB9-4F0D-A613-0A6E91AED6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CDB4F95-D902-4951-9D33-0CAE7CD6C0C5}" type="pres">
      <dgm:prSet presAssocID="{44BB25BF-23C9-4D8C-A321-5DFB8D0C90AF}" presName="composite" presStyleCnt="0"/>
      <dgm:spPr/>
    </dgm:pt>
    <dgm:pt modelId="{1725B2CF-47BE-454E-AB08-AB0A253EC677}" type="pres">
      <dgm:prSet presAssocID="{44BB25BF-23C9-4D8C-A321-5DFB8D0C90A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B2F447-2A70-439C-B167-E5DC2C9809A3}" type="pres">
      <dgm:prSet presAssocID="{44BB25BF-23C9-4D8C-A321-5DFB8D0C90AF}" presName="desTx" presStyleLbl="alignAccFollowNode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3B82DD-C931-4100-8AAC-310B5B90EF6B}" type="pres">
      <dgm:prSet presAssocID="{8F93A4F8-DB41-4829-9D56-2E4F37EF30D8}" presName="space" presStyleCnt="0"/>
      <dgm:spPr/>
    </dgm:pt>
    <dgm:pt modelId="{F8A27092-3AD9-4570-A4CB-59C6D38FE718}" type="pres">
      <dgm:prSet presAssocID="{6B2919AE-CAD5-40F1-9956-28C43629C4C3}" presName="composite" presStyleCnt="0"/>
      <dgm:spPr/>
    </dgm:pt>
    <dgm:pt modelId="{E647D723-DDFF-4BCF-AD34-AA6F9D86CFE1}" type="pres">
      <dgm:prSet presAssocID="{6B2919AE-CAD5-40F1-9956-28C43629C4C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ABD856F-180D-41E8-8800-B36A2E362A05}" type="pres">
      <dgm:prSet presAssocID="{6B2919AE-CAD5-40F1-9956-28C43629C4C3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9D3AC4-B8DE-4D3D-9677-B9D66A8813BA}" type="pres">
      <dgm:prSet presAssocID="{22A764FC-CC08-4B70-8727-B9A495AC7916}" presName="space" presStyleCnt="0"/>
      <dgm:spPr/>
    </dgm:pt>
    <dgm:pt modelId="{2DF07A79-AC8E-42A3-A533-ADEFAC2ED249}" type="pres">
      <dgm:prSet presAssocID="{794C02D1-668E-4E44-A347-7FF561534AE9}" presName="composite" presStyleCnt="0"/>
      <dgm:spPr/>
    </dgm:pt>
    <dgm:pt modelId="{1B8FD6E1-D3D9-4A96-96F1-672A470B656E}" type="pres">
      <dgm:prSet presAssocID="{794C02D1-668E-4E44-A347-7FF561534AE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F1F485-0542-46D9-9B59-EA461F4EF3BE}" type="pres">
      <dgm:prSet presAssocID="{794C02D1-668E-4E44-A347-7FF561534AE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B79C4A9-430C-4758-A702-28C713D3C5EA}" type="presOf" srcId="{3601036C-6631-43B3-AE1D-1D90783C3B6D}" destId="{AABD856F-180D-41E8-8800-B36A2E362A05}" srcOrd="0" destOrd="0" presId="urn:microsoft.com/office/officeart/2005/8/layout/hList1"/>
    <dgm:cxn modelId="{60478949-B0CD-46A1-9E42-8F3C6256B7B1}" type="presOf" srcId="{3983409F-6BB9-4F0D-A613-0A6E91AED61F}" destId="{2776E7D3-50EB-4950-AFFD-7E3A1C03F860}" srcOrd="0" destOrd="0" presId="urn:microsoft.com/office/officeart/2005/8/layout/hList1"/>
    <dgm:cxn modelId="{4E14E791-1214-40AD-8979-8109879489C8}" srcId="{3983409F-6BB9-4F0D-A613-0A6E91AED61F}" destId="{6B2919AE-CAD5-40F1-9956-28C43629C4C3}" srcOrd="1" destOrd="0" parTransId="{6475F3EB-12AC-4693-866E-130269000D79}" sibTransId="{22A764FC-CC08-4B70-8727-B9A495AC7916}"/>
    <dgm:cxn modelId="{98F338A5-6D80-446B-A92E-B0DF8EF4BCC5}" type="presOf" srcId="{44BB25BF-23C9-4D8C-A321-5DFB8D0C90AF}" destId="{1725B2CF-47BE-454E-AB08-AB0A253EC677}" srcOrd="0" destOrd="0" presId="urn:microsoft.com/office/officeart/2005/8/layout/hList1"/>
    <dgm:cxn modelId="{3C567A31-A97D-430A-9438-0CED1F717B45}" type="presOf" srcId="{B1ED1567-9062-4D6C-B177-39C67018979B}" destId="{76F1F485-0542-46D9-9B59-EA461F4EF3BE}" srcOrd="0" destOrd="0" presId="urn:microsoft.com/office/officeart/2005/8/layout/hList1"/>
    <dgm:cxn modelId="{266107A0-7F41-41DD-BEDF-9AA1C89CC496}" srcId="{794C02D1-668E-4E44-A347-7FF561534AE9}" destId="{B1ED1567-9062-4D6C-B177-39C67018979B}" srcOrd="0" destOrd="0" parTransId="{79B26C01-0931-4399-B9EA-C9527DDC12BC}" sibTransId="{5D6F8341-8F7D-4102-8824-48CD65529725}"/>
    <dgm:cxn modelId="{28F62607-9C7B-4193-94CE-7BA5945C118E}" type="presOf" srcId="{704FBEDB-F8BA-4843-8383-FAEE70469D33}" destId="{6EB2F447-2A70-439C-B167-E5DC2C9809A3}" srcOrd="0" destOrd="0" presId="urn:microsoft.com/office/officeart/2005/8/layout/hList1"/>
    <dgm:cxn modelId="{B624A31A-2D5F-40E3-85D9-F566A20CF61F}" srcId="{3983409F-6BB9-4F0D-A613-0A6E91AED61F}" destId="{794C02D1-668E-4E44-A347-7FF561534AE9}" srcOrd="2" destOrd="0" parTransId="{A891C852-7680-4F10-B9CD-C3BACE784FE4}" sibTransId="{DFE16E16-CC03-4AC0-8E6A-6212F69B0F74}"/>
    <dgm:cxn modelId="{204C3DCC-463A-4DE3-8474-05A1754DF9F6}" type="presOf" srcId="{6B2919AE-CAD5-40F1-9956-28C43629C4C3}" destId="{E647D723-DDFF-4BCF-AD34-AA6F9D86CFE1}" srcOrd="0" destOrd="0" presId="urn:microsoft.com/office/officeart/2005/8/layout/hList1"/>
    <dgm:cxn modelId="{20171406-3DCF-4164-AA7A-B2CA206821DE}" type="presOf" srcId="{794C02D1-668E-4E44-A347-7FF561534AE9}" destId="{1B8FD6E1-D3D9-4A96-96F1-672A470B656E}" srcOrd="0" destOrd="0" presId="urn:microsoft.com/office/officeart/2005/8/layout/hList1"/>
    <dgm:cxn modelId="{E5220795-C71F-4D9C-8E90-311699908376}" srcId="{44BB25BF-23C9-4D8C-A321-5DFB8D0C90AF}" destId="{704FBEDB-F8BA-4843-8383-FAEE70469D33}" srcOrd="0" destOrd="0" parTransId="{2A63AD8B-5F70-47B1-A804-A7D0EFBEA4DA}" sibTransId="{A7023689-4044-48E9-885E-1C4A1C3242D3}"/>
    <dgm:cxn modelId="{5F5823D2-14C1-4F70-BC12-46283148C570}" srcId="{6B2919AE-CAD5-40F1-9956-28C43629C4C3}" destId="{3601036C-6631-43B3-AE1D-1D90783C3B6D}" srcOrd="0" destOrd="0" parTransId="{94B7F481-7A9F-418B-94E4-E5E40F5CFB8C}" sibTransId="{AFA0A3E2-D4EA-4F08-8622-902A49CCB9AB}"/>
    <dgm:cxn modelId="{7FDC75E8-0CE8-4E89-B336-24C7E21CACE7}" srcId="{3983409F-6BB9-4F0D-A613-0A6E91AED61F}" destId="{44BB25BF-23C9-4D8C-A321-5DFB8D0C90AF}" srcOrd="0" destOrd="0" parTransId="{001CAC5D-9A07-4D12-995F-E0F915DE41B6}" sibTransId="{8F93A4F8-DB41-4829-9D56-2E4F37EF30D8}"/>
    <dgm:cxn modelId="{C5141AB5-3D94-4464-96F1-D02010680DD3}" type="presParOf" srcId="{2776E7D3-50EB-4950-AFFD-7E3A1C03F860}" destId="{ECDB4F95-D902-4951-9D33-0CAE7CD6C0C5}" srcOrd="0" destOrd="0" presId="urn:microsoft.com/office/officeart/2005/8/layout/hList1"/>
    <dgm:cxn modelId="{EAFB22DD-48AA-4D51-949B-AD1966DAC9D8}" type="presParOf" srcId="{ECDB4F95-D902-4951-9D33-0CAE7CD6C0C5}" destId="{1725B2CF-47BE-454E-AB08-AB0A253EC677}" srcOrd="0" destOrd="0" presId="urn:microsoft.com/office/officeart/2005/8/layout/hList1"/>
    <dgm:cxn modelId="{3545A0C3-F3D0-4E15-A6C6-4EF4CFA88B68}" type="presParOf" srcId="{ECDB4F95-D902-4951-9D33-0CAE7CD6C0C5}" destId="{6EB2F447-2A70-439C-B167-E5DC2C9809A3}" srcOrd="1" destOrd="0" presId="urn:microsoft.com/office/officeart/2005/8/layout/hList1"/>
    <dgm:cxn modelId="{9FABBD13-F750-41E7-B8BF-831B677A8316}" type="presParOf" srcId="{2776E7D3-50EB-4950-AFFD-7E3A1C03F860}" destId="{543B82DD-C931-4100-8AAC-310B5B90EF6B}" srcOrd="1" destOrd="0" presId="urn:microsoft.com/office/officeart/2005/8/layout/hList1"/>
    <dgm:cxn modelId="{E17D19B0-E44D-47AB-9FC2-C91572036FF5}" type="presParOf" srcId="{2776E7D3-50EB-4950-AFFD-7E3A1C03F860}" destId="{F8A27092-3AD9-4570-A4CB-59C6D38FE718}" srcOrd="2" destOrd="0" presId="urn:microsoft.com/office/officeart/2005/8/layout/hList1"/>
    <dgm:cxn modelId="{B984D481-8EB7-43A7-9117-DAB6158D0ACF}" type="presParOf" srcId="{F8A27092-3AD9-4570-A4CB-59C6D38FE718}" destId="{E647D723-DDFF-4BCF-AD34-AA6F9D86CFE1}" srcOrd="0" destOrd="0" presId="urn:microsoft.com/office/officeart/2005/8/layout/hList1"/>
    <dgm:cxn modelId="{6338972F-9062-4787-97C9-C95702FB297C}" type="presParOf" srcId="{F8A27092-3AD9-4570-A4CB-59C6D38FE718}" destId="{AABD856F-180D-41E8-8800-B36A2E362A05}" srcOrd="1" destOrd="0" presId="urn:microsoft.com/office/officeart/2005/8/layout/hList1"/>
    <dgm:cxn modelId="{E7A3D434-11BD-42A4-B9C0-B6C15A382B48}" type="presParOf" srcId="{2776E7D3-50EB-4950-AFFD-7E3A1C03F860}" destId="{8A9D3AC4-B8DE-4D3D-9677-B9D66A8813BA}" srcOrd="3" destOrd="0" presId="urn:microsoft.com/office/officeart/2005/8/layout/hList1"/>
    <dgm:cxn modelId="{53BCEC68-7B2B-4163-A8C6-7553737979F4}" type="presParOf" srcId="{2776E7D3-50EB-4950-AFFD-7E3A1C03F860}" destId="{2DF07A79-AC8E-42A3-A533-ADEFAC2ED249}" srcOrd="4" destOrd="0" presId="urn:microsoft.com/office/officeart/2005/8/layout/hList1"/>
    <dgm:cxn modelId="{FC9A4FB5-EC29-4D8D-AE5A-B7B02C209A21}" type="presParOf" srcId="{2DF07A79-AC8E-42A3-A533-ADEFAC2ED249}" destId="{1B8FD6E1-D3D9-4A96-96F1-672A470B656E}" srcOrd="0" destOrd="0" presId="urn:microsoft.com/office/officeart/2005/8/layout/hList1"/>
    <dgm:cxn modelId="{F75EBBC0-8F03-4286-9705-641C1A8D407B}" type="presParOf" srcId="{2DF07A79-AC8E-42A3-A533-ADEFAC2ED249}" destId="{76F1F485-0542-46D9-9B59-EA461F4EF3B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83409F-6BB9-4F0D-A613-0A6E91AED61F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MX"/>
        </a:p>
      </dgm:t>
    </dgm:pt>
    <dgm:pt modelId="{44BB25BF-23C9-4D8C-A321-5DFB8D0C90AF}">
      <dgm:prSet custT="1"/>
      <dgm:spPr/>
      <dgm:t>
        <a:bodyPr/>
        <a:lstStyle/>
        <a:p>
          <a:pPr rtl="0"/>
          <a:r>
            <a:rPr lang="es-MX" sz="2800" dirty="0"/>
            <a:t>Joseph Henry (1797-1889)</a:t>
          </a:r>
        </a:p>
      </dgm:t>
    </dgm:pt>
    <dgm:pt modelId="{001CAC5D-9A07-4D12-995F-E0F915DE41B6}" type="parTrans" cxnId="{7FDC75E8-0CE8-4E89-B336-24C7E21CACE7}">
      <dgm:prSet/>
      <dgm:spPr/>
      <dgm:t>
        <a:bodyPr/>
        <a:lstStyle/>
        <a:p>
          <a:endParaRPr lang="es-MX" sz="2800"/>
        </a:p>
      </dgm:t>
    </dgm:pt>
    <dgm:pt modelId="{8F93A4F8-DB41-4829-9D56-2E4F37EF30D8}" type="sibTrans" cxnId="{7FDC75E8-0CE8-4E89-B336-24C7E21CACE7}">
      <dgm:prSet/>
      <dgm:spPr/>
      <dgm:t>
        <a:bodyPr/>
        <a:lstStyle/>
        <a:p>
          <a:endParaRPr lang="es-MX" sz="2800"/>
        </a:p>
      </dgm:t>
    </dgm:pt>
    <dgm:pt modelId="{12593802-782D-4C96-8F7F-7B01CB5836B3}">
      <dgm:prSet custT="1"/>
      <dgm:spPr/>
      <dgm:t>
        <a:bodyPr/>
        <a:lstStyle/>
        <a:p>
          <a:pPr rtl="0"/>
          <a:r>
            <a:rPr lang="es-MX" sz="2800" dirty="0"/>
            <a:t>Primer electroimán</a:t>
          </a:r>
        </a:p>
      </dgm:t>
    </dgm:pt>
    <dgm:pt modelId="{AA9C876A-3B32-4537-B2F3-C417160CE4E7}" type="parTrans" cxnId="{D8D8059F-36C7-4F1B-B664-1C3F0EB94D0E}">
      <dgm:prSet/>
      <dgm:spPr/>
      <dgm:t>
        <a:bodyPr/>
        <a:lstStyle/>
        <a:p>
          <a:endParaRPr lang="es-MX" sz="2800"/>
        </a:p>
      </dgm:t>
    </dgm:pt>
    <dgm:pt modelId="{DA4629BA-8F96-446A-BA46-8854A3B53075}" type="sibTrans" cxnId="{D8D8059F-36C7-4F1B-B664-1C3F0EB94D0E}">
      <dgm:prSet/>
      <dgm:spPr/>
      <dgm:t>
        <a:bodyPr/>
        <a:lstStyle/>
        <a:p>
          <a:endParaRPr lang="es-MX" sz="2800"/>
        </a:p>
      </dgm:t>
    </dgm:pt>
    <dgm:pt modelId="{A226B5E6-ED88-4437-A4C8-BAE8C74D6A45}">
      <dgm:prSet custT="1"/>
      <dgm:spPr/>
      <dgm:t>
        <a:bodyPr/>
        <a:lstStyle/>
        <a:p>
          <a:pPr rtl="0"/>
          <a:r>
            <a:rPr lang="es-MX" sz="2800" dirty="0"/>
            <a:t>Escocés James Maxwell (1831-1879)</a:t>
          </a:r>
        </a:p>
      </dgm:t>
    </dgm:pt>
    <dgm:pt modelId="{685DD2F8-364E-4EBF-8A65-BFCB77FF14A9}" type="parTrans" cxnId="{B930A794-2CE3-4A9A-BBF6-6DE45CA5ECA6}">
      <dgm:prSet/>
      <dgm:spPr/>
      <dgm:t>
        <a:bodyPr/>
        <a:lstStyle/>
        <a:p>
          <a:endParaRPr lang="es-MX" sz="2800"/>
        </a:p>
      </dgm:t>
    </dgm:pt>
    <dgm:pt modelId="{55EEC667-4E14-413E-A878-63DE90283DA7}" type="sibTrans" cxnId="{B930A794-2CE3-4A9A-BBF6-6DE45CA5ECA6}">
      <dgm:prSet/>
      <dgm:spPr/>
      <dgm:t>
        <a:bodyPr/>
        <a:lstStyle/>
        <a:p>
          <a:endParaRPr lang="es-MX" sz="2800"/>
        </a:p>
      </dgm:t>
    </dgm:pt>
    <dgm:pt modelId="{6493EE56-A77D-4C66-A686-B6A7EC3AFF99}">
      <dgm:prSet custT="1"/>
      <dgm:spPr/>
      <dgm:t>
        <a:bodyPr/>
        <a:lstStyle/>
        <a:p>
          <a:pPr rtl="0"/>
          <a:r>
            <a:rPr lang="es-MX" sz="2800" dirty="0"/>
            <a:t>Teoría electromagnética de la luz</a:t>
          </a:r>
        </a:p>
      </dgm:t>
    </dgm:pt>
    <dgm:pt modelId="{09E18135-78B9-45C5-81ED-70784BF045B1}" type="parTrans" cxnId="{376F29AE-619F-41E1-BAA4-2930ED2D712F}">
      <dgm:prSet/>
      <dgm:spPr/>
      <dgm:t>
        <a:bodyPr/>
        <a:lstStyle/>
        <a:p>
          <a:endParaRPr lang="es-MX" sz="2800"/>
        </a:p>
      </dgm:t>
    </dgm:pt>
    <dgm:pt modelId="{6A6A433A-9E9D-4BFD-9D4C-C037C3A605F7}" type="sibTrans" cxnId="{376F29AE-619F-41E1-BAA4-2930ED2D712F}">
      <dgm:prSet/>
      <dgm:spPr/>
      <dgm:t>
        <a:bodyPr/>
        <a:lstStyle/>
        <a:p>
          <a:endParaRPr lang="es-MX" sz="2800"/>
        </a:p>
      </dgm:t>
    </dgm:pt>
    <dgm:pt modelId="{A0629CB6-76FD-49A4-A56E-7745D61A2EB1}">
      <dgm:prSet custT="1"/>
      <dgm:spPr/>
      <dgm:t>
        <a:bodyPr/>
        <a:lstStyle/>
        <a:p>
          <a:pPr rtl="0"/>
          <a:r>
            <a:rPr lang="es-MX" sz="2800" dirty="0"/>
            <a:t>Nicola Tesla (1856-1943)</a:t>
          </a:r>
        </a:p>
      </dgm:t>
    </dgm:pt>
    <dgm:pt modelId="{B2D7D2D2-95DF-47AA-9B1B-09CEADBD71B8}" type="parTrans" cxnId="{11E96119-65BA-47D4-8A6D-D0AA58E08ABD}">
      <dgm:prSet/>
      <dgm:spPr/>
      <dgm:t>
        <a:bodyPr/>
        <a:lstStyle/>
        <a:p>
          <a:endParaRPr lang="es-MX" sz="2800"/>
        </a:p>
      </dgm:t>
    </dgm:pt>
    <dgm:pt modelId="{2511F903-3FB5-4CCC-B669-24141664A0AF}" type="sibTrans" cxnId="{11E96119-65BA-47D4-8A6D-D0AA58E08ABD}">
      <dgm:prSet/>
      <dgm:spPr/>
      <dgm:t>
        <a:bodyPr/>
        <a:lstStyle/>
        <a:p>
          <a:endParaRPr lang="es-MX" sz="2800"/>
        </a:p>
      </dgm:t>
    </dgm:pt>
    <dgm:pt modelId="{997CD01D-15DA-4C1D-AFEB-A7DD06ADCA0A}">
      <dgm:prSet custT="1"/>
      <dgm:spPr/>
      <dgm:t>
        <a:bodyPr/>
        <a:lstStyle/>
        <a:p>
          <a:pPr rtl="0"/>
          <a:r>
            <a:rPr lang="es-MX" sz="2800" dirty="0"/>
            <a:t>Motor asincrónico</a:t>
          </a:r>
        </a:p>
      </dgm:t>
    </dgm:pt>
    <dgm:pt modelId="{13D928F2-34C6-4A78-B814-9D2E1B983279}" type="parTrans" cxnId="{4C77FB35-69FD-4487-8473-55D117338D9C}">
      <dgm:prSet/>
      <dgm:spPr/>
      <dgm:t>
        <a:bodyPr/>
        <a:lstStyle/>
        <a:p>
          <a:endParaRPr lang="es-MX" sz="2800"/>
        </a:p>
      </dgm:t>
    </dgm:pt>
    <dgm:pt modelId="{50A2E1EE-DE7B-4B48-91BE-E95CBEC0A7F0}" type="sibTrans" cxnId="{4C77FB35-69FD-4487-8473-55D117338D9C}">
      <dgm:prSet/>
      <dgm:spPr/>
      <dgm:t>
        <a:bodyPr/>
        <a:lstStyle/>
        <a:p>
          <a:endParaRPr lang="es-MX" sz="2800"/>
        </a:p>
      </dgm:t>
    </dgm:pt>
    <dgm:pt modelId="{2776E7D3-50EB-4950-AFFD-7E3A1C03F860}" type="pres">
      <dgm:prSet presAssocID="{3983409F-6BB9-4F0D-A613-0A6E91AED6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CDB4F95-D902-4951-9D33-0CAE7CD6C0C5}" type="pres">
      <dgm:prSet presAssocID="{44BB25BF-23C9-4D8C-A321-5DFB8D0C90AF}" presName="composite" presStyleCnt="0"/>
      <dgm:spPr/>
    </dgm:pt>
    <dgm:pt modelId="{1725B2CF-47BE-454E-AB08-AB0A253EC677}" type="pres">
      <dgm:prSet presAssocID="{44BB25BF-23C9-4D8C-A321-5DFB8D0C90A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B2F447-2A70-439C-B167-E5DC2C9809A3}" type="pres">
      <dgm:prSet presAssocID="{44BB25BF-23C9-4D8C-A321-5DFB8D0C90A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3B82DD-C931-4100-8AAC-310B5B90EF6B}" type="pres">
      <dgm:prSet presAssocID="{8F93A4F8-DB41-4829-9D56-2E4F37EF30D8}" presName="space" presStyleCnt="0"/>
      <dgm:spPr/>
    </dgm:pt>
    <dgm:pt modelId="{A23BCBC9-8E41-4F1A-977E-CA8F8ED31AC7}" type="pres">
      <dgm:prSet presAssocID="{A226B5E6-ED88-4437-A4C8-BAE8C74D6A45}" presName="composite" presStyleCnt="0"/>
      <dgm:spPr/>
    </dgm:pt>
    <dgm:pt modelId="{8C06E5FE-1669-41EB-B49E-BD3BC84FF245}" type="pres">
      <dgm:prSet presAssocID="{A226B5E6-ED88-4437-A4C8-BAE8C74D6A4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3610800-9169-47FF-9667-21843EA79C21}" type="pres">
      <dgm:prSet presAssocID="{A226B5E6-ED88-4437-A4C8-BAE8C74D6A4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FF33212-C761-4D66-920E-29B278F82FB5}" type="pres">
      <dgm:prSet presAssocID="{55EEC667-4E14-413E-A878-63DE90283DA7}" presName="space" presStyleCnt="0"/>
      <dgm:spPr/>
    </dgm:pt>
    <dgm:pt modelId="{47C11AAD-40A7-4841-8B5C-5B6C387F4333}" type="pres">
      <dgm:prSet presAssocID="{A0629CB6-76FD-49A4-A56E-7745D61A2EB1}" presName="composite" presStyleCnt="0"/>
      <dgm:spPr/>
    </dgm:pt>
    <dgm:pt modelId="{A9B456BE-2C4A-4806-BA23-570CF22A9493}" type="pres">
      <dgm:prSet presAssocID="{A0629CB6-76FD-49A4-A56E-7745D61A2EB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D91F0-3F04-436E-B461-3A039E63F016}" type="pres">
      <dgm:prSet presAssocID="{A0629CB6-76FD-49A4-A56E-7745D61A2EB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F83010A-528D-4B4E-9B59-2BC08129695E}" type="presOf" srcId="{997CD01D-15DA-4C1D-AFEB-A7DD06ADCA0A}" destId="{FFAD91F0-3F04-436E-B461-3A039E63F016}" srcOrd="0" destOrd="0" presId="urn:microsoft.com/office/officeart/2005/8/layout/hList1"/>
    <dgm:cxn modelId="{B930A794-2CE3-4A9A-BBF6-6DE45CA5ECA6}" srcId="{3983409F-6BB9-4F0D-A613-0A6E91AED61F}" destId="{A226B5E6-ED88-4437-A4C8-BAE8C74D6A45}" srcOrd="1" destOrd="0" parTransId="{685DD2F8-364E-4EBF-8A65-BFCB77FF14A9}" sibTransId="{55EEC667-4E14-413E-A878-63DE90283DA7}"/>
    <dgm:cxn modelId="{D8D8059F-36C7-4F1B-B664-1C3F0EB94D0E}" srcId="{44BB25BF-23C9-4D8C-A321-5DFB8D0C90AF}" destId="{12593802-782D-4C96-8F7F-7B01CB5836B3}" srcOrd="0" destOrd="0" parTransId="{AA9C876A-3B32-4537-B2F3-C417160CE4E7}" sibTransId="{DA4629BA-8F96-446A-BA46-8854A3B53075}"/>
    <dgm:cxn modelId="{11E96119-65BA-47D4-8A6D-D0AA58E08ABD}" srcId="{3983409F-6BB9-4F0D-A613-0A6E91AED61F}" destId="{A0629CB6-76FD-49A4-A56E-7745D61A2EB1}" srcOrd="2" destOrd="0" parTransId="{B2D7D2D2-95DF-47AA-9B1B-09CEADBD71B8}" sibTransId="{2511F903-3FB5-4CCC-B669-24141664A0AF}"/>
    <dgm:cxn modelId="{6DC5BE2D-8060-490E-B458-A29A221A1D29}" type="presOf" srcId="{3983409F-6BB9-4F0D-A613-0A6E91AED61F}" destId="{2776E7D3-50EB-4950-AFFD-7E3A1C03F860}" srcOrd="0" destOrd="0" presId="urn:microsoft.com/office/officeart/2005/8/layout/hList1"/>
    <dgm:cxn modelId="{376F29AE-619F-41E1-BAA4-2930ED2D712F}" srcId="{A226B5E6-ED88-4437-A4C8-BAE8C74D6A45}" destId="{6493EE56-A77D-4C66-A686-B6A7EC3AFF99}" srcOrd="0" destOrd="0" parTransId="{09E18135-78B9-45C5-81ED-70784BF045B1}" sibTransId="{6A6A433A-9E9D-4BFD-9D4C-C037C3A605F7}"/>
    <dgm:cxn modelId="{1F5A6837-86C5-4898-A0EB-EEB99ABC7B3D}" type="presOf" srcId="{A226B5E6-ED88-4437-A4C8-BAE8C74D6A45}" destId="{8C06E5FE-1669-41EB-B49E-BD3BC84FF245}" srcOrd="0" destOrd="0" presId="urn:microsoft.com/office/officeart/2005/8/layout/hList1"/>
    <dgm:cxn modelId="{D86CFE25-FE7A-45F7-8383-B5C677BC8F2D}" type="presOf" srcId="{44BB25BF-23C9-4D8C-A321-5DFB8D0C90AF}" destId="{1725B2CF-47BE-454E-AB08-AB0A253EC677}" srcOrd="0" destOrd="0" presId="urn:microsoft.com/office/officeart/2005/8/layout/hList1"/>
    <dgm:cxn modelId="{54C0F150-04E0-4D54-8646-0043712CB37C}" type="presOf" srcId="{6493EE56-A77D-4C66-A686-B6A7EC3AFF99}" destId="{E3610800-9169-47FF-9667-21843EA79C21}" srcOrd="0" destOrd="0" presId="urn:microsoft.com/office/officeart/2005/8/layout/hList1"/>
    <dgm:cxn modelId="{B00BBFE2-3E9F-48D8-9FB9-E8BC5231D8E4}" type="presOf" srcId="{12593802-782D-4C96-8F7F-7B01CB5836B3}" destId="{6EB2F447-2A70-439C-B167-E5DC2C9809A3}" srcOrd="0" destOrd="0" presId="urn:microsoft.com/office/officeart/2005/8/layout/hList1"/>
    <dgm:cxn modelId="{7FDC75E8-0CE8-4E89-B336-24C7E21CACE7}" srcId="{3983409F-6BB9-4F0D-A613-0A6E91AED61F}" destId="{44BB25BF-23C9-4D8C-A321-5DFB8D0C90AF}" srcOrd="0" destOrd="0" parTransId="{001CAC5D-9A07-4D12-995F-E0F915DE41B6}" sibTransId="{8F93A4F8-DB41-4829-9D56-2E4F37EF30D8}"/>
    <dgm:cxn modelId="{4C77FB35-69FD-4487-8473-55D117338D9C}" srcId="{A0629CB6-76FD-49A4-A56E-7745D61A2EB1}" destId="{997CD01D-15DA-4C1D-AFEB-A7DD06ADCA0A}" srcOrd="0" destOrd="0" parTransId="{13D928F2-34C6-4A78-B814-9D2E1B983279}" sibTransId="{50A2E1EE-DE7B-4B48-91BE-E95CBEC0A7F0}"/>
    <dgm:cxn modelId="{5B40C048-122F-4648-8D2A-38CE72D7ACC4}" type="presOf" srcId="{A0629CB6-76FD-49A4-A56E-7745D61A2EB1}" destId="{A9B456BE-2C4A-4806-BA23-570CF22A9493}" srcOrd="0" destOrd="0" presId="urn:microsoft.com/office/officeart/2005/8/layout/hList1"/>
    <dgm:cxn modelId="{159467FE-C588-4E65-9443-E4CE0D81F9F6}" type="presParOf" srcId="{2776E7D3-50EB-4950-AFFD-7E3A1C03F860}" destId="{ECDB4F95-D902-4951-9D33-0CAE7CD6C0C5}" srcOrd="0" destOrd="0" presId="urn:microsoft.com/office/officeart/2005/8/layout/hList1"/>
    <dgm:cxn modelId="{5FA49AC4-D439-4B29-95F5-BE5C7BD4FDD1}" type="presParOf" srcId="{ECDB4F95-D902-4951-9D33-0CAE7CD6C0C5}" destId="{1725B2CF-47BE-454E-AB08-AB0A253EC677}" srcOrd="0" destOrd="0" presId="urn:microsoft.com/office/officeart/2005/8/layout/hList1"/>
    <dgm:cxn modelId="{93240433-B135-4AEA-A497-F8484C8EFAA7}" type="presParOf" srcId="{ECDB4F95-D902-4951-9D33-0CAE7CD6C0C5}" destId="{6EB2F447-2A70-439C-B167-E5DC2C9809A3}" srcOrd="1" destOrd="0" presId="urn:microsoft.com/office/officeart/2005/8/layout/hList1"/>
    <dgm:cxn modelId="{16114D66-49AC-4539-8A7E-929ACC66D3F7}" type="presParOf" srcId="{2776E7D3-50EB-4950-AFFD-7E3A1C03F860}" destId="{543B82DD-C931-4100-8AAC-310B5B90EF6B}" srcOrd="1" destOrd="0" presId="urn:microsoft.com/office/officeart/2005/8/layout/hList1"/>
    <dgm:cxn modelId="{B7653418-BDD8-4735-8EC0-072606F3946E}" type="presParOf" srcId="{2776E7D3-50EB-4950-AFFD-7E3A1C03F860}" destId="{A23BCBC9-8E41-4F1A-977E-CA8F8ED31AC7}" srcOrd="2" destOrd="0" presId="urn:microsoft.com/office/officeart/2005/8/layout/hList1"/>
    <dgm:cxn modelId="{7AA5CB94-CE3B-4D17-B33F-E4265E2A733A}" type="presParOf" srcId="{A23BCBC9-8E41-4F1A-977E-CA8F8ED31AC7}" destId="{8C06E5FE-1669-41EB-B49E-BD3BC84FF245}" srcOrd="0" destOrd="0" presId="urn:microsoft.com/office/officeart/2005/8/layout/hList1"/>
    <dgm:cxn modelId="{13FE19B8-C543-4BF9-955A-71CDA4F28A1B}" type="presParOf" srcId="{A23BCBC9-8E41-4F1A-977E-CA8F8ED31AC7}" destId="{E3610800-9169-47FF-9667-21843EA79C21}" srcOrd="1" destOrd="0" presId="urn:microsoft.com/office/officeart/2005/8/layout/hList1"/>
    <dgm:cxn modelId="{80B1D5EE-E246-49FB-9BDC-4AC7AD041693}" type="presParOf" srcId="{2776E7D3-50EB-4950-AFFD-7E3A1C03F860}" destId="{5FF33212-C761-4D66-920E-29B278F82FB5}" srcOrd="3" destOrd="0" presId="urn:microsoft.com/office/officeart/2005/8/layout/hList1"/>
    <dgm:cxn modelId="{D4EA8AAC-D7AB-4DBA-B29E-808560919516}" type="presParOf" srcId="{2776E7D3-50EB-4950-AFFD-7E3A1C03F860}" destId="{47C11AAD-40A7-4841-8B5C-5B6C387F4333}" srcOrd="4" destOrd="0" presId="urn:microsoft.com/office/officeart/2005/8/layout/hList1"/>
    <dgm:cxn modelId="{B009FABA-3437-46ED-AD65-EFF36B3DD42A}" type="presParOf" srcId="{47C11AAD-40A7-4841-8B5C-5B6C387F4333}" destId="{A9B456BE-2C4A-4806-BA23-570CF22A9493}" srcOrd="0" destOrd="0" presId="urn:microsoft.com/office/officeart/2005/8/layout/hList1"/>
    <dgm:cxn modelId="{8A656524-FD04-4FBE-BFB3-6F5DEF0DF360}" type="presParOf" srcId="{47C11AAD-40A7-4841-8B5C-5B6C387F4333}" destId="{FFAD91F0-3F04-436E-B461-3A039E63F0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48957F-5D0D-4934-8A46-19CD12B6E051}" type="doc">
      <dgm:prSet loTypeId="urn:microsoft.com/office/officeart/2005/8/layout/venn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15C79F59-5F07-4E9F-89E7-78D117F90770}">
      <dgm:prSet custT="1"/>
      <dgm:spPr/>
      <dgm:t>
        <a:bodyPr/>
        <a:lstStyle/>
        <a:p>
          <a:pPr rtl="0"/>
          <a:r>
            <a:rPr lang="es-MX" sz="3200" dirty="0"/>
            <a:t>Centrales </a:t>
          </a:r>
          <a:r>
            <a:rPr lang="es-MX" sz="3200" dirty="0" err="1"/>
            <a:t>hidroeléc-tricas</a:t>
          </a:r>
          <a:endParaRPr lang="es-MX" sz="3200" dirty="0"/>
        </a:p>
      </dgm:t>
    </dgm:pt>
    <dgm:pt modelId="{6DC53E5C-BB39-4ACD-8DA9-851BB5267D0B}" type="parTrans" cxnId="{E134A477-47ED-45FE-8800-8904C81ACB62}">
      <dgm:prSet/>
      <dgm:spPr/>
      <dgm:t>
        <a:bodyPr/>
        <a:lstStyle/>
        <a:p>
          <a:endParaRPr lang="es-MX" sz="3200"/>
        </a:p>
      </dgm:t>
    </dgm:pt>
    <dgm:pt modelId="{EA1741B2-C7E6-4A9E-8F22-41DF90BCBC7E}" type="sibTrans" cxnId="{E134A477-47ED-45FE-8800-8904C81ACB62}">
      <dgm:prSet/>
      <dgm:spPr/>
      <dgm:t>
        <a:bodyPr/>
        <a:lstStyle/>
        <a:p>
          <a:endParaRPr lang="es-MX" sz="3200"/>
        </a:p>
      </dgm:t>
    </dgm:pt>
    <dgm:pt modelId="{97DFD865-1513-4A47-A33C-4D942C7FEC54}">
      <dgm:prSet custT="1"/>
      <dgm:spPr/>
      <dgm:t>
        <a:bodyPr/>
        <a:lstStyle/>
        <a:p>
          <a:pPr rtl="0"/>
          <a:r>
            <a:rPr lang="es-MX" sz="2800" dirty="0"/>
            <a:t>Centrales </a:t>
          </a:r>
          <a:r>
            <a:rPr lang="es-MX" sz="2800" dirty="0" err="1"/>
            <a:t>termoeléctri</a:t>
          </a:r>
          <a:r>
            <a:rPr lang="es-MX" sz="2800" dirty="0"/>
            <a:t>-cas</a:t>
          </a:r>
        </a:p>
      </dgm:t>
    </dgm:pt>
    <dgm:pt modelId="{59E3C1E4-09F6-4380-96EC-FD9389C01427}" type="parTrans" cxnId="{161F3581-407F-4D3C-99F7-6631FD3C92B7}">
      <dgm:prSet/>
      <dgm:spPr/>
      <dgm:t>
        <a:bodyPr/>
        <a:lstStyle/>
        <a:p>
          <a:endParaRPr lang="es-MX" sz="3200"/>
        </a:p>
      </dgm:t>
    </dgm:pt>
    <dgm:pt modelId="{8A9D9595-886E-4E19-A539-D920AE62C7C2}" type="sibTrans" cxnId="{161F3581-407F-4D3C-99F7-6631FD3C92B7}">
      <dgm:prSet/>
      <dgm:spPr/>
      <dgm:t>
        <a:bodyPr/>
        <a:lstStyle/>
        <a:p>
          <a:endParaRPr lang="es-MX" sz="3200"/>
        </a:p>
      </dgm:t>
    </dgm:pt>
    <dgm:pt modelId="{91E48F69-C18C-4247-BB19-8B42590D31E9}">
      <dgm:prSet custT="1"/>
      <dgm:spPr/>
      <dgm:t>
        <a:bodyPr/>
        <a:lstStyle/>
        <a:p>
          <a:pPr rtl="0"/>
          <a:r>
            <a:rPr lang="es-MX" sz="3200" dirty="0"/>
            <a:t>Centrales </a:t>
          </a:r>
          <a:r>
            <a:rPr lang="es-MX" sz="3200" dirty="0" err="1"/>
            <a:t>nucleoelec-tricas</a:t>
          </a:r>
          <a:endParaRPr lang="es-MX" sz="3200" dirty="0"/>
        </a:p>
      </dgm:t>
    </dgm:pt>
    <dgm:pt modelId="{D1BC8EBC-7786-46C1-8B8D-5BD9B7AF0456}" type="parTrans" cxnId="{DFA7699C-81D8-4531-9D60-BF98EB36A43B}">
      <dgm:prSet/>
      <dgm:spPr/>
      <dgm:t>
        <a:bodyPr/>
        <a:lstStyle/>
        <a:p>
          <a:endParaRPr lang="es-MX" sz="3200"/>
        </a:p>
      </dgm:t>
    </dgm:pt>
    <dgm:pt modelId="{5DDCD231-8F8F-4F1A-95AF-21594E3AB303}" type="sibTrans" cxnId="{DFA7699C-81D8-4531-9D60-BF98EB36A43B}">
      <dgm:prSet/>
      <dgm:spPr/>
      <dgm:t>
        <a:bodyPr/>
        <a:lstStyle/>
        <a:p>
          <a:endParaRPr lang="es-MX" sz="3200"/>
        </a:p>
      </dgm:t>
    </dgm:pt>
    <dgm:pt modelId="{85A1F323-E2BA-466C-8604-47E6858DA22F}" type="pres">
      <dgm:prSet presAssocID="{7E48957F-5D0D-4934-8A46-19CD12B6E05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AC110BC-5984-43B3-8F45-05424461685A}" type="pres">
      <dgm:prSet presAssocID="{15C79F59-5F07-4E9F-89E7-78D117F90770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14B98A-E15A-454E-9325-6EB8501C4FF3}" type="pres">
      <dgm:prSet presAssocID="{EA1741B2-C7E6-4A9E-8F22-41DF90BCBC7E}" presName="space" presStyleCnt="0"/>
      <dgm:spPr/>
    </dgm:pt>
    <dgm:pt modelId="{E612D81C-D06E-4D7D-845E-6E8537DF041B}" type="pres">
      <dgm:prSet presAssocID="{97DFD865-1513-4A47-A33C-4D942C7FEC54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759D515-A00F-4585-B061-278937375D4F}" type="pres">
      <dgm:prSet presAssocID="{8A9D9595-886E-4E19-A539-D920AE62C7C2}" presName="space" presStyleCnt="0"/>
      <dgm:spPr/>
    </dgm:pt>
    <dgm:pt modelId="{2598DA3D-9686-43F5-AF63-0E376605E423}" type="pres">
      <dgm:prSet presAssocID="{91E48F69-C18C-4247-BB19-8B42590D31E9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FA7699C-81D8-4531-9D60-BF98EB36A43B}" srcId="{7E48957F-5D0D-4934-8A46-19CD12B6E051}" destId="{91E48F69-C18C-4247-BB19-8B42590D31E9}" srcOrd="2" destOrd="0" parTransId="{D1BC8EBC-7786-46C1-8B8D-5BD9B7AF0456}" sibTransId="{5DDCD231-8F8F-4F1A-95AF-21594E3AB303}"/>
    <dgm:cxn modelId="{161F3581-407F-4D3C-99F7-6631FD3C92B7}" srcId="{7E48957F-5D0D-4934-8A46-19CD12B6E051}" destId="{97DFD865-1513-4A47-A33C-4D942C7FEC54}" srcOrd="1" destOrd="0" parTransId="{59E3C1E4-09F6-4380-96EC-FD9389C01427}" sibTransId="{8A9D9595-886E-4E19-A539-D920AE62C7C2}"/>
    <dgm:cxn modelId="{5C052CB2-3BEC-43AB-BF81-F7151BA7C0C7}" type="presOf" srcId="{7E48957F-5D0D-4934-8A46-19CD12B6E051}" destId="{85A1F323-E2BA-466C-8604-47E6858DA22F}" srcOrd="0" destOrd="0" presId="urn:microsoft.com/office/officeart/2005/8/layout/venn3"/>
    <dgm:cxn modelId="{26E2D82F-B45C-4706-9D79-381D1D54982D}" type="presOf" srcId="{97DFD865-1513-4A47-A33C-4D942C7FEC54}" destId="{E612D81C-D06E-4D7D-845E-6E8537DF041B}" srcOrd="0" destOrd="0" presId="urn:microsoft.com/office/officeart/2005/8/layout/venn3"/>
    <dgm:cxn modelId="{E134A477-47ED-45FE-8800-8904C81ACB62}" srcId="{7E48957F-5D0D-4934-8A46-19CD12B6E051}" destId="{15C79F59-5F07-4E9F-89E7-78D117F90770}" srcOrd="0" destOrd="0" parTransId="{6DC53E5C-BB39-4ACD-8DA9-851BB5267D0B}" sibTransId="{EA1741B2-C7E6-4A9E-8F22-41DF90BCBC7E}"/>
    <dgm:cxn modelId="{B3F4C285-9750-4EA0-9040-C7DCF541831F}" type="presOf" srcId="{91E48F69-C18C-4247-BB19-8B42590D31E9}" destId="{2598DA3D-9686-43F5-AF63-0E376605E423}" srcOrd="0" destOrd="0" presId="urn:microsoft.com/office/officeart/2005/8/layout/venn3"/>
    <dgm:cxn modelId="{8587BC99-9296-4C8A-ABD3-AE15FE5858E3}" type="presOf" srcId="{15C79F59-5F07-4E9F-89E7-78D117F90770}" destId="{5AC110BC-5984-43B3-8F45-05424461685A}" srcOrd="0" destOrd="0" presId="urn:microsoft.com/office/officeart/2005/8/layout/venn3"/>
    <dgm:cxn modelId="{5D1945A3-18B9-47F3-8BC4-7943C3DD23D3}" type="presParOf" srcId="{85A1F323-E2BA-466C-8604-47E6858DA22F}" destId="{5AC110BC-5984-43B3-8F45-05424461685A}" srcOrd="0" destOrd="0" presId="urn:microsoft.com/office/officeart/2005/8/layout/venn3"/>
    <dgm:cxn modelId="{49B53484-C73A-444D-A031-7189EDE613B8}" type="presParOf" srcId="{85A1F323-E2BA-466C-8604-47E6858DA22F}" destId="{E714B98A-E15A-454E-9325-6EB8501C4FF3}" srcOrd="1" destOrd="0" presId="urn:microsoft.com/office/officeart/2005/8/layout/venn3"/>
    <dgm:cxn modelId="{1C72F6BF-26F8-43CE-8F48-F661ABDEB24D}" type="presParOf" srcId="{85A1F323-E2BA-466C-8604-47E6858DA22F}" destId="{E612D81C-D06E-4D7D-845E-6E8537DF041B}" srcOrd="2" destOrd="0" presId="urn:microsoft.com/office/officeart/2005/8/layout/venn3"/>
    <dgm:cxn modelId="{073268FF-7851-468A-8069-E630D047178B}" type="presParOf" srcId="{85A1F323-E2BA-466C-8604-47E6858DA22F}" destId="{4759D515-A00F-4585-B061-278937375D4F}" srcOrd="3" destOrd="0" presId="urn:microsoft.com/office/officeart/2005/8/layout/venn3"/>
    <dgm:cxn modelId="{758B54F3-1F2E-467C-90C2-3630B429A468}" type="presParOf" srcId="{85A1F323-E2BA-466C-8604-47E6858DA22F}" destId="{2598DA3D-9686-43F5-AF63-0E376605E423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DDEDB9-DBD6-4916-B303-EA5ACA313BF6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AEF62FE-2C63-4B70-919B-38EA568A4BA2}">
      <dgm:prSet custT="1"/>
      <dgm:spPr/>
      <dgm:t>
        <a:bodyPr/>
        <a:lstStyle/>
        <a:p>
          <a:pPr rtl="0"/>
          <a:r>
            <a:rPr lang="es-MX" sz="2800" dirty="0"/>
            <a:t>Electricidad </a:t>
          </a:r>
        </a:p>
      </dgm:t>
    </dgm:pt>
    <dgm:pt modelId="{64FA6FEC-CC99-465F-9052-D79167A932FA}" type="parTrans" cxnId="{0564392B-63D9-4CFD-A785-906B7BBC791E}">
      <dgm:prSet/>
      <dgm:spPr/>
      <dgm:t>
        <a:bodyPr/>
        <a:lstStyle/>
        <a:p>
          <a:endParaRPr lang="es-MX" sz="2800"/>
        </a:p>
      </dgm:t>
    </dgm:pt>
    <dgm:pt modelId="{7B117B81-2168-4E6B-9F1B-D4A2EC134132}" type="sibTrans" cxnId="{0564392B-63D9-4CFD-A785-906B7BBC791E}">
      <dgm:prSet/>
      <dgm:spPr/>
      <dgm:t>
        <a:bodyPr/>
        <a:lstStyle/>
        <a:p>
          <a:endParaRPr lang="es-MX" sz="2800"/>
        </a:p>
      </dgm:t>
    </dgm:pt>
    <dgm:pt modelId="{485FAA2C-FF35-4E0D-89FE-6F3DD0120E99}">
      <dgm:prSet custT="1"/>
      <dgm:spPr/>
      <dgm:t>
        <a:bodyPr/>
        <a:lstStyle/>
        <a:p>
          <a:pPr rtl="0"/>
          <a:r>
            <a:rPr lang="es-MX" sz="2800" dirty="0"/>
            <a:t>Electrostática </a:t>
          </a:r>
        </a:p>
      </dgm:t>
    </dgm:pt>
    <dgm:pt modelId="{1B98290C-C16A-4AEA-82FF-87E164EC9813}" type="parTrans" cxnId="{E0576FCD-A727-4DAB-B467-928DDD8DCD28}">
      <dgm:prSet/>
      <dgm:spPr/>
      <dgm:t>
        <a:bodyPr/>
        <a:lstStyle/>
        <a:p>
          <a:endParaRPr lang="es-MX" sz="2800"/>
        </a:p>
      </dgm:t>
    </dgm:pt>
    <dgm:pt modelId="{2287023F-7733-4226-8D34-100C03629E2A}" type="sibTrans" cxnId="{E0576FCD-A727-4DAB-B467-928DDD8DCD28}">
      <dgm:prSet/>
      <dgm:spPr/>
      <dgm:t>
        <a:bodyPr/>
        <a:lstStyle/>
        <a:p>
          <a:endParaRPr lang="es-MX" sz="2800"/>
        </a:p>
      </dgm:t>
    </dgm:pt>
    <dgm:pt modelId="{FBFC15F9-9BBE-4B28-A792-CC3E7328B78E}">
      <dgm:prSet custT="1"/>
      <dgm:spPr/>
      <dgm:t>
        <a:bodyPr/>
        <a:lstStyle/>
        <a:p>
          <a:pPr rtl="0"/>
          <a:r>
            <a:rPr lang="es-MX" sz="2800" dirty="0"/>
            <a:t>Electrodinámica</a:t>
          </a:r>
        </a:p>
      </dgm:t>
    </dgm:pt>
    <dgm:pt modelId="{2AA7FC89-0D8B-4625-B6E0-B1EE500500AA}" type="parTrans" cxnId="{9D012858-B074-4DFA-9280-EC06B77F70A2}">
      <dgm:prSet/>
      <dgm:spPr/>
      <dgm:t>
        <a:bodyPr/>
        <a:lstStyle/>
        <a:p>
          <a:endParaRPr lang="es-MX" sz="2800"/>
        </a:p>
      </dgm:t>
    </dgm:pt>
    <dgm:pt modelId="{4638D956-141C-4707-B8F7-4DBA1D2D40F7}" type="sibTrans" cxnId="{9D012858-B074-4DFA-9280-EC06B77F70A2}">
      <dgm:prSet/>
      <dgm:spPr/>
      <dgm:t>
        <a:bodyPr/>
        <a:lstStyle/>
        <a:p>
          <a:endParaRPr lang="es-MX" sz="2800"/>
        </a:p>
      </dgm:t>
    </dgm:pt>
    <dgm:pt modelId="{1CFE20A6-59B0-4056-B7A5-273378CFA48D}">
      <dgm:prSet custT="1"/>
      <dgm:spPr/>
      <dgm:t>
        <a:bodyPr/>
        <a:lstStyle/>
        <a:p>
          <a:pPr rtl="0"/>
          <a:r>
            <a:rPr lang="es-MX" sz="2800" dirty="0"/>
            <a:t>Estudia la carga eléctrica en reposo</a:t>
          </a:r>
        </a:p>
      </dgm:t>
    </dgm:pt>
    <dgm:pt modelId="{B094E3E7-40B5-4367-B696-F308C9092A4E}" type="parTrans" cxnId="{A68AF866-953E-4B8D-B013-3F9A5116BDB1}">
      <dgm:prSet/>
      <dgm:spPr/>
      <dgm:t>
        <a:bodyPr/>
        <a:lstStyle/>
        <a:p>
          <a:endParaRPr lang="es-MX" sz="2800"/>
        </a:p>
      </dgm:t>
    </dgm:pt>
    <dgm:pt modelId="{9A41E8C3-3982-4F84-ADC5-222775AE4241}" type="sibTrans" cxnId="{A68AF866-953E-4B8D-B013-3F9A5116BDB1}">
      <dgm:prSet/>
      <dgm:spPr/>
      <dgm:t>
        <a:bodyPr/>
        <a:lstStyle/>
        <a:p>
          <a:endParaRPr lang="es-MX" sz="2800"/>
        </a:p>
      </dgm:t>
    </dgm:pt>
    <dgm:pt modelId="{DAFD3CB2-CE57-4D75-8C1B-6C5BA18C1811}" type="pres">
      <dgm:prSet presAssocID="{95DDEDB9-DBD6-4916-B303-EA5ACA313B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509FEE1-8A92-4C14-A618-89598EFA2632}" type="pres">
      <dgm:prSet presAssocID="{0AEF62FE-2C63-4B70-919B-38EA568A4BA2}" presName="hierRoot1" presStyleCnt="0">
        <dgm:presLayoutVars>
          <dgm:hierBranch val="init"/>
        </dgm:presLayoutVars>
      </dgm:prSet>
      <dgm:spPr/>
    </dgm:pt>
    <dgm:pt modelId="{22DE4701-BE3C-4CC2-BBD7-EAAAD51EE447}" type="pres">
      <dgm:prSet presAssocID="{0AEF62FE-2C63-4B70-919B-38EA568A4BA2}" presName="rootComposite1" presStyleCnt="0"/>
      <dgm:spPr/>
    </dgm:pt>
    <dgm:pt modelId="{D600F10B-39B6-4B3B-89FB-E7482C2C40C4}" type="pres">
      <dgm:prSet presAssocID="{0AEF62FE-2C63-4B70-919B-38EA568A4BA2}" presName="rootText1" presStyleLbl="node0" presStyleIdx="0" presStyleCnt="1" custScaleX="18870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2AC916A-123F-4F84-ADCB-3DD4A9522ECA}" type="pres">
      <dgm:prSet presAssocID="{0AEF62FE-2C63-4B70-919B-38EA568A4BA2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B66623-1F4F-4A56-9F5C-55897E1C15E6}" type="pres">
      <dgm:prSet presAssocID="{0AEF62FE-2C63-4B70-919B-38EA568A4BA2}" presName="hierChild2" presStyleCnt="0"/>
      <dgm:spPr/>
    </dgm:pt>
    <dgm:pt modelId="{93E6F100-B4F1-4879-A1A6-48C46C9F46FE}" type="pres">
      <dgm:prSet presAssocID="{1B98290C-C16A-4AEA-82FF-87E164EC9813}" presName="Name37" presStyleLbl="parChTrans1D2" presStyleIdx="0" presStyleCnt="2"/>
      <dgm:spPr/>
      <dgm:t>
        <a:bodyPr/>
        <a:lstStyle/>
        <a:p>
          <a:endParaRPr lang="es-MX"/>
        </a:p>
      </dgm:t>
    </dgm:pt>
    <dgm:pt modelId="{05C45EB6-C53D-424B-B995-A4A3DCC37739}" type="pres">
      <dgm:prSet presAssocID="{485FAA2C-FF35-4E0D-89FE-6F3DD0120E99}" presName="hierRoot2" presStyleCnt="0">
        <dgm:presLayoutVars>
          <dgm:hierBranch val="init"/>
        </dgm:presLayoutVars>
      </dgm:prSet>
      <dgm:spPr/>
    </dgm:pt>
    <dgm:pt modelId="{16F7574C-F49F-4B97-BE9A-BDFAFDC7CD4E}" type="pres">
      <dgm:prSet presAssocID="{485FAA2C-FF35-4E0D-89FE-6F3DD0120E99}" presName="rootComposite" presStyleCnt="0"/>
      <dgm:spPr/>
    </dgm:pt>
    <dgm:pt modelId="{87302B26-2B3A-4AB2-947D-900CEB0FFC17}" type="pres">
      <dgm:prSet presAssocID="{485FAA2C-FF35-4E0D-89FE-6F3DD0120E99}" presName="rootText" presStyleLbl="node2" presStyleIdx="0" presStyleCnt="2" custScaleX="168392" custLinFactNeighborX="-5129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1E6DE75-6C2D-4BEA-93CC-D1320B5EADB6}" type="pres">
      <dgm:prSet presAssocID="{485FAA2C-FF35-4E0D-89FE-6F3DD0120E99}" presName="rootConnector" presStyleLbl="node2" presStyleIdx="0" presStyleCnt="2"/>
      <dgm:spPr/>
      <dgm:t>
        <a:bodyPr/>
        <a:lstStyle/>
        <a:p>
          <a:endParaRPr lang="es-MX"/>
        </a:p>
      </dgm:t>
    </dgm:pt>
    <dgm:pt modelId="{5BE61E61-4A59-4CB8-8F74-FFF13E4370AB}" type="pres">
      <dgm:prSet presAssocID="{485FAA2C-FF35-4E0D-89FE-6F3DD0120E99}" presName="hierChild4" presStyleCnt="0"/>
      <dgm:spPr/>
    </dgm:pt>
    <dgm:pt modelId="{1D6BDF25-63DB-4A67-94B4-B0EA4B0524DF}" type="pres">
      <dgm:prSet presAssocID="{B094E3E7-40B5-4367-B696-F308C9092A4E}" presName="Name37" presStyleLbl="parChTrans1D3" presStyleIdx="0" presStyleCnt="1"/>
      <dgm:spPr/>
      <dgm:t>
        <a:bodyPr/>
        <a:lstStyle/>
        <a:p>
          <a:endParaRPr lang="es-MX"/>
        </a:p>
      </dgm:t>
    </dgm:pt>
    <dgm:pt modelId="{4AC33DE4-B607-403C-9595-CD90253FDC62}" type="pres">
      <dgm:prSet presAssocID="{1CFE20A6-59B0-4056-B7A5-273378CFA48D}" presName="hierRoot2" presStyleCnt="0">
        <dgm:presLayoutVars>
          <dgm:hierBranch val="init"/>
        </dgm:presLayoutVars>
      </dgm:prSet>
      <dgm:spPr/>
    </dgm:pt>
    <dgm:pt modelId="{537D4860-348C-4F6B-B54F-163670B2C6C3}" type="pres">
      <dgm:prSet presAssocID="{1CFE20A6-59B0-4056-B7A5-273378CFA48D}" presName="rootComposite" presStyleCnt="0"/>
      <dgm:spPr/>
    </dgm:pt>
    <dgm:pt modelId="{3C813C08-FE17-41F0-BD15-29523110A32C}" type="pres">
      <dgm:prSet presAssocID="{1CFE20A6-59B0-4056-B7A5-273378CFA48D}" presName="rootText" presStyleLbl="node3" presStyleIdx="0" presStyleCnt="1" custScaleX="195750" custScaleY="14515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D4446C-5012-481B-8A32-03C779222A07}" type="pres">
      <dgm:prSet presAssocID="{1CFE20A6-59B0-4056-B7A5-273378CFA48D}" presName="rootConnector" presStyleLbl="node3" presStyleIdx="0" presStyleCnt="1"/>
      <dgm:spPr/>
      <dgm:t>
        <a:bodyPr/>
        <a:lstStyle/>
        <a:p>
          <a:endParaRPr lang="es-MX"/>
        </a:p>
      </dgm:t>
    </dgm:pt>
    <dgm:pt modelId="{F6D4AB25-6CB9-4F99-8801-8A189BB5C568}" type="pres">
      <dgm:prSet presAssocID="{1CFE20A6-59B0-4056-B7A5-273378CFA48D}" presName="hierChild4" presStyleCnt="0"/>
      <dgm:spPr/>
    </dgm:pt>
    <dgm:pt modelId="{58E372BB-8B58-496E-8AD7-3BE224570278}" type="pres">
      <dgm:prSet presAssocID="{1CFE20A6-59B0-4056-B7A5-273378CFA48D}" presName="hierChild5" presStyleCnt="0"/>
      <dgm:spPr/>
    </dgm:pt>
    <dgm:pt modelId="{666748B6-57A5-4392-9A0D-E3565A3852CB}" type="pres">
      <dgm:prSet presAssocID="{485FAA2C-FF35-4E0D-89FE-6F3DD0120E99}" presName="hierChild5" presStyleCnt="0"/>
      <dgm:spPr/>
    </dgm:pt>
    <dgm:pt modelId="{75994740-D21E-4799-830E-99D768324CAB}" type="pres">
      <dgm:prSet presAssocID="{2AA7FC89-0D8B-4625-B6E0-B1EE500500AA}" presName="Name37" presStyleLbl="parChTrans1D2" presStyleIdx="1" presStyleCnt="2"/>
      <dgm:spPr/>
      <dgm:t>
        <a:bodyPr/>
        <a:lstStyle/>
        <a:p>
          <a:endParaRPr lang="es-MX"/>
        </a:p>
      </dgm:t>
    </dgm:pt>
    <dgm:pt modelId="{2D0BE9C1-447A-4FF4-99DE-8072E3ED9280}" type="pres">
      <dgm:prSet presAssocID="{FBFC15F9-9BBE-4B28-A792-CC3E7328B78E}" presName="hierRoot2" presStyleCnt="0">
        <dgm:presLayoutVars>
          <dgm:hierBranch val="init"/>
        </dgm:presLayoutVars>
      </dgm:prSet>
      <dgm:spPr/>
    </dgm:pt>
    <dgm:pt modelId="{EC4A2D14-9C62-4332-8870-A18AA9471289}" type="pres">
      <dgm:prSet presAssocID="{FBFC15F9-9BBE-4B28-A792-CC3E7328B78E}" presName="rootComposite" presStyleCnt="0"/>
      <dgm:spPr/>
    </dgm:pt>
    <dgm:pt modelId="{1D60C466-F794-442B-ADB1-860D4DB4DE3D}" type="pres">
      <dgm:prSet presAssocID="{FBFC15F9-9BBE-4B28-A792-CC3E7328B78E}" presName="rootText" presStyleLbl="node2" presStyleIdx="1" presStyleCnt="2" custScaleX="165567" custLinFactNeighborX="478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0B00010-A77A-4B8B-9D4E-48812CA5D908}" type="pres">
      <dgm:prSet presAssocID="{FBFC15F9-9BBE-4B28-A792-CC3E7328B78E}" presName="rootConnector" presStyleLbl="node2" presStyleIdx="1" presStyleCnt="2"/>
      <dgm:spPr/>
      <dgm:t>
        <a:bodyPr/>
        <a:lstStyle/>
        <a:p>
          <a:endParaRPr lang="es-MX"/>
        </a:p>
      </dgm:t>
    </dgm:pt>
    <dgm:pt modelId="{0D2E2A8D-DF78-4A27-81D9-48F890A1728E}" type="pres">
      <dgm:prSet presAssocID="{FBFC15F9-9BBE-4B28-A792-CC3E7328B78E}" presName="hierChild4" presStyleCnt="0"/>
      <dgm:spPr/>
    </dgm:pt>
    <dgm:pt modelId="{F5D5F1B4-C038-46D2-984E-901AF4A97EE4}" type="pres">
      <dgm:prSet presAssocID="{FBFC15F9-9BBE-4B28-A792-CC3E7328B78E}" presName="hierChild5" presStyleCnt="0"/>
      <dgm:spPr/>
    </dgm:pt>
    <dgm:pt modelId="{99F96393-8600-4EBB-8111-1C19E3D91254}" type="pres">
      <dgm:prSet presAssocID="{0AEF62FE-2C63-4B70-919B-38EA568A4BA2}" presName="hierChild3" presStyleCnt="0"/>
      <dgm:spPr/>
    </dgm:pt>
  </dgm:ptLst>
  <dgm:cxnLst>
    <dgm:cxn modelId="{A68AF866-953E-4B8D-B013-3F9A5116BDB1}" srcId="{485FAA2C-FF35-4E0D-89FE-6F3DD0120E99}" destId="{1CFE20A6-59B0-4056-B7A5-273378CFA48D}" srcOrd="0" destOrd="0" parTransId="{B094E3E7-40B5-4367-B696-F308C9092A4E}" sibTransId="{9A41E8C3-3982-4F84-ADC5-222775AE4241}"/>
    <dgm:cxn modelId="{BB59382E-CA4B-4B36-928A-6C598A0145D6}" type="presOf" srcId="{95DDEDB9-DBD6-4916-B303-EA5ACA313BF6}" destId="{DAFD3CB2-CE57-4D75-8C1B-6C5BA18C1811}" srcOrd="0" destOrd="0" presId="urn:microsoft.com/office/officeart/2005/8/layout/orgChart1"/>
    <dgm:cxn modelId="{BDDB5DA5-91C5-42BE-A112-D71D0140A044}" type="presOf" srcId="{485FAA2C-FF35-4E0D-89FE-6F3DD0120E99}" destId="{C1E6DE75-6C2D-4BEA-93CC-D1320B5EADB6}" srcOrd="1" destOrd="0" presId="urn:microsoft.com/office/officeart/2005/8/layout/orgChart1"/>
    <dgm:cxn modelId="{0564392B-63D9-4CFD-A785-906B7BBC791E}" srcId="{95DDEDB9-DBD6-4916-B303-EA5ACA313BF6}" destId="{0AEF62FE-2C63-4B70-919B-38EA568A4BA2}" srcOrd="0" destOrd="0" parTransId="{64FA6FEC-CC99-465F-9052-D79167A932FA}" sibTransId="{7B117B81-2168-4E6B-9F1B-D4A2EC134132}"/>
    <dgm:cxn modelId="{05FDC947-BE72-4593-9A18-B596A0571DD1}" type="presOf" srcId="{FBFC15F9-9BBE-4B28-A792-CC3E7328B78E}" destId="{E0B00010-A77A-4B8B-9D4E-48812CA5D908}" srcOrd="1" destOrd="0" presId="urn:microsoft.com/office/officeart/2005/8/layout/orgChart1"/>
    <dgm:cxn modelId="{207412B9-AC52-4E7D-A6AB-2E3C1E44BD62}" type="presOf" srcId="{485FAA2C-FF35-4E0D-89FE-6F3DD0120E99}" destId="{87302B26-2B3A-4AB2-947D-900CEB0FFC17}" srcOrd="0" destOrd="0" presId="urn:microsoft.com/office/officeart/2005/8/layout/orgChart1"/>
    <dgm:cxn modelId="{018BB178-F29F-4520-8EB2-B3A9781B76F8}" type="presOf" srcId="{0AEF62FE-2C63-4B70-919B-38EA568A4BA2}" destId="{D600F10B-39B6-4B3B-89FB-E7482C2C40C4}" srcOrd="0" destOrd="0" presId="urn:microsoft.com/office/officeart/2005/8/layout/orgChart1"/>
    <dgm:cxn modelId="{704196BB-1168-4D29-9044-302AE6C32D48}" type="presOf" srcId="{1CFE20A6-59B0-4056-B7A5-273378CFA48D}" destId="{D7D4446C-5012-481B-8A32-03C779222A07}" srcOrd="1" destOrd="0" presId="urn:microsoft.com/office/officeart/2005/8/layout/orgChart1"/>
    <dgm:cxn modelId="{70EB63A8-C8D3-4249-9609-C0714E9751F3}" type="presOf" srcId="{FBFC15F9-9BBE-4B28-A792-CC3E7328B78E}" destId="{1D60C466-F794-442B-ADB1-860D4DB4DE3D}" srcOrd="0" destOrd="0" presId="urn:microsoft.com/office/officeart/2005/8/layout/orgChart1"/>
    <dgm:cxn modelId="{9D012858-B074-4DFA-9280-EC06B77F70A2}" srcId="{0AEF62FE-2C63-4B70-919B-38EA568A4BA2}" destId="{FBFC15F9-9BBE-4B28-A792-CC3E7328B78E}" srcOrd="1" destOrd="0" parTransId="{2AA7FC89-0D8B-4625-B6E0-B1EE500500AA}" sibTransId="{4638D956-141C-4707-B8F7-4DBA1D2D40F7}"/>
    <dgm:cxn modelId="{E0576FCD-A727-4DAB-B467-928DDD8DCD28}" srcId="{0AEF62FE-2C63-4B70-919B-38EA568A4BA2}" destId="{485FAA2C-FF35-4E0D-89FE-6F3DD0120E99}" srcOrd="0" destOrd="0" parTransId="{1B98290C-C16A-4AEA-82FF-87E164EC9813}" sibTransId="{2287023F-7733-4226-8D34-100C03629E2A}"/>
    <dgm:cxn modelId="{0A78103E-1FFA-4582-9FDF-899515D2796A}" type="presOf" srcId="{0AEF62FE-2C63-4B70-919B-38EA568A4BA2}" destId="{E2AC916A-123F-4F84-ADCB-3DD4A9522ECA}" srcOrd="1" destOrd="0" presId="urn:microsoft.com/office/officeart/2005/8/layout/orgChart1"/>
    <dgm:cxn modelId="{99B1A5AD-F9F9-4390-9DDF-F35E8DB4DC94}" type="presOf" srcId="{1CFE20A6-59B0-4056-B7A5-273378CFA48D}" destId="{3C813C08-FE17-41F0-BD15-29523110A32C}" srcOrd="0" destOrd="0" presId="urn:microsoft.com/office/officeart/2005/8/layout/orgChart1"/>
    <dgm:cxn modelId="{AB2AD20D-3D27-44F8-8480-2C1797931AC3}" type="presOf" srcId="{2AA7FC89-0D8B-4625-B6E0-B1EE500500AA}" destId="{75994740-D21E-4799-830E-99D768324CAB}" srcOrd="0" destOrd="0" presId="urn:microsoft.com/office/officeart/2005/8/layout/orgChart1"/>
    <dgm:cxn modelId="{50733838-0137-41FE-9A06-615FF748EAB6}" type="presOf" srcId="{1B98290C-C16A-4AEA-82FF-87E164EC9813}" destId="{93E6F100-B4F1-4879-A1A6-48C46C9F46FE}" srcOrd="0" destOrd="0" presId="urn:microsoft.com/office/officeart/2005/8/layout/orgChart1"/>
    <dgm:cxn modelId="{080A6EA8-ECE2-4154-99E8-CB285EFA10A0}" type="presOf" srcId="{B094E3E7-40B5-4367-B696-F308C9092A4E}" destId="{1D6BDF25-63DB-4A67-94B4-B0EA4B0524DF}" srcOrd="0" destOrd="0" presId="urn:microsoft.com/office/officeart/2005/8/layout/orgChart1"/>
    <dgm:cxn modelId="{C5A621AD-E7AD-43CD-90D7-80F502774B03}" type="presParOf" srcId="{DAFD3CB2-CE57-4D75-8C1B-6C5BA18C1811}" destId="{1509FEE1-8A92-4C14-A618-89598EFA2632}" srcOrd="0" destOrd="0" presId="urn:microsoft.com/office/officeart/2005/8/layout/orgChart1"/>
    <dgm:cxn modelId="{9B51C465-C855-4B62-B1BB-7A153B4D19DA}" type="presParOf" srcId="{1509FEE1-8A92-4C14-A618-89598EFA2632}" destId="{22DE4701-BE3C-4CC2-BBD7-EAAAD51EE447}" srcOrd="0" destOrd="0" presId="urn:microsoft.com/office/officeart/2005/8/layout/orgChart1"/>
    <dgm:cxn modelId="{71C72265-1884-47FB-A51A-2662B8EB9224}" type="presParOf" srcId="{22DE4701-BE3C-4CC2-BBD7-EAAAD51EE447}" destId="{D600F10B-39B6-4B3B-89FB-E7482C2C40C4}" srcOrd="0" destOrd="0" presId="urn:microsoft.com/office/officeart/2005/8/layout/orgChart1"/>
    <dgm:cxn modelId="{5A035E68-CF3F-405F-AD29-9C6D6CEDA43B}" type="presParOf" srcId="{22DE4701-BE3C-4CC2-BBD7-EAAAD51EE447}" destId="{E2AC916A-123F-4F84-ADCB-3DD4A9522ECA}" srcOrd="1" destOrd="0" presId="urn:microsoft.com/office/officeart/2005/8/layout/orgChart1"/>
    <dgm:cxn modelId="{B449CBA5-03BC-450D-94A7-4B906EB2312F}" type="presParOf" srcId="{1509FEE1-8A92-4C14-A618-89598EFA2632}" destId="{53B66623-1F4F-4A56-9F5C-55897E1C15E6}" srcOrd="1" destOrd="0" presId="urn:microsoft.com/office/officeart/2005/8/layout/orgChart1"/>
    <dgm:cxn modelId="{415B0AFD-7BB2-4B03-9713-8CF070024AF3}" type="presParOf" srcId="{53B66623-1F4F-4A56-9F5C-55897E1C15E6}" destId="{93E6F100-B4F1-4879-A1A6-48C46C9F46FE}" srcOrd="0" destOrd="0" presId="urn:microsoft.com/office/officeart/2005/8/layout/orgChart1"/>
    <dgm:cxn modelId="{E1E901CF-E5EB-4043-BA32-BA8B6E0F8055}" type="presParOf" srcId="{53B66623-1F4F-4A56-9F5C-55897E1C15E6}" destId="{05C45EB6-C53D-424B-B995-A4A3DCC37739}" srcOrd="1" destOrd="0" presId="urn:microsoft.com/office/officeart/2005/8/layout/orgChart1"/>
    <dgm:cxn modelId="{F8F5C6D4-DFAA-4264-A115-5BC5990F8EF0}" type="presParOf" srcId="{05C45EB6-C53D-424B-B995-A4A3DCC37739}" destId="{16F7574C-F49F-4B97-BE9A-BDFAFDC7CD4E}" srcOrd="0" destOrd="0" presId="urn:microsoft.com/office/officeart/2005/8/layout/orgChart1"/>
    <dgm:cxn modelId="{4399D7EF-A0DA-4AF0-8A97-EC280B197AB9}" type="presParOf" srcId="{16F7574C-F49F-4B97-BE9A-BDFAFDC7CD4E}" destId="{87302B26-2B3A-4AB2-947D-900CEB0FFC17}" srcOrd="0" destOrd="0" presId="urn:microsoft.com/office/officeart/2005/8/layout/orgChart1"/>
    <dgm:cxn modelId="{4CF66042-6C7F-4301-982F-ECDE929E61C4}" type="presParOf" srcId="{16F7574C-F49F-4B97-BE9A-BDFAFDC7CD4E}" destId="{C1E6DE75-6C2D-4BEA-93CC-D1320B5EADB6}" srcOrd="1" destOrd="0" presId="urn:microsoft.com/office/officeart/2005/8/layout/orgChart1"/>
    <dgm:cxn modelId="{025BB623-5C98-44C9-9CCD-31BC86988AD7}" type="presParOf" srcId="{05C45EB6-C53D-424B-B995-A4A3DCC37739}" destId="{5BE61E61-4A59-4CB8-8F74-FFF13E4370AB}" srcOrd="1" destOrd="0" presId="urn:microsoft.com/office/officeart/2005/8/layout/orgChart1"/>
    <dgm:cxn modelId="{BFB27CD6-E5C4-41B1-9F42-56E78E36EDC2}" type="presParOf" srcId="{5BE61E61-4A59-4CB8-8F74-FFF13E4370AB}" destId="{1D6BDF25-63DB-4A67-94B4-B0EA4B0524DF}" srcOrd="0" destOrd="0" presId="urn:microsoft.com/office/officeart/2005/8/layout/orgChart1"/>
    <dgm:cxn modelId="{6E28C3F1-3864-46A0-9DF6-A25EA6AA0AE7}" type="presParOf" srcId="{5BE61E61-4A59-4CB8-8F74-FFF13E4370AB}" destId="{4AC33DE4-B607-403C-9595-CD90253FDC62}" srcOrd="1" destOrd="0" presId="urn:microsoft.com/office/officeart/2005/8/layout/orgChart1"/>
    <dgm:cxn modelId="{88F81BD9-490D-4440-8FE4-54EF7C6D8AE0}" type="presParOf" srcId="{4AC33DE4-B607-403C-9595-CD90253FDC62}" destId="{537D4860-348C-4F6B-B54F-163670B2C6C3}" srcOrd="0" destOrd="0" presId="urn:microsoft.com/office/officeart/2005/8/layout/orgChart1"/>
    <dgm:cxn modelId="{D83D472E-A511-4F6C-945C-53BF9C320147}" type="presParOf" srcId="{537D4860-348C-4F6B-B54F-163670B2C6C3}" destId="{3C813C08-FE17-41F0-BD15-29523110A32C}" srcOrd="0" destOrd="0" presId="urn:microsoft.com/office/officeart/2005/8/layout/orgChart1"/>
    <dgm:cxn modelId="{989F06CE-FDA2-4A91-B066-0B82668450E7}" type="presParOf" srcId="{537D4860-348C-4F6B-B54F-163670B2C6C3}" destId="{D7D4446C-5012-481B-8A32-03C779222A07}" srcOrd="1" destOrd="0" presId="urn:microsoft.com/office/officeart/2005/8/layout/orgChart1"/>
    <dgm:cxn modelId="{3F75FDEA-AF87-4976-BC2B-8013C21E292D}" type="presParOf" srcId="{4AC33DE4-B607-403C-9595-CD90253FDC62}" destId="{F6D4AB25-6CB9-4F99-8801-8A189BB5C568}" srcOrd="1" destOrd="0" presId="urn:microsoft.com/office/officeart/2005/8/layout/orgChart1"/>
    <dgm:cxn modelId="{8E916FE5-D549-45C8-A29A-4BCFF43A2506}" type="presParOf" srcId="{4AC33DE4-B607-403C-9595-CD90253FDC62}" destId="{58E372BB-8B58-496E-8AD7-3BE224570278}" srcOrd="2" destOrd="0" presId="urn:microsoft.com/office/officeart/2005/8/layout/orgChart1"/>
    <dgm:cxn modelId="{697C5C5E-CFDE-4449-A747-9D7A8FF0B9EF}" type="presParOf" srcId="{05C45EB6-C53D-424B-B995-A4A3DCC37739}" destId="{666748B6-57A5-4392-9A0D-E3565A3852CB}" srcOrd="2" destOrd="0" presId="urn:microsoft.com/office/officeart/2005/8/layout/orgChart1"/>
    <dgm:cxn modelId="{894B739B-6266-4855-9AEE-F5BF5A69EC58}" type="presParOf" srcId="{53B66623-1F4F-4A56-9F5C-55897E1C15E6}" destId="{75994740-D21E-4799-830E-99D768324CAB}" srcOrd="2" destOrd="0" presId="urn:microsoft.com/office/officeart/2005/8/layout/orgChart1"/>
    <dgm:cxn modelId="{7313DE6A-C8F7-40E6-BCA2-F475DBAB7DDC}" type="presParOf" srcId="{53B66623-1F4F-4A56-9F5C-55897E1C15E6}" destId="{2D0BE9C1-447A-4FF4-99DE-8072E3ED9280}" srcOrd="3" destOrd="0" presId="urn:microsoft.com/office/officeart/2005/8/layout/orgChart1"/>
    <dgm:cxn modelId="{D6A3A61A-A53E-4C0C-8D28-F9A3D273ECCD}" type="presParOf" srcId="{2D0BE9C1-447A-4FF4-99DE-8072E3ED9280}" destId="{EC4A2D14-9C62-4332-8870-A18AA9471289}" srcOrd="0" destOrd="0" presId="urn:microsoft.com/office/officeart/2005/8/layout/orgChart1"/>
    <dgm:cxn modelId="{4213A72D-B51E-45D3-8D08-1F00835C15FD}" type="presParOf" srcId="{EC4A2D14-9C62-4332-8870-A18AA9471289}" destId="{1D60C466-F794-442B-ADB1-860D4DB4DE3D}" srcOrd="0" destOrd="0" presId="urn:microsoft.com/office/officeart/2005/8/layout/orgChart1"/>
    <dgm:cxn modelId="{4080B96C-5439-451B-B2FE-07F699503595}" type="presParOf" srcId="{EC4A2D14-9C62-4332-8870-A18AA9471289}" destId="{E0B00010-A77A-4B8B-9D4E-48812CA5D908}" srcOrd="1" destOrd="0" presId="urn:microsoft.com/office/officeart/2005/8/layout/orgChart1"/>
    <dgm:cxn modelId="{9656298A-909E-4A86-B176-C62C5E4F6B0B}" type="presParOf" srcId="{2D0BE9C1-447A-4FF4-99DE-8072E3ED9280}" destId="{0D2E2A8D-DF78-4A27-81D9-48F890A1728E}" srcOrd="1" destOrd="0" presId="urn:microsoft.com/office/officeart/2005/8/layout/orgChart1"/>
    <dgm:cxn modelId="{4951F6B5-5A87-4323-AA12-C28B1743101D}" type="presParOf" srcId="{2D0BE9C1-447A-4FF4-99DE-8072E3ED9280}" destId="{F5D5F1B4-C038-46D2-984E-901AF4A97EE4}" srcOrd="2" destOrd="0" presId="urn:microsoft.com/office/officeart/2005/8/layout/orgChart1"/>
    <dgm:cxn modelId="{4E813DD3-A7F0-4A5A-A356-0BD5383B865E}" type="presParOf" srcId="{1509FEE1-8A92-4C14-A618-89598EFA2632}" destId="{99F96393-8600-4EBB-8111-1C19E3D912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3F19C5-2210-4878-950C-E6604DE24361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5CF5D586-978A-4E0A-8367-1C6DAB721E56}">
      <dgm:prSet phldrT="[Texto]"/>
      <dgm:spPr/>
      <dgm:t>
        <a:bodyPr/>
        <a:lstStyle/>
        <a:p>
          <a:r>
            <a:rPr lang="es-MX" dirty="0"/>
            <a:t>Átomos</a:t>
          </a:r>
        </a:p>
      </dgm:t>
    </dgm:pt>
    <dgm:pt modelId="{EF7CA51D-BAD4-440B-B5A5-FB4164649065}" type="parTrans" cxnId="{3344B621-D598-482B-AC4D-609A7A8F9ADB}">
      <dgm:prSet/>
      <dgm:spPr/>
      <dgm:t>
        <a:bodyPr/>
        <a:lstStyle/>
        <a:p>
          <a:endParaRPr lang="es-MX"/>
        </a:p>
      </dgm:t>
    </dgm:pt>
    <dgm:pt modelId="{3CD31FD9-D331-4E85-B858-B6AD81745A67}" type="sibTrans" cxnId="{3344B621-D598-482B-AC4D-609A7A8F9ADB}">
      <dgm:prSet/>
      <dgm:spPr/>
      <dgm:t>
        <a:bodyPr/>
        <a:lstStyle/>
        <a:p>
          <a:endParaRPr lang="es-MX"/>
        </a:p>
      </dgm:t>
    </dgm:pt>
    <dgm:pt modelId="{53CD401F-4465-4C52-A8C6-98829CAEEDCD}" type="asst">
      <dgm:prSet phldrT="[Texto]"/>
      <dgm:spPr/>
      <dgm:t>
        <a:bodyPr/>
        <a:lstStyle/>
        <a:p>
          <a:r>
            <a:rPr lang="es-MX" dirty="0"/>
            <a:t>Protones (+)</a:t>
          </a:r>
        </a:p>
      </dgm:t>
    </dgm:pt>
    <dgm:pt modelId="{ABB92C24-F239-4803-B73C-9329DD8AEC67}" type="parTrans" cxnId="{FB5AA3A7-445E-451D-A9A8-8ECB0E369408}">
      <dgm:prSet/>
      <dgm:spPr/>
      <dgm:t>
        <a:bodyPr/>
        <a:lstStyle/>
        <a:p>
          <a:endParaRPr lang="es-MX"/>
        </a:p>
      </dgm:t>
    </dgm:pt>
    <dgm:pt modelId="{43ACFF3E-92BB-4DF9-9BF8-ED3737B1D111}" type="sibTrans" cxnId="{FB5AA3A7-445E-451D-A9A8-8ECB0E369408}">
      <dgm:prSet/>
      <dgm:spPr/>
      <dgm:t>
        <a:bodyPr/>
        <a:lstStyle/>
        <a:p>
          <a:endParaRPr lang="es-MX"/>
        </a:p>
      </dgm:t>
    </dgm:pt>
    <dgm:pt modelId="{2041D77F-4944-40E3-A798-5C55FF8D58D0}" type="asst">
      <dgm:prSet phldrT="[Texto]"/>
      <dgm:spPr/>
      <dgm:t>
        <a:bodyPr/>
        <a:lstStyle/>
        <a:p>
          <a:r>
            <a:rPr lang="es-MX" dirty="0"/>
            <a:t>Neutrones (sin carga)</a:t>
          </a:r>
        </a:p>
      </dgm:t>
    </dgm:pt>
    <dgm:pt modelId="{017D5A0E-B821-40A4-9CD2-5B45167BC8C4}" type="parTrans" cxnId="{E536C5F2-3417-47C5-9AA4-7B90A3F4DBAE}">
      <dgm:prSet/>
      <dgm:spPr/>
      <dgm:t>
        <a:bodyPr/>
        <a:lstStyle/>
        <a:p>
          <a:endParaRPr lang="es-MX"/>
        </a:p>
      </dgm:t>
    </dgm:pt>
    <dgm:pt modelId="{A0883A7E-D102-486B-B57E-3C9BA7F6A428}" type="sibTrans" cxnId="{E536C5F2-3417-47C5-9AA4-7B90A3F4DBAE}">
      <dgm:prSet/>
      <dgm:spPr/>
      <dgm:t>
        <a:bodyPr/>
        <a:lstStyle/>
        <a:p>
          <a:endParaRPr lang="es-MX"/>
        </a:p>
      </dgm:t>
    </dgm:pt>
    <dgm:pt modelId="{754B446E-4167-46BD-9B4B-EA234FC11089}" type="asst">
      <dgm:prSet phldrT="[Texto]"/>
      <dgm:spPr/>
      <dgm:t>
        <a:bodyPr/>
        <a:lstStyle/>
        <a:p>
          <a:r>
            <a:rPr lang="es-MX" dirty="0"/>
            <a:t>Electrones (-)</a:t>
          </a:r>
        </a:p>
      </dgm:t>
    </dgm:pt>
    <dgm:pt modelId="{D486BC92-8D0C-4EEE-BCC6-220DC776EA88}" type="parTrans" cxnId="{8493D21E-ECDD-497E-949D-9C6996C645F8}">
      <dgm:prSet/>
      <dgm:spPr/>
      <dgm:t>
        <a:bodyPr/>
        <a:lstStyle/>
        <a:p>
          <a:endParaRPr lang="es-MX"/>
        </a:p>
      </dgm:t>
    </dgm:pt>
    <dgm:pt modelId="{A4024163-4202-4377-B26B-8E2C54031E90}" type="sibTrans" cxnId="{8493D21E-ECDD-497E-949D-9C6996C645F8}">
      <dgm:prSet/>
      <dgm:spPr/>
      <dgm:t>
        <a:bodyPr/>
        <a:lstStyle/>
        <a:p>
          <a:endParaRPr lang="es-MX"/>
        </a:p>
      </dgm:t>
    </dgm:pt>
    <dgm:pt modelId="{42C9AE59-F1FE-48C2-899A-BADD3AD90DD3}" type="pres">
      <dgm:prSet presAssocID="{603F19C5-2210-4878-950C-E6604DE2436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FCEBA51-D9DF-4433-A0F1-01D2366420D6}" type="pres">
      <dgm:prSet presAssocID="{603F19C5-2210-4878-950C-E6604DE24361}" presName="hierFlow" presStyleCnt="0"/>
      <dgm:spPr/>
    </dgm:pt>
    <dgm:pt modelId="{5F74032B-6FAB-4881-8157-37C27A014468}" type="pres">
      <dgm:prSet presAssocID="{603F19C5-2210-4878-950C-E6604DE2436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57BF8B4-9B09-4C25-95C5-6D5B3F4173AA}" type="pres">
      <dgm:prSet presAssocID="{5CF5D586-978A-4E0A-8367-1C6DAB721E56}" presName="Name14" presStyleCnt="0"/>
      <dgm:spPr/>
    </dgm:pt>
    <dgm:pt modelId="{3C406500-8E3D-4518-8FFA-B104EAD0D965}" type="pres">
      <dgm:prSet presAssocID="{5CF5D586-978A-4E0A-8367-1C6DAB721E56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7607207-2B78-466F-8B9C-DE2F75342A82}" type="pres">
      <dgm:prSet presAssocID="{5CF5D586-978A-4E0A-8367-1C6DAB721E56}" presName="hierChild2" presStyleCnt="0"/>
      <dgm:spPr/>
    </dgm:pt>
    <dgm:pt modelId="{EB7B2368-D055-41BA-81FE-531332C04CD0}" type="pres">
      <dgm:prSet presAssocID="{ABB92C24-F239-4803-B73C-9329DD8AEC67}" presName="Name19" presStyleLbl="parChTrans1D2" presStyleIdx="0" presStyleCnt="3"/>
      <dgm:spPr/>
      <dgm:t>
        <a:bodyPr/>
        <a:lstStyle/>
        <a:p>
          <a:endParaRPr lang="es-MX"/>
        </a:p>
      </dgm:t>
    </dgm:pt>
    <dgm:pt modelId="{EB6414AC-0D21-4D6D-B702-8CE7DA876AA3}" type="pres">
      <dgm:prSet presAssocID="{53CD401F-4465-4C52-A8C6-98829CAEEDCD}" presName="Name21" presStyleCnt="0"/>
      <dgm:spPr/>
    </dgm:pt>
    <dgm:pt modelId="{82CD2DCF-FC25-46D6-B104-154BD6D3487A}" type="pres">
      <dgm:prSet presAssocID="{53CD401F-4465-4C52-A8C6-98829CAEEDCD}" presName="level2Shape" presStyleLbl="asst1" presStyleIdx="0" presStyleCnt="3"/>
      <dgm:spPr/>
      <dgm:t>
        <a:bodyPr/>
        <a:lstStyle/>
        <a:p>
          <a:endParaRPr lang="es-MX"/>
        </a:p>
      </dgm:t>
    </dgm:pt>
    <dgm:pt modelId="{FAADCA74-8CAE-4B4A-B2AD-3150CC19F5CB}" type="pres">
      <dgm:prSet presAssocID="{53CD401F-4465-4C52-A8C6-98829CAEEDCD}" presName="hierChild3" presStyleCnt="0"/>
      <dgm:spPr/>
    </dgm:pt>
    <dgm:pt modelId="{9F161A47-8996-40A1-A5E2-7B7BC30E87C9}" type="pres">
      <dgm:prSet presAssocID="{017D5A0E-B821-40A4-9CD2-5B45167BC8C4}" presName="Name19" presStyleLbl="parChTrans1D2" presStyleIdx="1" presStyleCnt="3"/>
      <dgm:spPr/>
      <dgm:t>
        <a:bodyPr/>
        <a:lstStyle/>
        <a:p>
          <a:endParaRPr lang="es-MX"/>
        </a:p>
      </dgm:t>
    </dgm:pt>
    <dgm:pt modelId="{BAB90E57-6104-4732-AF96-56C3ECD90C72}" type="pres">
      <dgm:prSet presAssocID="{2041D77F-4944-40E3-A798-5C55FF8D58D0}" presName="Name21" presStyleCnt="0"/>
      <dgm:spPr/>
    </dgm:pt>
    <dgm:pt modelId="{831DA707-51CC-47AE-B180-DD39A1D60DDA}" type="pres">
      <dgm:prSet presAssocID="{2041D77F-4944-40E3-A798-5C55FF8D58D0}" presName="level2Shape" presStyleLbl="asst1" presStyleIdx="1" presStyleCnt="3"/>
      <dgm:spPr/>
      <dgm:t>
        <a:bodyPr/>
        <a:lstStyle/>
        <a:p>
          <a:endParaRPr lang="es-MX"/>
        </a:p>
      </dgm:t>
    </dgm:pt>
    <dgm:pt modelId="{70679F77-BEF1-456B-8F76-1C895263AC45}" type="pres">
      <dgm:prSet presAssocID="{2041D77F-4944-40E3-A798-5C55FF8D58D0}" presName="hierChild3" presStyleCnt="0"/>
      <dgm:spPr/>
    </dgm:pt>
    <dgm:pt modelId="{BB1F7C12-AE34-4418-8918-85C515A3EF57}" type="pres">
      <dgm:prSet presAssocID="{D486BC92-8D0C-4EEE-BCC6-220DC776EA88}" presName="Name19" presStyleLbl="parChTrans1D2" presStyleIdx="2" presStyleCnt="3"/>
      <dgm:spPr/>
      <dgm:t>
        <a:bodyPr/>
        <a:lstStyle/>
        <a:p>
          <a:endParaRPr lang="es-MX"/>
        </a:p>
      </dgm:t>
    </dgm:pt>
    <dgm:pt modelId="{B376D5F9-55AE-4C95-885B-D12C2548DAA1}" type="pres">
      <dgm:prSet presAssocID="{754B446E-4167-46BD-9B4B-EA234FC11089}" presName="Name21" presStyleCnt="0"/>
      <dgm:spPr/>
    </dgm:pt>
    <dgm:pt modelId="{64371165-981A-4C70-8947-DD163E84C8A7}" type="pres">
      <dgm:prSet presAssocID="{754B446E-4167-46BD-9B4B-EA234FC11089}" presName="level2Shape" presStyleLbl="asst1" presStyleIdx="2" presStyleCnt="3"/>
      <dgm:spPr/>
      <dgm:t>
        <a:bodyPr/>
        <a:lstStyle/>
        <a:p>
          <a:endParaRPr lang="es-MX"/>
        </a:p>
      </dgm:t>
    </dgm:pt>
    <dgm:pt modelId="{DA46AC6A-DF48-4184-B6AF-65B1B486A406}" type="pres">
      <dgm:prSet presAssocID="{754B446E-4167-46BD-9B4B-EA234FC11089}" presName="hierChild3" presStyleCnt="0"/>
      <dgm:spPr/>
    </dgm:pt>
    <dgm:pt modelId="{F23A23A2-5D47-4237-AFAB-B455C22AA43D}" type="pres">
      <dgm:prSet presAssocID="{603F19C5-2210-4878-950C-E6604DE24361}" presName="bgShapesFlow" presStyleCnt="0"/>
      <dgm:spPr/>
    </dgm:pt>
  </dgm:ptLst>
  <dgm:cxnLst>
    <dgm:cxn modelId="{0087765D-1790-4A6B-A183-F4D5BCB80B50}" type="presOf" srcId="{603F19C5-2210-4878-950C-E6604DE24361}" destId="{42C9AE59-F1FE-48C2-899A-BADD3AD90DD3}" srcOrd="0" destOrd="0" presId="urn:microsoft.com/office/officeart/2005/8/layout/hierarchy6"/>
    <dgm:cxn modelId="{7E0B092E-3F24-4E3C-80F9-3B0B34A28C4D}" type="presOf" srcId="{ABB92C24-F239-4803-B73C-9329DD8AEC67}" destId="{EB7B2368-D055-41BA-81FE-531332C04CD0}" srcOrd="0" destOrd="0" presId="urn:microsoft.com/office/officeart/2005/8/layout/hierarchy6"/>
    <dgm:cxn modelId="{5CF5F060-E9DE-45F5-9758-887DEAFF300F}" type="presOf" srcId="{5CF5D586-978A-4E0A-8367-1C6DAB721E56}" destId="{3C406500-8E3D-4518-8FFA-B104EAD0D965}" srcOrd="0" destOrd="0" presId="urn:microsoft.com/office/officeart/2005/8/layout/hierarchy6"/>
    <dgm:cxn modelId="{9B941B4E-E8B2-4701-BFEF-4A80BAD25CF7}" type="presOf" srcId="{2041D77F-4944-40E3-A798-5C55FF8D58D0}" destId="{831DA707-51CC-47AE-B180-DD39A1D60DDA}" srcOrd="0" destOrd="0" presId="urn:microsoft.com/office/officeart/2005/8/layout/hierarchy6"/>
    <dgm:cxn modelId="{355CB0E9-16FB-4FD4-AE9A-09833F2E2315}" type="presOf" srcId="{53CD401F-4465-4C52-A8C6-98829CAEEDCD}" destId="{82CD2DCF-FC25-46D6-B104-154BD6D3487A}" srcOrd="0" destOrd="0" presId="urn:microsoft.com/office/officeart/2005/8/layout/hierarchy6"/>
    <dgm:cxn modelId="{3344B621-D598-482B-AC4D-609A7A8F9ADB}" srcId="{603F19C5-2210-4878-950C-E6604DE24361}" destId="{5CF5D586-978A-4E0A-8367-1C6DAB721E56}" srcOrd="0" destOrd="0" parTransId="{EF7CA51D-BAD4-440B-B5A5-FB4164649065}" sibTransId="{3CD31FD9-D331-4E85-B858-B6AD81745A67}"/>
    <dgm:cxn modelId="{FB5AA3A7-445E-451D-A9A8-8ECB0E369408}" srcId="{5CF5D586-978A-4E0A-8367-1C6DAB721E56}" destId="{53CD401F-4465-4C52-A8C6-98829CAEEDCD}" srcOrd="0" destOrd="0" parTransId="{ABB92C24-F239-4803-B73C-9329DD8AEC67}" sibTransId="{43ACFF3E-92BB-4DF9-9BF8-ED3737B1D111}"/>
    <dgm:cxn modelId="{E536C5F2-3417-47C5-9AA4-7B90A3F4DBAE}" srcId="{5CF5D586-978A-4E0A-8367-1C6DAB721E56}" destId="{2041D77F-4944-40E3-A798-5C55FF8D58D0}" srcOrd="1" destOrd="0" parTransId="{017D5A0E-B821-40A4-9CD2-5B45167BC8C4}" sibTransId="{A0883A7E-D102-486B-B57E-3C9BA7F6A428}"/>
    <dgm:cxn modelId="{4D5B4E07-796B-4DFE-9801-B1715C9D39C8}" type="presOf" srcId="{D486BC92-8D0C-4EEE-BCC6-220DC776EA88}" destId="{BB1F7C12-AE34-4418-8918-85C515A3EF57}" srcOrd="0" destOrd="0" presId="urn:microsoft.com/office/officeart/2005/8/layout/hierarchy6"/>
    <dgm:cxn modelId="{25C9E8A3-87B6-41D7-9F16-BBD5F321B4A2}" type="presOf" srcId="{754B446E-4167-46BD-9B4B-EA234FC11089}" destId="{64371165-981A-4C70-8947-DD163E84C8A7}" srcOrd="0" destOrd="0" presId="urn:microsoft.com/office/officeart/2005/8/layout/hierarchy6"/>
    <dgm:cxn modelId="{8493D21E-ECDD-497E-949D-9C6996C645F8}" srcId="{5CF5D586-978A-4E0A-8367-1C6DAB721E56}" destId="{754B446E-4167-46BD-9B4B-EA234FC11089}" srcOrd="2" destOrd="0" parTransId="{D486BC92-8D0C-4EEE-BCC6-220DC776EA88}" sibTransId="{A4024163-4202-4377-B26B-8E2C54031E90}"/>
    <dgm:cxn modelId="{06AE8E5A-82F3-4615-AADB-F644A2AF9221}" type="presOf" srcId="{017D5A0E-B821-40A4-9CD2-5B45167BC8C4}" destId="{9F161A47-8996-40A1-A5E2-7B7BC30E87C9}" srcOrd="0" destOrd="0" presId="urn:microsoft.com/office/officeart/2005/8/layout/hierarchy6"/>
    <dgm:cxn modelId="{6E4FE200-AC97-47FA-A496-C7E0725E5458}" type="presParOf" srcId="{42C9AE59-F1FE-48C2-899A-BADD3AD90DD3}" destId="{AFCEBA51-D9DF-4433-A0F1-01D2366420D6}" srcOrd="0" destOrd="0" presId="urn:microsoft.com/office/officeart/2005/8/layout/hierarchy6"/>
    <dgm:cxn modelId="{D4846A6A-7C60-4564-ABA4-87DF6E0774C7}" type="presParOf" srcId="{AFCEBA51-D9DF-4433-A0F1-01D2366420D6}" destId="{5F74032B-6FAB-4881-8157-37C27A014468}" srcOrd="0" destOrd="0" presId="urn:microsoft.com/office/officeart/2005/8/layout/hierarchy6"/>
    <dgm:cxn modelId="{58E45EF7-4796-4BF8-AC7B-FA0ABB002996}" type="presParOf" srcId="{5F74032B-6FAB-4881-8157-37C27A014468}" destId="{C57BF8B4-9B09-4C25-95C5-6D5B3F4173AA}" srcOrd="0" destOrd="0" presId="urn:microsoft.com/office/officeart/2005/8/layout/hierarchy6"/>
    <dgm:cxn modelId="{C44133F9-C0C2-4A57-BCA6-235905BDB477}" type="presParOf" srcId="{C57BF8B4-9B09-4C25-95C5-6D5B3F4173AA}" destId="{3C406500-8E3D-4518-8FFA-B104EAD0D965}" srcOrd="0" destOrd="0" presId="urn:microsoft.com/office/officeart/2005/8/layout/hierarchy6"/>
    <dgm:cxn modelId="{6D7EC4B2-3DD0-4B66-8E47-65DDEE81205D}" type="presParOf" srcId="{C57BF8B4-9B09-4C25-95C5-6D5B3F4173AA}" destId="{87607207-2B78-466F-8B9C-DE2F75342A82}" srcOrd="1" destOrd="0" presId="urn:microsoft.com/office/officeart/2005/8/layout/hierarchy6"/>
    <dgm:cxn modelId="{B5AE6646-7654-4E3F-A997-D993EDA928BE}" type="presParOf" srcId="{87607207-2B78-466F-8B9C-DE2F75342A82}" destId="{EB7B2368-D055-41BA-81FE-531332C04CD0}" srcOrd="0" destOrd="0" presId="urn:microsoft.com/office/officeart/2005/8/layout/hierarchy6"/>
    <dgm:cxn modelId="{C9150B89-B63D-49F7-869B-39C3F59A7ECE}" type="presParOf" srcId="{87607207-2B78-466F-8B9C-DE2F75342A82}" destId="{EB6414AC-0D21-4D6D-B702-8CE7DA876AA3}" srcOrd="1" destOrd="0" presId="urn:microsoft.com/office/officeart/2005/8/layout/hierarchy6"/>
    <dgm:cxn modelId="{B2731C40-163A-46FB-903F-C10D2AE6E97D}" type="presParOf" srcId="{EB6414AC-0D21-4D6D-B702-8CE7DA876AA3}" destId="{82CD2DCF-FC25-46D6-B104-154BD6D3487A}" srcOrd="0" destOrd="0" presId="urn:microsoft.com/office/officeart/2005/8/layout/hierarchy6"/>
    <dgm:cxn modelId="{2AE44DA3-7E80-40F0-9985-F2E5BB890CF5}" type="presParOf" srcId="{EB6414AC-0D21-4D6D-B702-8CE7DA876AA3}" destId="{FAADCA74-8CAE-4B4A-B2AD-3150CC19F5CB}" srcOrd="1" destOrd="0" presId="urn:microsoft.com/office/officeart/2005/8/layout/hierarchy6"/>
    <dgm:cxn modelId="{86A8EC22-7F9B-4ED7-B1D4-26B4E66208A4}" type="presParOf" srcId="{87607207-2B78-466F-8B9C-DE2F75342A82}" destId="{9F161A47-8996-40A1-A5E2-7B7BC30E87C9}" srcOrd="2" destOrd="0" presId="urn:microsoft.com/office/officeart/2005/8/layout/hierarchy6"/>
    <dgm:cxn modelId="{ACBE6696-9E23-4830-8738-882893F6E1F6}" type="presParOf" srcId="{87607207-2B78-466F-8B9C-DE2F75342A82}" destId="{BAB90E57-6104-4732-AF96-56C3ECD90C72}" srcOrd="3" destOrd="0" presId="urn:microsoft.com/office/officeart/2005/8/layout/hierarchy6"/>
    <dgm:cxn modelId="{8CE7F923-D728-4425-9726-1A47A21762C6}" type="presParOf" srcId="{BAB90E57-6104-4732-AF96-56C3ECD90C72}" destId="{831DA707-51CC-47AE-B180-DD39A1D60DDA}" srcOrd="0" destOrd="0" presId="urn:microsoft.com/office/officeart/2005/8/layout/hierarchy6"/>
    <dgm:cxn modelId="{CFC61C1E-566D-47CB-9D9F-E3F01591FED1}" type="presParOf" srcId="{BAB90E57-6104-4732-AF96-56C3ECD90C72}" destId="{70679F77-BEF1-456B-8F76-1C895263AC45}" srcOrd="1" destOrd="0" presId="urn:microsoft.com/office/officeart/2005/8/layout/hierarchy6"/>
    <dgm:cxn modelId="{4FCA01F5-938D-4B54-B06B-EE4C3F54FADF}" type="presParOf" srcId="{87607207-2B78-466F-8B9C-DE2F75342A82}" destId="{BB1F7C12-AE34-4418-8918-85C515A3EF57}" srcOrd="4" destOrd="0" presId="urn:microsoft.com/office/officeart/2005/8/layout/hierarchy6"/>
    <dgm:cxn modelId="{11C8D63C-DD24-49A5-94F2-D28CD24182F5}" type="presParOf" srcId="{87607207-2B78-466F-8B9C-DE2F75342A82}" destId="{B376D5F9-55AE-4C95-885B-D12C2548DAA1}" srcOrd="5" destOrd="0" presId="urn:microsoft.com/office/officeart/2005/8/layout/hierarchy6"/>
    <dgm:cxn modelId="{E4E2FD9F-6A1F-4E49-9599-4EF0CEA59565}" type="presParOf" srcId="{B376D5F9-55AE-4C95-885B-D12C2548DAA1}" destId="{64371165-981A-4C70-8947-DD163E84C8A7}" srcOrd="0" destOrd="0" presId="urn:microsoft.com/office/officeart/2005/8/layout/hierarchy6"/>
    <dgm:cxn modelId="{D2D41147-FB94-45A0-98CB-FF7630BB09B1}" type="presParOf" srcId="{B376D5F9-55AE-4C95-885B-D12C2548DAA1}" destId="{DA46AC6A-DF48-4184-B6AF-65B1B486A406}" srcOrd="1" destOrd="0" presId="urn:microsoft.com/office/officeart/2005/8/layout/hierarchy6"/>
    <dgm:cxn modelId="{5EC5039B-D189-4770-BC88-8E3774A7EE8F}" type="presParOf" srcId="{42C9AE59-F1FE-48C2-899A-BADD3AD90DD3}" destId="{F23A23A2-5D47-4237-AFAB-B455C22AA43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C7B3CF-ECCD-4A8A-8E2C-7DBD64F8BBB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9C2B19E5-2AE6-4411-A967-F8262121C9D0}">
      <dgm:prSet/>
      <dgm:spPr/>
      <dgm:t>
        <a:bodyPr/>
        <a:lstStyle/>
        <a:p>
          <a:pPr rtl="0"/>
          <a:r>
            <a:rPr lang="es-MX" dirty="0"/>
            <a:t>Si es mayor la carga en electrones</a:t>
          </a:r>
        </a:p>
      </dgm:t>
    </dgm:pt>
    <dgm:pt modelId="{F773E6F7-18E0-4C4A-ABD2-9E515517A6D7}" type="parTrans" cxnId="{82F35574-5DC3-4F5A-8A2C-9DBA51B47FF9}">
      <dgm:prSet/>
      <dgm:spPr/>
      <dgm:t>
        <a:bodyPr/>
        <a:lstStyle/>
        <a:p>
          <a:endParaRPr lang="es-MX"/>
        </a:p>
      </dgm:t>
    </dgm:pt>
    <dgm:pt modelId="{FD30D9B0-9344-4387-A138-089463261CD9}" type="sibTrans" cxnId="{82F35574-5DC3-4F5A-8A2C-9DBA51B47FF9}">
      <dgm:prSet/>
      <dgm:spPr/>
      <dgm:t>
        <a:bodyPr/>
        <a:lstStyle/>
        <a:p>
          <a:endParaRPr lang="es-MX"/>
        </a:p>
      </dgm:t>
    </dgm:pt>
    <dgm:pt modelId="{8FC41BBB-2A9F-4843-9A26-934C8BE0F675}">
      <dgm:prSet/>
      <dgm:spPr/>
      <dgm:t>
        <a:bodyPr/>
        <a:lstStyle/>
        <a:p>
          <a:pPr rtl="0"/>
          <a:r>
            <a:rPr lang="es-MX" dirty="0"/>
            <a:t>Negativa (ambarina)</a:t>
          </a:r>
        </a:p>
      </dgm:t>
    </dgm:pt>
    <dgm:pt modelId="{5717AC53-6654-4289-A7A7-F36B2466E498}" type="parTrans" cxnId="{09626718-2564-40C8-B9C6-750D69B1BBAE}">
      <dgm:prSet/>
      <dgm:spPr/>
      <dgm:t>
        <a:bodyPr/>
        <a:lstStyle/>
        <a:p>
          <a:endParaRPr lang="es-MX"/>
        </a:p>
      </dgm:t>
    </dgm:pt>
    <dgm:pt modelId="{195E1E8D-B0FF-4252-9408-19023990A8A7}" type="sibTrans" cxnId="{09626718-2564-40C8-B9C6-750D69B1BBAE}">
      <dgm:prSet/>
      <dgm:spPr/>
      <dgm:t>
        <a:bodyPr/>
        <a:lstStyle/>
        <a:p>
          <a:endParaRPr lang="es-MX"/>
        </a:p>
      </dgm:t>
    </dgm:pt>
    <dgm:pt modelId="{59ACEEA1-4771-4594-8C23-04C147D466D5}">
      <dgm:prSet/>
      <dgm:spPr/>
      <dgm:t>
        <a:bodyPr/>
        <a:lstStyle/>
        <a:p>
          <a:pPr rtl="0"/>
          <a:r>
            <a:rPr lang="es-MX" dirty="0"/>
            <a:t>Si es mayor la carga en protones</a:t>
          </a:r>
        </a:p>
      </dgm:t>
    </dgm:pt>
    <dgm:pt modelId="{2DEAD44B-3405-4178-8305-1B1F0F065F97}" type="parTrans" cxnId="{4F02E42D-38DC-40CC-97D5-B8656B634FB5}">
      <dgm:prSet/>
      <dgm:spPr/>
      <dgm:t>
        <a:bodyPr/>
        <a:lstStyle/>
        <a:p>
          <a:endParaRPr lang="es-ES"/>
        </a:p>
      </dgm:t>
    </dgm:pt>
    <dgm:pt modelId="{F8129FF0-7450-41F9-90FF-CC5843DBE55E}" type="sibTrans" cxnId="{4F02E42D-38DC-40CC-97D5-B8656B634FB5}">
      <dgm:prSet/>
      <dgm:spPr/>
      <dgm:t>
        <a:bodyPr/>
        <a:lstStyle/>
        <a:p>
          <a:endParaRPr lang="es-ES"/>
        </a:p>
      </dgm:t>
    </dgm:pt>
    <dgm:pt modelId="{C0A8918E-68F3-40A6-8FAF-56B2A783417D}">
      <dgm:prSet/>
      <dgm:spPr/>
      <dgm:t>
        <a:bodyPr/>
        <a:lstStyle/>
        <a:p>
          <a:pPr rtl="0"/>
          <a:r>
            <a:rPr lang="es-MX" dirty="0"/>
            <a:t>Positiva (vítrea)</a:t>
          </a:r>
        </a:p>
      </dgm:t>
    </dgm:pt>
    <dgm:pt modelId="{67D2FE50-4AD1-4694-85F3-F44F54C1C112}" type="parTrans" cxnId="{AA6611E3-941F-4181-A0B5-EB35588B41F6}">
      <dgm:prSet/>
      <dgm:spPr/>
      <dgm:t>
        <a:bodyPr/>
        <a:lstStyle/>
        <a:p>
          <a:endParaRPr lang="es-ES"/>
        </a:p>
      </dgm:t>
    </dgm:pt>
    <dgm:pt modelId="{B69D25D8-E29F-4567-A6DE-2C2F758760C2}" type="sibTrans" cxnId="{AA6611E3-941F-4181-A0B5-EB35588B41F6}">
      <dgm:prSet/>
      <dgm:spPr/>
      <dgm:t>
        <a:bodyPr/>
        <a:lstStyle/>
        <a:p>
          <a:endParaRPr lang="es-ES"/>
        </a:p>
      </dgm:t>
    </dgm:pt>
    <dgm:pt modelId="{24A75DBE-AEE4-474D-B4BF-B4E99FCA52AD}" type="pres">
      <dgm:prSet presAssocID="{B6C7B3CF-ECCD-4A8A-8E2C-7DBD64F8BB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DD38EAD-6423-4F0E-B1D2-5221EB6CC7B5}" type="pres">
      <dgm:prSet presAssocID="{9C2B19E5-2AE6-4411-A967-F8262121C9D0}" presName="linNode" presStyleCnt="0"/>
      <dgm:spPr/>
    </dgm:pt>
    <dgm:pt modelId="{327980AA-86E1-4186-B42E-1DC5BFBAB920}" type="pres">
      <dgm:prSet presAssocID="{9C2B19E5-2AE6-4411-A967-F8262121C9D0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CF7C55-0D88-4018-B781-EB648A4AC2DD}" type="pres">
      <dgm:prSet presAssocID="{9C2B19E5-2AE6-4411-A967-F8262121C9D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109876A-B332-46E0-89C9-6EB514D1D7B4}" type="pres">
      <dgm:prSet presAssocID="{FD30D9B0-9344-4387-A138-089463261CD9}" presName="sp" presStyleCnt="0"/>
      <dgm:spPr/>
    </dgm:pt>
    <dgm:pt modelId="{F3AA41D2-FFB3-41ED-9C4B-36324BC6DD82}" type="pres">
      <dgm:prSet presAssocID="{59ACEEA1-4771-4594-8C23-04C147D466D5}" presName="linNode" presStyleCnt="0"/>
      <dgm:spPr/>
    </dgm:pt>
    <dgm:pt modelId="{2180F75A-FE62-453E-A004-AF5F4A309B76}" type="pres">
      <dgm:prSet presAssocID="{59ACEEA1-4771-4594-8C23-04C147D466D5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24750D-F41C-460D-BE8D-309FB053F09A}" type="pres">
      <dgm:prSet presAssocID="{59ACEEA1-4771-4594-8C23-04C147D466D5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A6611E3-941F-4181-A0B5-EB35588B41F6}" srcId="{59ACEEA1-4771-4594-8C23-04C147D466D5}" destId="{C0A8918E-68F3-40A6-8FAF-56B2A783417D}" srcOrd="0" destOrd="0" parTransId="{67D2FE50-4AD1-4694-85F3-F44F54C1C112}" sibTransId="{B69D25D8-E29F-4567-A6DE-2C2F758760C2}"/>
    <dgm:cxn modelId="{6B70FB1D-E31E-4BAB-A24E-DE8CF498925A}" type="presOf" srcId="{8FC41BBB-2A9F-4843-9A26-934C8BE0F675}" destId="{BDCF7C55-0D88-4018-B781-EB648A4AC2DD}" srcOrd="0" destOrd="0" presId="urn:microsoft.com/office/officeart/2005/8/layout/vList5"/>
    <dgm:cxn modelId="{0CB6B81B-26C8-4A16-9AF0-3798000B5CB5}" type="presOf" srcId="{59ACEEA1-4771-4594-8C23-04C147D466D5}" destId="{2180F75A-FE62-453E-A004-AF5F4A309B76}" srcOrd="0" destOrd="0" presId="urn:microsoft.com/office/officeart/2005/8/layout/vList5"/>
    <dgm:cxn modelId="{23B7A6B2-3C36-40F9-98FE-BC0E3A53C7C1}" type="presOf" srcId="{C0A8918E-68F3-40A6-8FAF-56B2A783417D}" destId="{AC24750D-F41C-460D-BE8D-309FB053F09A}" srcOrd="0" destOrd="0" presId="urn:microsoft.com/office/officeart/2005/8/layout/vList5"/>
    <dgm:cxn modelId="{4F02E42D-38DC-40CC-97D5-B8656B634FB5}" srcId="{B6C7B3CF-ECCD-4A8A-8E2C-7DBD64F8BBB9}" destId="{59ACEEA1-4771-4594-8C23-04C147D466D5}" srcOrd="1" destOrd="0" parTransId="{2DEAD44B-3405-4178-8305-1B1F0F065F97}" sibTransId="{F8129FF0-7450-41F9-90FF-CC5843DBE55E}"/>
    <dgm:cxn modelId="{82F35574-5DC3-4F5A-8A2C-9DBA51B47FF9}" srcId="{B6C7B3CF-ECCD-4A8A-8E2C-7DBD64F8BBB9}" destId="{9C2B19E5-2AE6-4411-A967-F8262121C9D0}" srcOrd="0" destOrd="0" parTransId="{F773E6F7-18E0-4C4A-ABD2-9E515517A6D7}" sibTransId="{FD30D9B0-9344-4387-A138-089463261CD9}"/>
    <dgm:cxn modelId="{09626718-2564-40C8-B9C6-750D69B1BBAE}" srcId="{9C2B19E5-2AE6-4411-A967-F8262121C9D0}" destId="{8FC41BBB-2A9F-4843-9A26-934C8BE0F675}" srcOrd="0" destOrd="0" parTransId="{5717AC53-6654-4289-A7A7-F36B2466E498}" sibTransId="{195E1E8D-B0FF-4252-9408-19023990A8A7}"/>
    <dgm:cxn modelId="{240150E7-8821-4B33-93CB-ED0C79460483}" type="presOf" srcId="{9C2B19E5-2AE6-4411-A967-F8262121C9D0}" destId="{327980AA-86E1-4186-B42E-1DC5BFBAB920}" srcOrd="0" destOrd="0" presId="urn:microsoft.com/office/officeart/2005/8/layout/vList5"/>
    <dgm:cxn modelId="{70C85EBC-2373-4BA4-9EF1-E8AB8EFA44E6}" type="presOf" srcId="{B6C7B3CF-ECCD-4A8A-8E2C-7DBD64F8BBB9}" destId="{24A75DBE-AEE4-474D-B4BF-B4E99FCA52AD}" srcOrd="0" destOrd="0" presId="urn:microsoft.com/office/officeart/2005/8/layout/vList5"/>
    <dgm:cxn modelId="{5604DA95-4443-4427-89D1-4BB5E7ED3E93}" type="presParOf" srcId="{24A75DBE-AEE4-474D-B4BF-B4E99FCA52AD}" destId="{ADD38EAD-6423-4F0E-B1D2-5221EB6CC7B5}" srcOrd="0" destOrd="0" presId="urn:microsoft.com/office/officeart/2005/8/layout/vList5"/>
    <dgm:cxn modelId="{63AD3674-F86F-4540-97A3-BF4D5FDBF40B}" type="presParOf" srcId="{ADD38EAD-6423-4F0E-B1D2-5221EB6CC7B5}" destId="{327980AA-86E1-4186-B42E-1DC5BFBAB920}" srcOrd="0" destOrd="0" presId="urn:microsoft.com/office/officeart/2005/8/layout/vList5"/>
    <dgm:cxn modelId="{F9DE1045-5B5C-4424-91BD-976AD89B8CB7}" type="presParOf" srcId="{ADD38EAD-6423-4F0E-B1D2-5221EB6CC7B5}" destId="{BDCF7C55-0D88-4018-B781-EB648A4AC2DD}" srcOrd="1" destOrd="0" presId="urn:microsoft.com/office/officeart/2005/8/layout/vList5"/>
    <dgm:cxn modelId="{F29D312F-0408-4892-8D86-936D4E52381D}" type="presParOf" srcId="{24A75DBE-AEE4-474D-B4BF-B4E99FCA52AD}" destId="{D109876A-B332-46E0-89C9-6EB514D1D7B4}" srcOrd="1" destOrd="0" presId="urn:microsoft.com/office/officeart/2005/8/layout/vList5"/>
    <dgm:cxn modelId="{9CCC1D62-11F4-478D-9DAA-9C3C07DC7299}" type="presParOf" srcId="{24A75DBE-AEE4-474D-B4BF-B4E99FCA52AD}" destId="{F3AA41D2-FFB3-41ED-9C4B-36324BC6DD82}" srcOrd="2" destOrd="0" presId="urn:microsoft.com/office/officeart/2005/8/layout/vList5"/>
    <dgm:cxn modelId="{344C90FF-5BAB-4186-9002-84934193ABD9}" type="presParOf" srcId="{F3AA41D2-FFB3-41ED-9C4B-36324BC6DD82}" destId="{2180F75A-FE62-453E-A004-AF5F4A309B76}" srcOrd="0" destOrd="0" presId="urn:microsoft.com/office/officeart/2005/8/layout/vList5"/>
    <dgm:cxn modelId="{DC40D107-6628-4CFA-97C1-50CB37C9E8E2}" type="presParOf" srcId="{F3AA41D2-FFB3-41ED-9C4B-36324BC6DD82}" destId="{AC24750D-F41C-460D-BE8D-309FB053F09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69CA1A-905B-402A-8D1D-20A35742FED5}">
      <dsp:nvSpPr>
        <dsp:cNvPr id="0" name=""/>
        <dsp:cNvSpPr/>
      </dsp:nvSpPr>
      <dsp:spPr>
        <a:xfrm>
          <a:off x="244904" y="0"/>
          <a:ext cx="8536529" cy="3640791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D9ECB8-E91E-47C2-8783-3BEF332C5532}">
      <dsp:nvSpPr>
        <dsp:cNvPr id="0" name=""/>
        <dsp:cNvSpPr/>
      </dsp:nvSpPr>
      <dsp:spPr>
        <a:xfrm>
          <a:off x="2644" y="1092237"/>
          <a:ext cx="1591950" cy="14563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Electricidad </a:t>
          </a:r>
          <a:endParaRPr lang="es-MX" sz="2100" kern="1200" dirty="0"/>
        </a:p>
      </dsp:txBody>
      <dsp:txXfrm>
        <a:off x="73735" y="1163328"/>
        <a:ext cx="1449768" cy="1314134"/>
      </dsp:txXfrm>
    </dsp:sp>
    <dsp:sp modelId="{94FC138F-C82C-4758-8FCC-666AE55F8DBD}">
      <dsp:nvSpPr>
        <dsp:cNvPr id="0" name=""/>
        <dsp:cNvSpPr/>
      </dsp:nvSpPr>
      <dsp:spPr>
        <a:xfrm>
          <a:off x="1859919" y="1092237"/>
          <a:ext cx="1591950" cy="145631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/>
            <a:t>Vocablo griego </a:t>
          </a:r>
          <a:r>
            <a:rPr lang="es-ES" sz="2200" i="1" kern="1200"/>
            <a:t>electron</a:t>
          </a:r>
          <a:endParaRPr lang="es-MX" sz="2200" kern="1200"/>
        </a:p>
      </dsp:txBody>
      <dsp:txXfrm>
        <a:off x="1931010" y="1163328"/>
        <a:ext cx="1449768" cy="1314134"/>
      </dsp:txXfrm>
    </dsp:sp>
    <dsp:sp modelId="{87B5B2C7-6D91-46C7-9AF6-F04C2A1A80FA}">
      <dsp:nvSpPr>
        <dsp:cNvPr id="0" name=""/>
        <dsp:cNvSpPr/>
      </dsp:nvSpPr>
      <dsp:spPr>
        <a:xfrm>
          <a:off x="3717194" y="1092237"/>
          <a:ext cx="1591950" cy="145631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/>
            <a:t>Ámbar</a:t>
          </a:r>
          <a:endParaRPr lang="es-MX" sz="2200" kern="1200"/>
        </a:p>
      </dsp:txBody>
      <dsp:txXfrm>
        <a:off x="3788285" y="1163328"/>
        <a:ext cx="1449768" cy="1314134"/>
      </dsp:txXfrm>
    </dsp:sp>
    <dsp:sp modelId="{C044DEFF-D613-458D-ACC5-E0536784BA23}">
      <dsp:nvSpPr>
        <dsp:cNvPr id="0" name=""/>
        <dsp:cNvSpPr/>
      </dsp:nvSpPr>
      <dsp:spPr>
        <a:xfrm>
          <a:off x="5574469" y="1092237"/>
          <a:ext cx="1591950" cy="145631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556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50" kern="1200" dirty="0"/>
            <a:t>Resina transparente color amarillo</a:t>
          </a:r>
          <a:endParaRPr lang="es-MX" sz="2150" kern="1200" dirty="0"/>
        </a:p>
      </dsp:txBody>
      <dsp:txXfrm>
        <a:off x="5645560" y="1163328"/>
        <a:ext cx="1449768" cy="1314134"/>
      </dsp:txXfrm>
    </dsp:sp>
    <dsp:sp modelId="{5DA31D2A-37B1-4AF2-B17D-B99F4D3F7B11}">
      <dsp:nvSpPr>
        <dsp:cNvPr id="0" name=""/>
        <dsp:cNvSpPr/>
      </dsp:nvSpPr>
      <dsp:spPr>
        <a:xfrm>
          <a:off x="7431744" y="1092237"/>
          <a:ext cx="1591950" cy="145631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/>
            <a:t>Producido por árboles</a:t>
          </a:r>
          <a:endParaRPr lang="es-MX" sz="2200" kern="1200"/>
        </a:p>
      </dsp:txBody>
      <dsp:txXfrm>
        <a:off x="7502835" y="1163328"/>
        <a:ext cx="1449768" cy="13141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5B2CF-47BE-454E-AB08-AB0A253EC677}">
      <dsp:nvSpPr>
        <dsp:cNvPr id="0" name=""/>
        <dsp:cNvSpPr/>
      </dsp:nvSpPr>
      <dsp:spPr>
        <a:xfrm>
          <a:off x="2671" y="406232"/>
          <a:ext cx="2604362" cy="10017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/>
            <a:t>Tales de Mileto (650-546 a.C.)</a:t>
          </a:r>
        </a:p>
      </dsp:txBody>
      <dsp:txXfrm>
        <a:off x="2671" y="406232"/>
        <a:ext cx="2604362" cy="1001720"/>
      </dsp:txXfrm>
    </dsp:sp>
    <dsp:sp modelId="{6EB2F447-2A70-439C-B167-E5DC2C9809A3}">
      <dsp:nvSpPr>
        <dsp:cNvPr id="0" name=""/>
        <dsp:cNvSpPr/>
      </dsp:nvSpPr>
      <dsp:spPr>
        <a:xfrm>
          <a:off x="2671" y="1407952"/>
          <a:ext cx="2604362" cy="167444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/>
            <a:t>Al frotar el ámbar con piel de gato atraía cuerpos como polvo, cabellos, paja.</a:t>
          </a:r>
        </a:p>
      </dsp:txBody>
      <dsp:txXfrm>
        <a:off x="2671" y="1407952"/>
        <a:ext cx="2604362" cy="1674449"/>
      </dsp:txXfrm>
    </dsp:sp>
    <dsp:sp modelId="{095AAC94-446E-48A0-ABFE-22FC1A239D56}">
      <dsp:nvSpPr>
        <dsp:cNvPr id="0" name=""/>
        <dsp:cNvSpPr/>
      </dsp:nvSpPr>
      <dsp:spPr>
        <a:xfrm>
          <a:off x="2971644" y="406232"/>
          <a:ext cx="2604362" cy="10017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/>
            <a:t>Físico Alemán Otto (1602- 1682)</a:t>
          </a:r>
        </a:p>
      </dsp:txBody>
      <dsp:txXfrm>
        <a:off x="2971644" y="406232"/>
        <a:ext cx="2604362" cy="1001720"/>
      </dsp:txXfrm>
    </dsp:sp>
    <dsp:sp modelId="{BBBC619A-196F-4BFA-BB98-EBA41061AD57}">
      <dsp:nvSpPr>
        <dsp:cNvPr id="0" name=""/>
        <dsp:cNvSpPr/>
      </dsp:nvSpPr>
      <dsp:spPr>
        <a:xfrm>
          <a:off x="2971644" y="1407952"/>
          <a:ext cx="2604362" cy="167444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/>
            <a:t>Primera máquina eléctrica, al frotar una bola de azufre se producían chispas</a:t>
          </a:r>
        </a:p>
      </dsp:txBody>
      <dsp:txXfrm>
        <a:off x="2971644" y="1407952"/>
        <a:ext cx="2604362" cy="1674449"/>
      </dsp:txXfrm>
    </dsp:sp>
    <dsp:sp modelId="{C19138BD-4172-45A4-A250-1B95B4F6756D}">
      <dsp:nvSpPr>
        <dsp:cNvPr id="0" name=""/>
        <dsp:cNvSpPr/>
      </dsp:nvSpPr>
      <dsp:spPr>
        <a:xfrm>
          <a:off x="5940617" y="406232"/>
          <a:ext cx="2604362" cy="10017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/>
            <a:t>Holandés </a:t>
          </a:r>
          <a:r>
            <a:rPr lang="es-MX" sz="2000" kern="1200" dirty="0" err="1"/>
            <a:t>Pieter</a:t>
          </a:r>
          <a:r>
            <a:rPr lang="es-MX" sz="2000" kern="1200" dirty="0"/>
            <a:t> Van </a:t>
          </a:r>
          <a:r>
            <a:rPr lang="es-MX" sz="2000" kern="1200" dirty="0" err="1"/>
            <a:t>Musschenbroek</a:t>
          </a:r>
          <a:r>
            <a:rPr lang="es-MX" sz="2000" kern="1200" dirty="0"/>
            <a:t> (1692-1761)</a:t>
          </a:r>
        </a:p>
      </dsp:txBody>
      <dsp:txXfrm>
        <a:off x="5940617" y="406232"/>
        <a:ext cx="2604362" cy="1001720"/>
      </dsp:txXfrm>
    </dsp:sp>
    <dsp:sp modelId="{4DB73EC4-92A2-4C4E-B36F-786796A2E385}">
      <dsp:nvSpPr>
        <dsp:cNvPr id="0" name=""/>
        <dsp:cNvSpPr/>
      </dsp:nvSpPr>
      <dsp:spPr>
        <a:xfrm>
          <a:off x="5940617" y="1407952"/>
          <a:ext cx="2604362" cy="167444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/>
            <a:t>Descubre cómo almacenar cargas eléctricas en una botella</a:t>
          </a:r>
        </a:p>
      </dsp:txBody>
      <dsp:txXfrm>
        <a:off x="5940617" y="1407952"/>
        <a:ext cx="2604362" cy="16744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5B2CF-47BE-454E-AB08-AB0A253EC677}">
      <dsp:nvSpPr>
        <dsp:cNvPr id="0" name=""/>
        <dsp:cNvSpPr/>
      </dsp:nvSpPr>
      <dsp:spPr>
        <a:xfrm>
          <a:off x="2742" y="519090"/>
          <a:ext cx="2674014" cy="764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/>
            <a:t>Benjamín Franklin (1706-1790)</a:t>
          </a:r>
        </a:p>
      </dsp:txBody>
      <dsp:txXfrm>
        <a:off x="2742" y="519090"/>
        <a:ext cx="2674014" cy="764576"/>
      </dsp:txXfrm>
    </dsp:sp>
    <dsp:sp modelId="{6EB2F447-2A70-439C-B167-E5DC2C9809A3}">
      <dsp:nvSpPr>
        <dsp:cNvPr id="0" name=""/>
        <dsp:cNvSpPr/>
      </dsp:nvSpPr>
      <dsp:spPr>
        <a:xfrm>
          <a:off x="2742" y="1283667"/>
          <a:ext cx="2674014" cy="147715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/>
            <a:t>Construcción del pararrayos “poder de puntas”</a:t>
          </a:r>
        </a:p>
      </dsp:txBody>
      <dsp:txXfrm>
        <a:off x="2742" y="1283667"/>
        <a:ext cx="2674014" cy="1477153"/>
      </dsp:txXfrm>
    </dsp:sp>
    <dsp:sp modelId="{4A430CCC-D81F-4BAA-A6B1-C09EA5989636}">
      <dsp:nvSpPr>
        <dsp:cNvPr id="0" name=""/>
        <dsp:cNvSpPr/>
      </dsp:nvSpPr>
      <dsp:spPr>
        <a:xfrm>
          <a:off x="3051118" y="519090"/>
          <a:ext cx="2674014" cy="764576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/>
            <a:t>Francés Charles Coulomb (1736-1806)</a:t>
          </a:r>
        </a:p>
      </dsp:txBody>
      <dsp:txXfrm>
        <a:off x="3051118" y="519090"/>
        <a:ext cx="2674014" cy="764576"/>
      </dsp:txXfrm>
    </dsp:sp>
    <dsp:sp modelId="{EA16D4C8-DDBE-4A3E-A3B7-1B05517C089A}">
      <dsp:nvSpPr>
        <dsp:cNvPr id="0" name=""/>
        <dsp:cNvSpPr/>
      </dsp:nvSpPr>
      <dsp:spPr>
        <a:xfrm>
          <a:off x="3051118" y="1283667"/>
          <a:ext cx="2674014" cy="1477153"/>
        </a:xfrm>
        <a:prstGeom prst="rect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/>
            <a:t>Estudia las leyes de atracción y repulsión. Balanza de torsión.</a:t>
          </a:r>
        </a:p>
      </dsp:txBody>
      <dsp:txXfrm>
        <a:off x="3051118" y="1283667"/>
        <a:ext cx="2674014" cy="1477153"/>
      </dsp:txXfrm>
    </dsp:sp>
    <dsp:sp modelId="{0A6F4E01-DBF3-47AE-89A4-12ADC25DFF7E}">
      <dsp:nvSpPr>
        <dsp:cNvPr id="0" name=""/>
        <dsp:cNvSpPr/>
      </dsp:nvSpPr>
      <dsp:spPr>
        <a:xfrm>
          <a:off x="6099495" y="519090"/>
          <a:ext cx="2674014" cy="764576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/>
            <a:t>Italiano </a:t>
          </a:r>
          <a:r>
            <a:rPr lang="es-MX" sz="2100" kern="1200" dirty="0" err="1"/>
            <a:t>Alessandro</a:t>
          </a:r>
          <a:r>
            <a:rPr lang="es-MX" sz="2100" kern="1200" dirty="0"/>
            <a:t> Volta (1745-1827)</a:t>
          </a:r>
        </a:p>
      </dsp:txBody>
      <dsp:txXfrm>
        <a:off x="6099495" y="519090"/>
        <a:ext cx="2674014" cy="764576"/>
      </dsp:txXfrm>
    </dsp:sp>
    <dsp:sp modelId="{7EEA70EE-15F6-45A8-9B6F-50A80BAED332}">
      <dsp:nvSpPr>
        <dsp:cNvPr id="0" name=""/>
        <dsp:cNvSpPr/>
      </dsp:nvSpPr>
      <dsp:spPr>
        <a:xfrm>
          <a:off x="6099495" y="1283667"/>
          <a:ext cx="2674014" cy="1477153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/>
            <a:t>En 1800 primera pila eléctrica</a:t>
          </a:r>
        </a:p>
      </dsp:txBody>
      <dsp:txXfrm>
        <a:off x="6099495" y="1283667"/>
        <a:ext cx="2674014" cy="14771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5B2CF-47BE-454E-AB08-AB0A253EC677}">
      <dsp:nvSpPr>
        <dsp:cNvPr id="0" name=""/>
        <dsp:cNvSpPr/>
      </dsp:nvSpPr>
      <dsp:spPr>
        <a:xfrm>
          <a:off x="2751" y="20460"/>
          <a:ext cx="2683099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/>
            <a:t>Alemán Georg Ohm (1789-1854)</a:t>
          </a:r>
        </a:p>
      </dsp:txBody>
      <dsp:txXfrm>
        <a:off x="2751" y="20460"/>
        <a:ext cx="2683099" cy="806400"/>
      </dsp:txXfrm>
    </dsp:sp>
    <dsp:sp modelId="{6EB2F447-2A70-439C-B167-E5DC2C9809A3}">
      <dsp:nvSpPr>
        <dsp:cNvPr id="0" name=""/>
        <dsp:cNvSpPr/>
      </dsp:nvSpPr>
      <dsp:spPr>
        <a:xfrm>
          <a:off x="2751" y="826860"/>
          <a:ext cx="2683099" cy="35451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800" kern="1200" dirty="0"/>
            <a:t>En 1827 determina la relación entre intensidad de corriente y resistencia</a:t>
          </a:r>
        </a:p>
      </dsp:txBody>
      <dsp:txXfrm>
        <a:off x="2751" y="826860"/>
        <a:ext cx="2683099" cy="3545167"/>
      </dsp:txXfrm>
    </dsp:sp>
    <dsp:sp modelId="{E647D723-DDFF-4BCF-AD34-AA6F9D86CFE1}">
      <dsp:nvSpPr>
        <dsp:cNvPr id="0" name=""/>
        <dsp:cNvSpPr/>
      </dsp:nvSpPr>
      <dsp:spPr>
        <a:xfrm>
          <a:off x="3061484" y="20460"/>
          <a:ext cx="2683099" cy="80640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/>
            <a:t>Inglés Michael Faraday (1791-1867)</a:t>
          </a:r>
        </a:p>
      </dsp:txBody>
      <dsp:txXfrm>
        <a:off x="3061484" y="20460"/>
        <a:ext cx="2683099" cy="806400"/>
      </dsp:txXfrm>
    </dsp:sp>
    <dsp:sp modelId="{AABD856F-180D-41E8-8800-B36A2E362A05}">
      <dsp:nvSpPr>
        <dsp:cNvPr id="0" name=""/>
        <dsp:cNvSpPr/>
      </dsp:nvSpPr>
      <dsp:spPr>
        <a:xfrm>
          <a:off x="3061484" y="826860"/>
          <a:ext cx="2683099" cy="3545167"/>
        </a:xfrm>
        <a:prstGeom prst="rect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28600" lvl="1" indent="-228600" algn="l" defTabSz="12223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750" kern="1200" dirty="0"/>
            <a:t>Descubre la inducción </a:t>
          </a:r>
          <a:r>
            <a:rPr lang="es-MX" sz="2750" kern="1200" dirty="0" err="1"/>
            <a:t>electromagné</a:t>
          </a:r>
          <a:r>
            <a:rPr lang="es-MX" sz="2750" kern="1200" dirty="0"/>
            <a:t>-tica al usar un imán.</a:t>
          </a:r>
        </a:p>
      </dsp:txBody>
      <dsp:txXfrm>
        <a:off x="3061484" y="826860"/>
        <a:ext cx="2683099" cy="3545167"/>
      </dsp:txXfrm>
    </dsp:sp>
    <dsp:sp modelId="{1B8FD6E1-D3D9-4A96-96F1-672A470B656E}">
      <dsp:nvSpPr>
        <dsp:cNvPr id="0" name=""/>
        <dsp:cNvSpPr/>
      </dsp:nvSpPr>
      <dsp:spPr>
        <a:xfrm>
          <a:off x="6120217" y="20460"/>
          <a:ext cx="2683099" cy="80640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/>
            <a:t>Inglés James Joule (1818-1889)</a:t>
          </a:r>
        </a:p>
      </dsp:txBody>
      <dsp:txXfrm>
        <a:off x="6120217" y="20460"/>
        <a:ext cx="2683099" cy="806400"/>
      </dsp:txXfrm>
    </dsp:sp>
    <dsp:sp modelId="{76F1F485-0542-46D9-9B59-EA461F4EF3BE}">
      <dsp:nvSpPr>
        <dsp:cNvPr id="0" name=""/>
        <dsp:cNvSpPr/>
      </dsp:nvSpPr>
      <dsp:spPr>
        <a:xfrm>
          <a:off x="6120217" y="826860"/>
          <a:ext cx="2683099" cy="3545167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800" kern="1200" dirty="0"/>
            <a:t>Estudió fenómenos producidos por corrientes eléctricas y calor de circuitos eléctricos</a:t>
          </a:r>
        </a:p>
      </dsp:txBody>
      <dsp:txXfrm>
        <a:off x="6120217" y="826860"/>
        <a:ext cx="2683099" cy="35451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18/03/2017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8206680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ÁREA ACADÉMICA: Física</a:t>
            </a:r>
            <a:b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TEMA: Electrostática </a:t>
            </a:r>
            <a:b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PROFESOR: Mtro. Jorge Alberto Álvarez Velázquez</a:t>
            </a:r>
            <a:b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PERIODO: Enero – Junio 2017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02624" cy="1752600"/>
          </a:xfrm>
        </p:spPr>
        <p:txBody>
          <a:bodyPr/>
          <a:lstStyle/>
          <a:p>
            <a:r>
              <a:rPr lang="es-MX" b="1" dirty="0">
                <a:solidFill>
                  <a:schemeClr val="accent6">
                    <a:lumMod val="75000"/>
                  </a:schemeClr>
                </a:solidFill>
              </a:rPr>
              <a:t>Antecedentes y Ley de Coulomb</a:t>
            </a:r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Actualmente…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157301"/>
              </p:ext>
            </p:extLst>
          </p:nvPr>
        </p:nvGraphicFramePr>
        <p:xfrm>
          <a:off x="262219" y="1674159"/>
          <a:ext cx="8794376" cy="3943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1866131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387621"/>
              </p:ext>
            </p:extLst>
          </p:nvPr>
        </p:nvGraphicFramePr>
        <p:xfrm>
          <a:off x="403411" y="1844824"/>
          <a:ext cx="8582585" cy="3672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2422027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266113"/>
              </p:ext>
            </p:extLst>
          </p:nvPr>
        </p:nvGraphicFramePr>
        <p:xfrm>
          <a:off x="564776" y="1983442"/>
          <a:ext cx="8300198" cy="283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355846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797335"/>
              </p:ext>
            </p:extLst>
          </p:nvPr>
        </p:nvGraphicFramePr>
        <p:xfrm>
          <a:off x="1475656" y="1988840"/>
          <a:ext cx="6686550" cy="283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5128394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Ley de la conservación de la carga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514239"/>
              </p:ext>
            </p:extLst>
          </p:nvPr>
        </p:nvGraphicFramePr>
        <p:xfrm>
          <a:off x="725557" y="2189094"/>
          <a:ext cx="7902902" cy="3101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67939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Formas de electrizar un cuerpo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08373"/>
              </p:ext>
            </p:extLst>
          </p:nvPr>
        </p:nvGraphicFramePr>
        <p:xfrm>
          <a:off x="1475656" y="1844824"/>
          <a:ext cx="6686550" cy="283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62145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Conductores y aislantes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999656"/>
              </p:ext>
            </p:extLst>
          </p:nvPr>
        </p:nvGraphicFramePr>
        <p:xfrm>
          <a:off x="1306535" y="1785098"/>
          <a:ext cx="6686550" cy="3983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5679396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Conductores y aislantes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062492"/>
              </p:ext>
            </p:extLst>
          </p:nvPr>
        </p:nvGraphicFramePr>
        <p:xfrm>
          <a:off x="1228725" y="1417925"/>
          <a:ext cx="6686550" cy="412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686480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Conductores y aislantes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874694"/>
              </p:ext>
            </p:extLst>
          </p:nvPr>
        </p:nvGraphicFramePr>
        <p:xfrm>
          <a:off x="1228725" y="1988840"/>
          <a:ext cx="6686550" cy="283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3400139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Conductores y aislantes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137418"/>
              </p:ext>
            </p:extLst>
          </p:nvPr>
        </p:nvGraphicFramePr>
        <p:xfrm>
          <a:off x="1306535" y="2215403"/>
          <a:ext cx="6686550" cy="283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85829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Resumen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La </a:t>
            </a:r>
            <a:r>
              <a:rPr lang="en-US" dirty="0" err="1"/>
              <a:t>electrostática</a:t>
            </a:r>
            <a:r>
              <a:rPr lang="en-US" dirty="0"/>
              <a:t> </a:t>
            </a:r>
            <a:r>
              <a:rPr lang="en-US" dirty="0" err="1"/>
              <a:t>estudia</a:t>
            </a:r>
            <a:r>
              <a:rPr lang="en-US" dirty="0"/>
              <a:t> las </a:t>
            </a:r>
            <a:r>
              <a:rPr lang="en-US" dirty="0" err="1"/>
              <a:t>cargas</a:t>
            </a:r>
            <a:r>
              <a:rPr lang="en-US" dirty="0"/>
              <a:t> </a:t>
            </a:r>
            <a:r>
              <a:rPr lang="en-US" dirty="0" err="1"/>
              <a:t>eléctricas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reposo</a:t>
            </a:r>
            <a:r>
              <a:rPr lang="en-US" dirty="0"/>
              <a:t>,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analizar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antecedentes</a:t>
            </a:r>
            <a:r>
              <a:rPr lang="en-US" dirty="0"/>
              <a:t> de la </a:t>
            </a:r>
            <a:r>
              <a:rPr lang="en-US" dirty="0" err="1"/>
              <a:t>electricidad</a:t>
            </a:r>
            <a:r>
              <a:rPr lang="en-US" dirty="0"/>
              <a:t> para </a:t>
            </a:r>
            <a:r>
              <a:rPr lang="en-US" dirty="0" err="1"/>
              <a:t>entender</a:t>
            </a:r>
            <a:r>
              <a:rPr lang="en-US" dirty="0"/>
              <a:t> la </a:t>
            </a:r>
            <a:r>
              <a:rPr lang="en-US" dirty="0" err="1"/>
              <a:t>importancia</a:t>
            </a:r>
            <a:r>
              <a:rPr lang="en-US" dirty="0"/>
              <a:t> de la Ley de Coulomb.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Unidades de carga eléctrica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700" dirty="0"/>
              <a:t> Electrón = e</a:t>
            </a:r>
            <a:r>
              <a:rPr lang="es-MX" sz="2700" baseline="30000" dirty="0"/>
              <a:t>-</a:t>
            </a:r>
            <a:endParaRPr lang="es-MX" sz="2700" dirty="0"/>
          </a:p>
          <a:p>
            <a:r>
              <a:rPr lang="es-MX" sz="2700" dirty="0"/>
              <a:t> 1 coulomb = 1 C = 6.24 x 10</a:t>
            </a:r>
            <a:r>
              <a:rPr lang="es-MX" sz="2700" baseline="30000" dirty="0"/>
              <a:t>18</a:t>
            </a:r>
            <a:r>
              <a:rPr lang="es-MX" sz="2700" dirty="0"/>
              <a:t> electrones</a:t>
            </a:r>
          </a:p>
          <a:p>
            <a:r>
              <a:rPr lang="es-MX" sz="2700" dirty="0"/>
              <a:t> 1 electrón = 1 e</a:t>
            </a:r>
            <a:r>
              <a:rPr lang="es-MX" sz="2700" baseline="30000" dirty="0"/>
              <a:t>-</a:t>
            </a:r>
            <a:r>
              <a:rPr lang="es-MX" sz="2700" dirty="0"/>
              <a:t>  = -1.6 x 10</a:t>
            </a:r>
            <a:r>
              <a:rPr lang="es-MX" sz="2700" baseline="30000" dirty="0"/>
              <a:t>-19</a:t>
            </a:r>
            <a:r>
              <a:rPr lang="es-MX" sz="2700" dirty="0"/>
              <a:t> C</a:t>
            </a:r>
          </a:p>
          <a:p>
            <a:r>
              <a:rPr lang="es-MX" sz="2700" dirty="0"/>
              <a:t> 1 protón = p</a:t>
            </a:r>
            <a:r>
              <a:rPr lang="es-MX" sz="2700" baseline="30000" dirty="0"/>
              <a:t>+</a:t>
            </a:r>
            <a:r>
              <a:rPr lang="es-MX" sz="2700" dirty="0"/>
              <a:t> = 1.6 x 10</a:t>
            </a:r>
            <a:r>
              <a:rPr lang="es-MX" sz="2700" baseline="30000" dirty="0"/>
              <a:t>-19</a:t>
            </a:r>
            <a:r>
              <a:rPr lang="es-MX" sz="2700" dirty="0"/>
              <a:t> C</a:t>
            </a:r>
          </a:p>
          <a:p>
            <a:endParaRPr lang="es-MX" sz="2700" dirty="0"/>
          </a:p>
          <a:p>
            <a:endParaRPr lang="es-MX" sz="2700" dirty="0"/>
          </a:p>
        </p:txBody>
      </p:sp>
    </p:spTree>
    <p:extLst>
      <p:ext uri="{BB962C8B-B14F-4D97-AF65-F5344CB8AC3E}">
        <p14:creationId xmlns:p14="http://schemas.microsoft.com/office/powerpoint/2010/main" val="411991085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1 </a:t>
            </a:r>
            <a:r>
              <a:rPr lang="es-MX" sz="2400" dirty="0" err="1"/>
              <a:t>milicoulomb</a:t>
            </a:r>
            <a:r>
              <a:rPr lang="es-MX" sz="2400" dirty="0"/>
              <a:t> = 1 </a:t>
            </a:r>
            <a:r>
              <a:rPr lang="es-MX" sz="2400" dirty="0" err="1"/>
              <a:t>mC</a:t>
            </a:r>
            <a:r>
              <a:rPr lang="es-MX" sz="2400" dirty="0"/>
              <a:t> = 1 x 10 </a:t>
            </a:r>
            <a:r>
              <a:rPr lang="es-MX" sz="2400" baseline="30000" dirty="0"/>
              <a:t>-3</a:t>
            </a:r>
            <a:r>
              <a:rPr lang="es-MX" sz="2400" dirty="0"/>
              <a:t> C</a:t>
            </a:r>
          </a:p>
          <a:p>
            <a:endParaRPr lang="es-MX" sz="2400" dirty="0"/>
          </a:p>
          <a:p>
            <a:r>
              <a:rPr lang="es-MX" sz="2400" dirty="0"/>
              <a:t>1 </a:t>
            </a:r>
            <a:r>
              <a:rPr lang="es-MX" sz="2400" dirty="0" err="1"/>
              <a:t>microcoulomb</a:t>
            </a:r>
            <a:r>
              <a:rPr lang="es-MX" sz="2400" dirty="0"/>
              <a:t> = 1 µC = 1 x 10</a:t>
            </a:r>
            <a:r>
              <a:rPr lang="es-MX" sz="2400" baseline="30000" dirty="0"/>
              <a:t>-6</a:t>
            </a:r>
            <a:r>
              <a:rPr lang="es-MX" sz="2400" dirty="0"/>
              <a:t> C</a:t>
            </a:r>
          </a:p>
          <a:p>
            <a:endParaRPr lang="es-MX" sz="2400" dirty="0"/>
          </a:p>
          <a:p>
            <a:r>
              <a:rPr lang="es-MX" sz="2400" dirty="0"/>
              <a:t>1 </a:t>
            </a:r>
            <a:r>
              <a:rPr lang="es-MX" sz="2400" dirty="0" err="1"/>
              <a:t>nanocoulomb</a:t>
            </a:r>
            <a:r>
              <a:rPr lang="es-MX" sz="2400" dirty="0"/>
              <a:t> = 1 </a:t>
            </a:r>
            <a:r>
              <a:rPr lang="es-MX" sz="2400" dirty="0" err="1"/>
              <a:t>nC</a:t>
            </a:r>
            <a:r>
              <a:rPr lang="es-MX" sz="2400" dirty="0"/>
              <a:t> = 1 x 10</a:t>
            </a:r>
            <a:r>
              <a:rPr lang="es-MX" sz="2400" baseline="30000" dirty="0"/>
              <a:t>-9</a:t>
            </a:r>
            <a:r>
              <a:rPr lang="es-MX" sz="2400" dirty="0"/>
              <a:t> C</a:t>
            </a:r>
          </a:p>
          <a:p>
            <a:endParaRPr lang="es-MX" sz="24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Unidades de carga eléctrica</a:t>
            </a:r>
          </a:p>
        </p:txBody>
      </p:sp>
    </p:spTree>
    <p:extLst>
      <p:ext uri="{BB962C8B-B14F-4D97-AF65-F5344CB8AC3E}">
        <p14:creationId xmlns:p14="http://schemas.microsoft.com/office/powerpoint/2010/main" val="1245815905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Ley de Coulomb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3124165" y="2094379"/>
                <a:ext cx="2949458" cy="125393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MX" sz="4500" dirty="0"/>
                  <a:t>F = 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45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MX" sz="45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s-MX" sz="45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s-MX" sz="45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s-MX" sz="45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MX" sz="4500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24165" y="2094379"/>
                <a:ext cx="2949458" cy="1253939"/>
              </a:xfrm>
              <a:blipFill>
                <a:blip r:embed="rId2"/>
                <a:stretch>
                  <a:fillRect l="-8678" t="-34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/>
          <p:cNvSpPr txBox="1"/>
          <p:nvPr/>
        </p:nvSpPr>
        <p:spPr>
          <a:xfrm>
            <a:off x="1704415" y="3499597"/>
            <a:ext cx="70899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Donde:</a:t>
            </a:r>
          </a:p>
          <a:p>
            <a:endParaRPr lang="es-MX" dirty="0"/>
          </a:p>
          <a:p>
            <a:r>
              <a:rPr lang="es-MX" dirty="0"/>
              <a:t>F = fuerza (N)</a:t>
            </a:r>
          </a:p>
          <a:p>
            <a:r>
              <a:rPr lang="es-MX" dirty="0"/>
              <a:t>K = constante de proporcionalidad = 9 x 10</a:t>
            </a:r>
            <a:r>
              <a:rPr lang="es-MX" baseline="30000" dirty="0"/>
              <a:t>9</a:t>
            </a:r>
            <a:r>
              <a:rPr lang="es-MX" dirty="0"/>
              <a:t> Nm</a:t>
            </a:r>
            <a:r>
              <a:rPr lang="es-MX" baseline="30000" dirty="0"/>
              <a:t>2</a:t>
            </a:r>
            <a:r>
              <a:rPr lang="es-MX" dirty="0"/>
              <a:t>/C</a:t>
            </a:r>
            <a:r>
              <a:rPr lang="es-MX" baseline="30000" dirty="0"/>
              <a:t>2</a:t>
            </a:r>
            <a:r>
              <a:rPr lang="es-MX" dirty="0"/>
              <a:t> </a:t>
            </a:r>
          </a:p>
          <a:p>
            <a:r>
              <a:rPr lang="es-MX" dirty="0"/>
              <a:t>q</a:t>
            </a:r>
            <a:r>
              <a:rPr lang="es-MX" baseline="-25000" dirty="0"/>
              <a:t>1</a:t>
            </a:r>
            <a:r>
              <a:rPr lang="es-MX" dirty="0"/>
              <a:t> q</a:t>
            </a:r>
            <a:r>
              <a:rPr lang="es-MX" baseline="-25000" dirty="0"/>
              <a:t>2</a:t>
            </a:r>
            <a:r>
              <a:rPr lang="es-MX" dirty="0"/>
              <a:t>  = cargas puntuales (C) </a:t>
            </a:r>
          </a:p>
          <a:p>
            <a:r>
              <a:rPr lang="es-MX" dirty="0"/>
              <a:t>d = distancia que las separa (m)</a:t>
            </a:r>
            <a:endParaRPr lang="es-MX" sz="1350" dirty="0"/>
          </a:p>
        </p:txBody>
      </p:sp>
    </p:spTree>
    <p:extLst>
      <p:ext uri="{BB962C8B-B14F-4D97-AF65-F5344CB8AC3E}">
        <p14:creationId xmlns:p14="http://schemas.microsoft.com/office/powerpoint/2010/main" val="2972386464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Permitividad</a:t>
            </a:r>
            <a:r>
              <a:rPr lang="es-MX" dirty="0"/>
              <a:t> relativa del medio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3182401" y="1973356"/>
                <a:ext cx="1809821" cy="146573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s-MX" sz="4500" dirty="0" err="1"/>
                  <a:t>ε</a:t>
                </a:r>
                <a:r>
                  <a:rPr lang="es-MX" sz="4500" baseline="-25000" dirty="0" err="1"/>
                  <a:t>r</a:t>
                </a:r>
                <a:r>
                  <a:rPr lang="es-MX" sz="45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45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s-MX" sz="4500">
                            <a:latin typeface="Cambria Math" panose="02040503050406030204" pitchFamily="18" charset="0"/>
                          </a:rPr>
                          <m:t>F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s-MX" sz="4500"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lang="es-MX" sz="4500">
                            <a:latin typeface="Cambria Math" panose="02040503050406030204" pitchFamily="18" charset="0"/>
                          </a:rPr>
                          <m:t>′</m:t>
                        </m:r>
                      </m:den>
                    </m:f>
                  </m:oMath>
                </a14:m>
                <a:endParaRPr lang="es-MX" sz="4500" dirty="0"/>
              </a:p>
              <a:p>
                <a:endParaRPr lang="es-MX" sz="4500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82401" y="1973356"/>
                <a:ext cx="1809821" cy="1465730"/>
              </a:xfrm>
              <a:blipFill>
                <a:blip r:embed="rId2"/>
                <a:stretch>
                  <a:fillRect l="-141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/>
          <p:cNvSpPr txBox="1"/>
          <p:nvPr/>
        </p:nvSpPr>
        <p:spPr>
          <a:xfrm>
            <a:off x="1704415" y="3499597"/>
            <a:ext cx="70899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Donde:</a:t>
            </a:r>
          </a:p>
          <a:p>
            <a:endParaRPr lang="es-MX" dirty="0"/>
          </a:p>
          <a:p>
            <a:r>
              <a:rPr lang="es-MX" dirty="0" err="1"/>
              <a:t>ε</a:t>
            </a:r>
            <a:r>
              <a:rPr lang="es-MX" baseline="-25000" dirty="0" err="1"/>
              <a:t>r</a:t>
            </a:r>
            <a:r>
              <a:rPr lang="es-MX" baseline="-25000" dirty="0"/>
              <a:t> </a:t>
            </a:r>
            <a:r>
              <a:rPr lang="es-MX" dirty="0"/>
              <a:t>= </a:t>
            </a:r>
            <a:r>
              <a:rPr lang="es-MX" dirty="0" err="1"/>
              <a:t>permitividad</a:t>
            </a:r>
            <a:r>
              <a:rPr lang="es-MX" dirty="0"/>
              <a:t> relativa del medio (adimensional)</a:t>
            </a:r>
            <a:r>
              <a:rPr lang="es-MX" baseline="-25000" dirty="0"/>
              <a:t> </a:t>
            </a:r>
            <a:r>
              <a:rPr lang="es-MX" dirty="0"/>
              <a:t> </a:t>
            </a:r>
          </a:p>
          <a:p>
            <a:endParaRPr lang="es-MX" dirty="0"/>
          </a:p>
          <a:p>
            <a:endParaRPr lang="es-MX" baseline="-25000" dirty="0"/>
          </a:p>
          <a:p>
            <a:r>
              <a:rPr lang="es-MX" dirty="0"/>
              <a:t>F = magnitud de fuerza en vacío (N)</a:t>
            </a:r>
            <a:r>
              <a:rPr lang="es-MX" baseline="-25000" dirty="0"/>
              <a:t> </a:t>
            </a:r>
            <a:r>
              <a:rPr lang="es-MX" dirty="0"/>
              <a:t> </a:t>
            </a:r>
          </a:p>
          <a:p>
            <a:r>
              <a:rPr lang="es-MX" dirty="0"/>
              <a:t>F’ = magnitud de fuerza en el medio (N)</a:t>
            </a:r>
          </a:p>
        </p:txBody>
      </p:sp>
    </p:spTree>
    <p:extLst>
      <p:ext uri="{BB962C8B-B14F-4D97-AF65-F5344CB8AC3E}">
        <p14:creationId xmlns:p14="http://schemas.microsoft.com/office/powerpoint/2010/main" val="3962612983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6974471" cy="960668"/>
          </a:xfrm>
        </p:spPr>
        <p:txBody>
          <a:bodyPr>
            <a:normAutofit fontScale="90000"/>
          </a:bodyPr>
          <a:lstStyle/>
          <a:p>
            <a:r>
              <a:rPr lang="es-MX" dirty="0" err="1"/>
              <a:t>Permitividad</a:t>
            </a:r>
            <a:r>
              <a:rPr lang="es-MX" dirty="0"/>
              <a:t> relativa de algunos medios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92689"/>
              </p:ext>
            </p:extLst>
          </p:nvPr>
        </p:nvGraphicFramePr>
        <p:xfrm>
          <a:off x="2511238" y="1983444"/>
          <a:ext cx="4518211" cy="34975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954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22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Medio aislador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 err="1"/>
                        <a:t>Permitividad</a:t>
                      </a:r>
                      <a:r>
                        <a:rPr lang="es-MX" sz="2100" dirty="0"/>
                        <a:t> relativa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Vacío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1.0000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aire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1.0005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gasolina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2.35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aceite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2.8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Vidrio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4.7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mica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5.6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glicerina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45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agua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100" dirty="0"/>
                        <a:t>80.5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905579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/>
          <a:lstStyle/>
          <a:p>
            <a:r>
              <a:rPr lang="es-MX" dirty="0"/>
              <a:t>Montiel, H. P. (2015). </a:t>
            </a:r>
            <a:r>
              <a:rPr lang="es-MX" i="1" dirty="0"/>
              <a:t>Física general</a:t>
            </a:r>
            <a:r>
              <a:rPr lang="es-MX" dirty="0"/>
              <a:t> (Quinta ed.). Grupo Editorial Patria.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3316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Abstract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Electrostatics studies electrical charges at rest, it is important to analyze from the background of electricity to understand the Law of Coulomb.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1608199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Competencia Genérica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/>
              <a:t>4.- Escucha, interpreta y emite mensajes pertinentes en distintos contextos mediante la utilización de medios, códigos y herramientas apropiados.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3323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Electricidad y magnetismo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086598"/>
              </p:ext>
            </p:extLst>
          </p:nvPr>
        </p:nvGraphicFramePr>
        <p:xfrm>
          <a:off x="0" y="1996889"/>
          <a:ext cx="9026339" cy="3640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359175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Antecedentes históricos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016485"/>
              </p:ext>
            </p:extLst>
          </p:nvPr>
        </p:nvGraphicFramePr>
        <p:xfrm>
          <a:off x="496958" y="1801468"/>
          <a:ext cx="8547651" cy="3488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14509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Antecedentes históricos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388896"/>
              </p:ext>
            </p:extLst>
          </p:nvPr>
        </p:nvGraphicFramePr>
        <p:xfrm>
          <a:off x="198783" y="1861103"/>
          <a:ext cx="8776252" cy="327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997182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Antecedentes históricos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447206"/>
              </p:ext>
            </p:extLst>
          </p:nvPr>
        </p:nvGraphicFramePr>
        <p:xfrm>
          <a:off x="168965" y="1268760"/>
          <a:ext cx="8806069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78516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Antecedentes históricos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383880"/>
              </p:ext>
            </p:extLst>
          </p:nvPr>
        </p:nvGraphicFramePr>
        <p:xfrm>
          <a:off x="357809" y="1960493"/>
          <a:ext cx="8587409" cy="3419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893134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728</Words>
  <Application>Microsoft Office PowerPoint</Application>
  <PresentationFormat>Presentación en pantalla (4:3)</PresentationFormat>
  <Paragraphs>132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ÁREA ACADÉMICA: Física TEMA: Electrostática  PROFESOR: Mtro. Jorge Alberto Álvarez Velázquez PERIODO: Enero – Junio 2017 </vt:lpstr>
      <vt:lpstr>Resumen</vt:lpstr>
      <vt:lpstr>Abstract</vt:lpstr>
      <vt:lpstr>Competencia Genérica</vt:lpstr>
      <vt:lpstr>Electricidad y magnetismo</vt:lpstr>
      <vt:lpstr>Antecedentes históricos</vt:lpstr>
      <vt:lpstr>Antecedentes históricos</vt:lpstr>
      <vt:lpstr>Antecedentes históricos</vt:lpstr>
      <vt:lpstr>Antecedentes históricos</vt:lpstr>
      <vt:lpstr>Actualmente…</vt:lpstr>
      <vt:lpstr>Presentación de PowerPoint</vt:lpstr>
      <vt:lpstr>Presentación de PowerPoint</vt:lpstr>
      <vt:lpstr>Presentación de PowerPoint</vt:lpstr>
      <vt:lpstr>Ley de la conservación de la carga</vt:lpstr>
      <vt:lpstr>Formas de electrizar un cuerpo</vt:lpstr>
      <vt:lpstr>Conductores y aislantes</vt:lpstr>
      <vt:lpstr>Conductores y aislantes</vt:lpstr>
      <vt:lpstr>Conductores y aislantes</vt:lpstr>
      <vt:lpstr>Conductores y aislantes</vt:lpstr>
      <vt:lpstr>Unidades de carga eléctrica</vt:lpstr>
      <vt:lpstr>Unidades de carga eléctrica</vt:lpstr>
      <vt:lpstr>Ley de Coulomb</vt:lpstr>
      <vt:lpstr>Permitividad relativa del medio</vt:lpstr>
      <vt:lpstr>Permitividad relativa de algunos medios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10</cp:revision>
  <dcterms:created xsi:type="dcterms:W3CDTF">2015-04-07T18:25:10Z</dcterms:created>
  <dcterms:modified xsi:type="dcterms:W3CDTF">2017-03-18T17:29:10Z</dcterms:modified>
</cp:coreProperties>
</file>