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5" r:id="rId2"/>
    <p:sldId id="293" r:id="rId3"/>
    <p:sldId id="286" r:id="rId4"/>
    <p:sldId id="297" r:id="rId5"/>
    <p:sldId id="287" r:id="rId6"/>
    <p:sldId id="288" r:id="rId7"/>
    <p:sldId id="292" r:id="rId8"/>
    <p:sldId id="289" r:id="rId9"/>
    <p:sldId id="296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99" autoAdjust="0"/>
  </p:normalViewPr>
  <p:slideViewPr>
    <p:cSldViewPr>
      <p:cViewPr>
        <p:scale>
          <a:sx n="77" d="100"/>
          <a:sy n="77" d="100"/>
        </p:scale>
        <p:origin x="-95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677254-2818-4F5A-996B-1445207207ED}" type="doc">
      <dgm:prSet loTypeId="urn:microsoft.com/office/officeart/2005/8/layout/radial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0087B7D6-2D85-4539-AEEB-531E1874506E}">
      <dgm:prSet phldrT="[Texto]"/>
      <dgm:spPr/>
      <dgm:t>
        <a:bodyPr/>
        <a:lstStyle/>
        <a:p>
          <a:r>
            <a:rPr lang="es-ES" dirty="0" smtClean="0"/>
            <a:t>Factores de protección</a:t>
          </a:r>
          <a:endParaRPr lang="es-ES" dirty="0"/>
        </a:p>
      </dgm:t>
    </dgm:pt>
    <dgm:pt modelId="{73DE176E-93D9-46B4-BBCA-A45998EC0D19}" type="parTrans" cxnId="{44C8FD7F-7BDA-4BA0-8769-0E72C4D2E77C}">
      <dgm:prSet/>
      <dgm:spPr/>
      <dgm:t>
        <a:bodyPr/>
        <a:lstStyle/>
        <a:p>
          <a:endParaRPr lang="es-ES"/>
        </a:p>
      </dgm:t>
    </dgm:pt>
    <dgm:pt modelId="{E1A7BABC-AE8B-4E0B-A5D2-B16BA4EAC785}" type="sibTrans" cxnId="{44C8FD7F-7BDA-4BA0-8769-0E72C4D2E77C}">
      <dgm:prSet/>
      <dgm:spPr/>
      <dgm:t>
        <a:bodyPr/>
        <a:lstStyle/>
        <a:p>
          <a:endParaRPr lang="es-ES"/>
        </a:p>
      </dgm:t>
    </dgm:pt>
    <dgm:pt modelId="{E2F47F42-F750-4945-8342-D70E1721F98C}">
      <dgm:prSet phldrT="[Texto]"/>
      <dgm:spPr/>
      <dgm:t>
        <a:bodyPr/>
        <a:lstStyle/>
        <a:p>
          <a:r>
            <a:rPr lang="es-ES" dirty="0" smtClean="0"/>
            <a:t>Autoconocimiento</a:t>
          </a:r>
          <a:endParaRPr lang="es-ES" dirty="0"/>
        </a:p>
      </dgm:t>
    </dgm:pt>
    <dgm:pt modelId="{1B341286-383F-4028-A25D-3AD07D144D02}" type="parTrans" cxnId="{4F28DD7F-ACBF-4A81-B7F1-E8B08635BDEA}">
      <dgm:prSet/>
      <dgm:spPr/>
      <dgm:t>
        <a:bodyPr/>
        <a:lstStyle/>
        <a:p>
          <a:endParaRPr lang="es-ES"/>
        </a:p>
      </dgm:t>
    </dgm:pt>
    <dgm:pt modelId="{FFB37234-4020-427F-AABD-29ABC646BA83}" type="sibTrans" cxnId="{4F28DD7F-ACBF-4A81-B7F1-E8B08635BDEA}">
      <dgm:prSet/>
      <dgm:spPr/>
      <dgm:t>
        <a:bodyPr/>
        <a:lstStyle/>
        <a:p>
          <a:endParaRPr lang="es-ES"/>
        </a:p>
      </dgm:t>
    </dgm:pt>
    <dgm:pt modelId="{AE9716A5-5131-4F79-B496-C38F52FCB717}">
      <dgm:prSet phldrT="[Texto]"/>
      <dgm:spPr/>
      <dgm:t>
        <a:bodyPr/>
        <a:lstStyle/>
        <a:p>
          <a:r>
            <a:rPr lang="es-ES" dirty="0" smtClean="0"/>
            <a:t>Auto aceptación</a:t>
          </a:r>
          <a:endParaRPr lang="es-ES" dirty="0"/>
        </a:p>
      </dgm:t>
    </dgm:pt>
    <dgm:pt modelId="{DF546999-A81C-41E2-BB13-84B174206638}" type="parTrans" cxnId="{A9DBFF2D-8CD2-4CAE-AC5B-765790AE0270}">
      <dgm:prSet/>
      <dgm:spPr/>
      <dgm:t>
        <a:bodyPr/>
        <a:lstStyle/>
        <a:p>
          <a:endParaRPr lang="es-ES"/>
        </a:p>
      </dgm:t>
    </dgm:pt>
    <dgm:pt modelId="{28CE02EA-02F6-41DD-ADC9-B5960D25F231}" type="sibTrans" cxnId="{A9DBFF2D-8CD2-4CAE-AC5B-765790AE0270}">
      <dgm:prSet/>
      <dgm:spPr/>
      <dgm:t>
        <a:bodyPr/>
        <a:lstStyle/>
        <a:p>
          <a:endParaRPr lang="es-ES"/>
        </a:p>
      </dgm:t>
    </dgm:pt>
    <dgm:pt modelId="{9E520951-9858-4176-BD77-BFB172323589}">
      <dgm:prSet phldrT="[Texto]"/>
      <dgm:spPr/>
      <dgm:t>
        <a:bodyPr/>
        <a:lstStyle/>
        <a:p>
          <a:r>
            <a:rPr lang="es-ES" dirty="0" smtClean="0"/>
            <a:t>Auto concepto</a:t>
          </a:r>
          <a:endParaRPr lang="es-ES" dirty="0"/>
        </a:p>
      </dgm:t>
    </dgm:pt>
    <dgm:pt modelId="{82DF0FFB-ABCB-40C6-A04C-DA5CFC4F44DC}" type="parTrans" cxnId="{85DBD565-98AE-4B83-972D-3257294CD8B2}">
      <dgm:prSet/>
      <dgm:spPr/>
      <dgm:t>
        <a:bodyPr/>
        <a:lstStyle/>
        <a:p>
          <a:endParaRPr lang="es-ES"/>
        </a:p>
      </dgm:t>
    </dgm:pt>
    <dgm:pt modelId="{B2EAB8CE-968C-46D0-B077-37B1F1E6FC98}" type="sibTrans" cxnId="{85DBD565-98AE-4B83-972D-3257294CD8B2}">
      <dgm:prSet/>
      <dgm:spPr/>
      <dgm:t>
        <a:bodyPr/>
        <a:lstStyle/>
        <a:p>
          <a:endParaRPr lang="es-ES"/>
        </a:p>
      </dgm:t>
    </dgm:pt>
    <dgm:pt modelId="{7FD09493-C0A5-4D27-8364-C79D66711B26}">
      <dgm:prSet phldrT="[Texto]"/>
      <dgm:spPr/>
      <dgm:t>
        <a:bodyPr/>
        <a:lstStyle/>
        <a:p>
          <a:r>
            <a:rPr lang="es-ES" dirty="0" smtClean="0"/>
            <a:t>Autoevaluación</a:t>
          </a:r>
          <a:endParaRPr lang="es-ES" dirty="0"/>
        </a:p>
      </dgm:t>
    </dgm:pt>
    <dgm:pt modelId="{04AF9862-CDC2-4C19-9D18-6E554E839B48}" type="parTrans" cxnId="{A46A1A0F-3B58-4D0B-B0A7-BA4F719A465F}">
      <dgm:prSet/>
      <dgm:spPr/>
      <dgm:t>
        <a:bodyPr/>
        <a:lstStyle/>
        <a:p>
          <a:endParaRPr lang="es-ES"/>
        </a:p>
      </dgm:t>
    </dgm:pt>
    <dgm:pt modelId="{DE8BFE48-2DE7-43C7-86F9-0F34EF495321}" type="sibTrans" cxnId="{A46A1A0F-3B58-4D0B-B0A7-BA4F719A465F}">
      <dgm:prSet/>
      <dgm:spPr/>
      <dgm:t>
        <a:bodyPr/>
        <a:lstStyle/>
        <a:p>
          <a:endParaRPr lang="es-ES"/>
        </a:p>
      </dgm:t>
    </dgm:pt>
    <dgm:pt modelId="{D487AED8-F9D9-496D-AE00-5EDD3E12FB6C}">
      <dgm:prSet/>
      <dgm:spPr/>
      <dgm:t>
        <a:bodyPr/>
        <a:lstStyle/>
        <a:p>
          <a:r>
            <a:rPr lang="es-ES" dirty="0" smtClean="0"/>
            <a:t>Auto respeto</a:t>
          </a:r>
          <a:endParaRPr lang="es-ES" dirty="0"/>
        </a:p>
      </dgm:t>
    </dgm:pt>
    <dgm:pt modelId="{4FC58988-D47D-45DB-B706-F6ED2B701E64}" type="parTrans" cxnId="{EB3DE9BD-C75E-45E3-9B49-5D0D0A45E7A9}">
      <dgm:prSet/>
      <dgm:spPr/>
      <dgm:t>
        <a:bodyPr/>
        <a:lstStyle/>
        <a:p>
          <a:endParaRPr lang="es-ES"/>
        </a:p>
      </dgm:t>
    </dgm:pt>
    <dgm:pt modelId="{EF927930-6818-4457-981B-50655AC48514}" type="sibTrans" cxnId="{EB3DE9BD-C75E-45E3-9B49-5D0D0A45E7A9}">
      <dgm:prSet/>
      <dgm:spPr/>
      <dgm:t>
        <a:bodyPr/>
        <a:lstStyle/>
        <a:p>
          <a:endParaRPr lang="es-ES"/>
        </a:p>
      </dgm:t>
    </dgm:pt>
    <dgm:pt modelId="{57A51C2E-834D-4780-A4CB-E58AD204060A}">
      <dgm:prSet/>
      <dgm:spPr/>
      <dgm:t>
        <a:bodyPr/>
        <a:lstStyle/>
        <a:p>
          <a:r>
            <a:rPr lang="es-ES" dirty="0" smtClean="0"/>
            <a:t>Autoestima</a:t>
          </a:r>
          <a:endParaRPr lang="es-ES" dirty="0"/>
        </a:p>
      </dgm:t>
    </dgm:pt>
    <dgm:pt modelId="{10D3D40E-7E35-4607-8264-1C5858A52C54}" type="parTrans" cxnId="{58473D1A-6D09-4B74-8C53-C8B670AB401B}">
      <dgm:prSet/>
      <dgm:spPr/>
      <dgm:t>
        <a:bodyPr/>
        <a:lstStyle/>
        <a:p>
          <a:endParaRPr lang="es-ES"/>
        </a:p>
      </dgm:t>
    </dgm:pt>
    <dgm:pt modelId="{EC5DBB10-C364-4A74-99DA-0823A88CA47B}" type="sibTrans" cxnId="{58473D1A-6D09-4B74-8C53-C8B670AB401B}">
      <dgm:prSet/>
      <dgm:spPr/>
      <dgm:t>
        <a:bodyPr/>
        <a:lstStyle/>
        <a:p>
          <a:endParaRPr lang="es-ES"/>
        </a:p>
      </dgm:t>
    </dgm:pt>
    <dgm:pt modelId="{860F2E8D-59B6-4D8D-9E02-36ACAF79BD76}" type="pres">
      <dgm:prSet presAssocID="{C6677254-2818-4F5A-996B-1445207207E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4777683-04F4-4405-893D-8D1989F67529}" type="pres">
      <dgm:prSet presAssocID="{0087B7D6-2D85-4539-AEEB-531E1874506E}" presName="centerShape" presStyleLbl="node0" presStyleIdx="0" presStyleCnt="1"/>
      <dgm:spPr/>
      <dgm:t>
        <a:bodyPr/>
        <a:lstStyle/>
        <a:p>
          <a:endParaRPr lang="es-MX"/>
        </a:p>
      </dgm:t>
    </dgm:pt>
    <dgm:pt modelId="{F3E38513-3A14-48D0-8DFF-64652D91096F}" type="pres">
      <dgm:prSet presAssocID="{1B341286-383F-4028-A25D-3AD07D144D02}" presName="parTrans" presStyleLbl="sibTrans2D1" presStyleIdx="0" presStyleCnt="6"/>
      <dgm:spPr/>
      <dgm:t>
        <a:bodyPr/>
        <a:lstStyle/>
        <a:p>
          <a:endParaRPr lang="es-MX"/>
        </a:p>
      </dgm:t>
    </dgm:pt>
    <dgm:pt modelId="{20EAC102-4540-4ADA-A5F0-BE1FCA88598C}" type="pres">
      <dgm:prSet presAssocID="{1B341286-383F-4028-A25D-3AD07D144D02}" presName="connectorText" presStyleLbl="sibTrans2D1" presStyleIdx="0" presStyleCnt="6"/>
      <dgm:spPr/>
      <dgm:t>
        <a:bodyPr/>
        <a:lstStyle/>
        <a:p>
          <a:endParaRPr lang="es-MX"/>
        </a:p>
      </dgm:t>
    </dgm:pt>
    <dgm:pt modelId="{582394C0-B78F-47AD-97EF-2D638DFD7109}" type="pres">
      <dgm:prSet presAssocID="{E2F47F42-F750-4945-8342-D70E1721F98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63FDFC-28CD-470B-9A76-7A60BE765CD0}" type="pres">
      <dgm:prSet presAssocID="{DF546999-A81C-41E2-BB13-84B174206638}" presName="parTrans" presStyleLbl="sibTrans2D1" presStyleIdx="1" presStyleCnt="6"/>
      <dgm:spPr/>
      <dgm:t>
        <a:bodyPr/>
        <a:lstStyle/>
        <a:p>
          <a:endParaRPr lang="es-MX"/>
        </a:p>
      </dgm:t>
    </dgm:pt>
    <dgm:pt modelId="{80D16092-2E60-4542-964D-F36D7F460DDC}" type="pres">
      <dgm:prSet presAssocID="{DF546999-A81C-41E2-BB13-84B174206638}" presName="connectorText" presStyleLbl="sibTrans2D1" presStyleIdx="1" presStyleCnt="6"/>
      <dgm:spPr/>
      <dgm:t>
        <a:bodyPr/>
        <a:lstStyle/>
        <a:p>
          <a:endParaRPr lang="es-MX"/>
        </a:p>
      </dgm:t>
    </dgm:pt>
    <dgm:pt modelId="{136AA8D9-C6F9-4A73-8DFD-2DE058EEF36E}" type="pres">
      <dgm:prSet presAssocID="{AE9716A5-5131-4F79-B496-C38F52FCB71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DB27D3E-A3F5-495C-9978-4AE1A2D5B309}" type="pres">
      <dgm:prSet presAssocID="{82DF0FFB-ABCB-40C6-A04C-DA5CFC4F44DC}" presName="parTrans" presStyleLbl="sibTrans2D1" presStyleIdx="2" presStyleCnt="6"/>
      <dgm:spPr/>
      <dgm:t>
        <a:bodyPr/>
        <a:lstStyle/>
        <a:p>
          <a:endParaRPr lang="es-MX"/>
        </a:p>
      </dgm:t>
    </dgm:pt>
    <dgm:pt modelId="{18E71477-4299-4DC1-AAD2-D4466E97D18B}" type="pres">
      <dgm:prSet presAssocID="{82DF0FFB-ABCB-40C6-A04C-DA5CFC4F44DC}" presName="connectorText" presStyleLbl="sibTrans2D1" presStyleIdx="2" presStyleCnt="6"/>
      <dgm:spPr/>
      <dgm:t>
        <a:bodyPr/>
        <a:lstStyle/>
        <a:p>
          <a:endParaRPr lang="es-MX"/>
        </a:p>
      </dgm:t>
    </dgm:pt>
    <dgm:pt modelId="{C21806DC-4DAA-4F5E-B190-038957E29D20}" type="pres">
      <dgm:prSet presAssocID="{9E520951-9858-4176-BD77-BFB17232358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98E8939-386C-4C74-A786-8EEE6C1658FD}" type="pres">
      <dgm:prSet presAssocID="{04AF9862-CDC2-4C19-9D18-6E554E839B48}" presName="parTrans" presStyleLbl="sibTrans2D1" presStyleIdx="3" presStyleCnt="6"/>
      <dgm:spPr/>
      <dgm:t>
        <a:bodyPr/>
        <a:lstStyle/>
        <a:p>
          <a:endParaRPr lang="es-MX"/>
        </a:p>
      </dgm:t>
    </dgm:pt>
    <dgm:pt modelId="{84DDC9AC-051E-49A3-AA23-CB15FC86B05B}" type="pres">
      <dgm:prSet presAssocID="{04AF9862-CDC2-4C19-9D18-6E554E839B48}" presName="connectorText" presStyleLbl="sibTrans2D1" presStyleIdx="3" presStyleCnt="6"/>
      <dgm:spPr/>
      <dgm:t>
        <a:bodyPr/>
        <a:lstStyle/>
        <a:p>
          <a:endParaRPr lang="es-MX"/>
        </a:p>
      </dgm:t>
    </dgm:pt>
    <dgm:pt modelId="{78821273-67D2-4534-83BA-C13EC97F8E61}" type="pres">
      <dgm:prSet presAssocID="{7FD09493-C0A5-4D27-8364-C79D66711B2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80F0EB-7BE9-4CF6-8962-AD054ED6B66D}" type="pres">
      <dgm:prSet presAssocID="{4FC58988-D47D-45DB-B706-F6ED2B701E64}" presName="parTrans" presStyleLbl="sibTrans2D1" presStyleIdx="4" presStyleCnt="6"/>
      <dgm:spPr/>
      <dgm:t>
        <a:bodyPr/>
        <a:lstStyle/>
        <a:p>
          <a:endParaRPr lang="es-MX"/>
        </a:p>
      </dgm:t>
    </dgm:pt>
    <dgm:pt modelId="{526B9352-E115-4557-9733-DFEB07055458}" type="pres">
      <dgm:prSet presAssocID="{4FC58988-D47D-45DB-B706-F6ED2B701E64}" presName="connectorText" presStyleLbl="sibTrans2D1" presStyleIdx="4" presStyleCnt="6"/>
      <dgm:spPr/>
      <dgm:t>
        <a:bodyPr/>
        <a:lstStyle/>
        <a:p>
          <a:endParaRPr lang="es-MX"/>
        </a:p>
      </dgm:t>
    </dgm:pt>
    <dgm:pt modelId="{CDAADAED-5D5D-4673-8B8B-18E6F63F2949}" type="pres">
      <dgm:prSet presAssocID="{D487AED8-F9D9-496D-AE00-5EDD3E12FB6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A84C6B-D8B5-43FD-AB46-1C6C53C0B0B1}" type="pres">
      <dgm:prSet presAssocID="{10D3D40E-7E35-4607-8264-1C5858A52C54}" presName="parTrans" presStyleLbl="sibTrans2D1" presStyleIdx="5" presStyleCnt="6"/>
      <dgm:spPr/>
      <dgm:t>
        <a:bodyPr/>
        <a:lstStyle/>
        <a:p>
          <a:endParaRPr lang="es-MX"/>
        </a:p>
      </dgm:t>
    </dgm:pt>
    <dgm:pt modelId="{274C06BC-918B-4D48-826F-534D3E93F225}" type="pres">
      <dgm:prSet presAssocID="{10D3D40E-7E35-4607-8264-1C5858A52C54}" presName="connectorText" presStyleLbl="sibTrans2D1" presStyleIdx="5" presStyleCnt="6"/>
      <dgm:spPr/>
      <dgm:t>
        <a:bodyPr/>
        <a:lstStyle/>
        <a:p>
          <a:endParaRPr lang="es-MX"/>
        </a:p>
      </dgm:t>
    </dgm:pt>
    <dgm:pt modelId="{FFA516D7-A9CC-4572-BD3E-66FD5E2CBA8B}" type="pres">
      <dgm:prSet presAssocID="{57A51C2E-834D-4780-A4CB-E58AD204060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4C8FD7F-7BDA-4BA0-8769-0E72C4D2E77C}" srcId="{C6677254-2818-4F5A-996B-1445207207ED}" destId="{0087B7D6-2D85-4539-AEEB-531E1874506E}" srcOrd="0" destOrd="0" parTransId="{73DE176E-93D9-46B4-BBCA-A45998EC0D19}" sibTransId="{E1A7BABC-AE8B-4E0B-A5D2-B16BA4EAC785}"/>
    <dgm:cxn modelId="{4C58FE62-E755-4978-9534-4FE1B9CA6621}" type="presOf" srcId="{DF546999-A81C-41E2-BB13-84B174206638}" destId="{80D16092-2E60-4542-964D-F36D7F460DDC}" srcOrd="1" destOrd="0" presId="urn:microsoft.com/office/officeart/2005/8/layout/radial5"/>
    <dgm:cxn modelId="{9B5AD21F-4E11-4449-9B2A-D0F656511120}" type="presOf" srcId="{AE9716A5-5131-4F79-B496-C38F52FCB717}" destId="{136AA8D9-C6F9-4A73-8DFD-2DE058EEF36E}" srcOrd="0" destOrd="0" presId="urn:microsoft.com/office/officeart/2005/8/layout/radial5"/>
    <dgm:cxn modelId="{EC0981C6-DE39-4176-A128-4CFE217AA19A}" type="presOf" srcId="{7FD09493-C0A5-4D27-8364-C79D66711B26}" destId="{78821273-67D2-4534-83BA-C13EC97F8E61}" srcOrd="0" destOrd="0" presId="urn:microsoft.com/office/officeart/2005/8/layout/radial5"/>
    <dgm:cxn modelId="{26822482-EBD6-4109-A5BB-AE9E9D8EA153}" type="presOf" srcId="{82DF0FFB-ABCB-40C6-A04C-DA5CFC4F44DC}" destId="{18E71477-4299-4DC1-AAD2-D4466E97D18B}" srcOrd="1" destOrd="0" presId="urn:microsoft.com/office/officeart/2005/8/layout/radial5"/>
    <dgm:cxn modelId="{58473D1A-6D09-4B74-8C53-C8B670AB401B}" srcId="{0087B7D6-2D85-4539-AEEB-531E1874506E}" destId="{57A51C2E-834D-4780-A4CB-E58AD204060A}" srcOrd="5" destOrd="0" parTransId="{10D3D40E-7E35-4607-8264-1C5858A52C54}" sibTransId="{EC5DBB10-C364-4A74-99DA-0823A88CA47B}"/>
    <dgm:cxn modelId="{6B6A35E4-F620-4435-BB27-C28CC79D25B4}" type="presOf" srcId="{1B341286-383F-4028-A25D-3AD07D144D02}" destId="{20EAC102-4540-4ADA-A5F0-BE1FCA88598C}" srcOrd="1" destOrd="0" presId="urn:microsoft.com/office/officeart/2005/8/layout/radial5"/>
    <dgm:cxn modelId="{6A6B802C-3AB3-4EFD-82CA-8DAF6881A92A}" type="presOf" srcId="{E2F47F42-F750-4945-8342-D70E1721F98C}" destId="{582394C0-B78F-47AD-97EF-2D638DFD7109}" srcOrd="0" destOrd="0" presId="urn:microsoft.com/office/officeart/2005/8/layout/radial5"/>
    <dgm:cxn modelId="{85DBD565-98AE-4B83-972D-3257294CD8B2}" srcId="{0087B7D6-2D85-4539-AEEB-531E1874506E}" destId="{9E520951-9858-4176-BD77-BFB172323589}" srcOrd="2" destOrd="0" parTransId="{82DF0FFB-ABCB-40C6-A04C-DA5CFC4F44DC}" sibTransId="{B2EAB8CE-968C-46D0-B077-37B1F1E6FC98}"/>
    <dgm:cxn modelId="{EB3DE9BD-C75E-45E3-9B49-5D0D0A45E7A9}" srcId="{0087B7D6-2D85-4539-AEEB-531E1874506E}" destId="{D487AED8-F9D9-496D-AE00-5EDD3E12FB6C}" srcOrd="4" destOrd="0" parTransId="{4FC58988-D47D-45DB-B706-F6ED2B701E64}" sibTransId="{EF927930-6818-4457-981B-50655AC48514}"/>
    <dgm:cxn modelId="{A9DBFF2D-8CD2-4CAE-AC5B-765790AE0270}" srcId="{0087B7D6-2D85-4539-AEEB-531E1874506E}" destId="{AE9716A5-5131-4F79-B496-C38F52FCB717}" srcOrd="1" destOrd="0" parTransId="{DF546999-A81C-41E2-BB13-84B174206638}" sibTransId="{28CE02EA-02F6-41DD-ADC9-B5960D25F231}"/>
    <dgm:cxn modelId="{59B86698-11CA-4332-878D-6C3100618E55}" type="presOf" srcId="{04AF9862-CDC2-4C19-9D18-6E554E839B48}" destId="{E98E8939-386C-4C74-A786-8EEE6C1658FD}" srcOrd="0" destOrd="0" presId="urn:microsoft.com/office/officeart/2005/8/layout/radial5"/>
    <dgm:cxn modelId="{A46A1A0F-3B58-4D0B-B0A7-BA4F719A465F}" srcId="{0087B7D6-2D85-4539-AEEB-531E1874506E}" destId="{7FD09493-C0A5-4D27-8364-C79D66711B26}" srcOrd="3" destOrd="0" parTransId="{04AF9862-CDC2-4C19-9D18-6E554E839B48}" sibTransId="{DE8BFE48-2DE7-43C7-86F9-0F34EF495321}"/>
    <dgm:cxn modelId="{9A04C16F-74C4-4423-88BD-434A6166FC6A}" type="presOf" srcId="{10D3D40E-7E35-4607-8264-1C5858A52C54}" destId="{26A84C6B-D8B5-43FD-AB46-1C6C53C0B0B1}" srcOrd="0" destOrd="0" presId="urn:microsoft.com/office/officeart/2005/8/layout/radial5"/>
    <dgm:cxn modelId="{76D9C68C-22D9-4376-AF61-76904FDF1099}" type="presOf" srcId="{0087B7D6-2D85-4539-AEEB-531E1874506E}" destId="{34777683-04F4-4405-893D-8D1989F67529}" srcOrd="0" destOrd="0" presId="urn:microsoft.com/office/officeart/2005/8/layout/radial5"/>
    <dgm:cxn modelId="{011886B2-CF33-40FE-841B-6EF92E248EE0}" type="presOf" srcId="{4FC58988-D47D-45DB-B706-F6ED2B701E64}" destId="{4F80F0EB-7BE9-4CF6-8962-AD054ED6B66D}" srcOrd="0" destOrd="0" presId="urn:microsoft.com/office/officeart/2005/8/layout/radial5"/>
    <dgm:cxn modelId="{29C3D538-8E99-4C4B-AC75-375A7C1C08E9}" type="presOf" srcId="{9E520951-9858-4176-BD77-BFB172323589}" destId="{C21806DC-4DAA-4F5E-B190-038957E29D20}" srcOrd="0" destOrd="0" presId="urn:microsoft.com/office/officeart/2005/8/layout/radial5"/>
    <dgm:cxn modelId="{6396C050-7454-467D-81AC-A50CDBF7036B}" type="presOf" srcId="{DF546999-A81C-41E2-BB13-84B174206638}" destId="{4163FDFC-28CD-470B-9A76-7A60BE765CD0}" srcOrd="0" destOrd="0" presId="urn:microsoft.com/office/officeart/2005/8/layout/radial5"/>
    <dgm:cxn modelId="{2AB079FF-37DD-4C8D-B5B2-C49BD8D3E106}" type="presOf" srcId="{C6677254-2818-4F5A-996B-1445207207ED}" destId="{860F2E8D-59B6-4D8D-9E02-36ACAF79BD76}" srcOrd="0" destOrd="0" presId="urn:microsoft.com/office/officeart/2005/8/layout/radial5"/>
    <dgm:cxn modelId="{BAE54B70-442C-43C0-87D9-710AC7D81CC3}" type="presOf" srcId="{1B341286-383F-4028-A25D-3AD07D144D02}" destId="{F3E38513-3A14-48D0-8DFF-64652D91096F}" srcOrd="0" destOrd="0" presId="urn:microsoft.com/office/officeart/2005/8/layout/radial5"/>
    <dgm:cxn modelId="{49860446-EAB0-4E7F-8E9F-48E65482DDFC}" type="presOf" srcId="{D487AED8-F9D9-496D-AE00-5EDD3E12FB6C}" destId="{CDAADAED-5D5D-4673-8B8B-18E6F63F2949}" srcOrd="0" destOrd="0" presId="urn:microsoft.com/office/officeart/2005/8/layout/radial5"/>
    <dgm:cxn modelId="{19ABE5A8-41F5-4EEC-9037-754DC0990C30}" type="presOf" srcId="{04AF9862-CDC2-4C19-9D18-6E554E839B48}" destId="{84DDC9AC-051E-49A3-AA23-CB15FC86B05B}" srcOrd="1" destOrd="0" presId="urn:microsoft.com/office/officeart/2005/8/layout/radial5"/>
    <dgm:cxn modelId="{7EC74D82-6619-43F0-83CB-8362D1F5F3F7}" type="presOf" srcId="{57A51C2E-834D-4780-A4CB-E58AD204060A}" destId="{FFA516D7-A9CC-4572-BD3E-66FD5E2CBA8B}" srcOrd="0" destOrd="0" presId="urn:microsoft.com/office/officeart/2005/8/layout/radial5"/>
    <dgm:cxn modelId="{02A922AD-378F-4702-88BF-F922BF2D3346}" type="presOf" srcId="{82DF0FFB-ABCB-40C6-A04C-DA5CFC4F44DC}" destId="{4DB27D3E-A3F5-495C-9978-4AE1A2D5B309}" srcOrd="0" destOrd="0" presId="urn:microsoft.com/office/officeart/2005/8/layout/radial5"/>
    <dgm:cxn modelId="{51FD594C-8377-41CD-B8C6-F249CFE16DFF}" type="presOf" srcId="{4FC58988-D47D-45DB-B706-F6ED2B701E64}" destId="{526B9352-E115-4557-9733-DFEB07055458}" srcOrd="1" destOrd="0" presId="urn:microsoft.com/office/officeart/2005/8/layout/radial5"/>
    <dgm:cxn modelId="{4F28DD7F-ACBF-4A81-B7F1-E8B08635BDEA}" srcId="{0087B7D6-2D85-4539-AEEB-531E1874506E}" destId="{E2F47F42-F750-4945-8342-D70E1721F98C}" srcOrd="0" destOrd="0" parTransId="{1B341286-383F-4028-A25D-3AD07D144D02}" sibTransId="{FFB37234-4020-427F-AABD-29ABC646BA83}"/>
    <dgm:cxn modelId="{5A44F244-5DA3-4818-BF3E-010AFE834096}" type="presOf" srcId="{10D3D40E-7E35-4607-8264-1C5858A52C54}" destId="{274C06BC-918B-4D48-826F-534D3E93F225}" srcOrd="1" destOrd="0" presId="urn:microsoft.com/office/officeart/2005/8/layout/radial5"/>
    <dgm:cxn modelId="{92650371-9F05-4C4D-99CF-41566622F5F3}" type="presParOf" srcId="{860F2E8D-59B6-4D8D-9E02-36ACAF79BD76}" destId="{34777683-04F4-4405-893D-8D1989F67529}" srcOrd="0" destOrd="0" presId="urn:microsoft.com/office/officeart/2005/8/layout/radial5"/>
    <dgm:cxn modelId="{AAC8C44F-4EB6-445B-B80B-62331843221D}" type="presParOf" srcId="{860F2E8D-59B6-4D8D-9E02-36ACAF79BD76}" destId="{F3E38513-3A14-48D0-8DFF-64652D91096F}" srcOrd="1" destOrd="0" presId="urn:microsoft.com/office/officeart/2005/8/layout/radial5"/>
    <dgm:cxn modelId="{F13BDD1E-96E9-4464-A858-03DB7F19A55E}" type="presParOf" srcId="{F3E38513-3A14-48D0-8DFF-64652D91096F}" destId="{20EAC102-4540-4ADA-A5F0-BE1FCA88598C}" srcOrd="0" destOrd="0" presId="urn:microsoft.com/office/officeart/2005/8/layout/radial5"/>
    <dgm:cxn modelId="{9A2F4A39-9E82-4937-9EFB-83D92D2B7E6E}" type="presParOf" srcId="{860F2E8D-59B6-4D8D-9E02-36ACAF79BD76}" destId="{582394C0-B78F-47AD-97EF-2D638DFD7109}" srcOrd="2" destOrd="0" presId="urn:microsoft.com/office/officeart/2005/8/layout/radial5"/>
    <dgm:cxn modelId="{706DCB63-7010-4809-95D5-58B751361404}" type="presParOf" srcId="{860F2E8D-59B6-4D8D-9E02-36ACAF79BD76}" destId="{4163FDFC-28CD-470B-9A76-7A60BE765CD0}" srcOrd="3" destOrd="0" presId="urn:microsoft.com/office/officeart/2005/8/layout/radial5"/>
    <dgm:cxn modelId="{DBE30E4F-8077-4C5D-8338-79180B362955}" type="presParOf" srcId="{4163FDFC-28CD-470B-9A76-7A60BE765CD0}" destId="{80D16092-2E60-4542-964D-F36D7F460DDC}" srcOrd="0" destOrd="0" presId="urn:microsoft.com/office/officeart/2005/8/layout/radial5"/>
    <dgm:cxn modelId="{DDE135F2-0B7C-4E4A-89C8-58819987D9C5}" type="presParOf" srcId="{860F2E8D-59B6-4D8D-9E02-36ACAF79BD76}" destId="{136AA8D9-C6F9-4A73-8DFD-2DE058EEF36E}" srcOrd="4" destOrd="0" presId="urn:microsoft.com/office/officeart/2005/8/layout/radial5"/>
    <dgm:cxn modelId="{798DD549-9FD7-4147-A56F-5D5818D9E203}" type="presParOf" srcId="{860F2E8D-59B6-4D8D-9E02-36ACAF79BD76}" destId="{4DB27D3E-A3F5-495C-9978-4AE1A2D5B309}" srcOrd="5" destOrd="0" presId="urn:microsoft.com/office/officeart/2005/8/layout/radial5"/>
    <dgm:cxn modelId="{92055915-2FC7-449F-8F5F-14DCA69D0673}" type="presParOf" srcId="{4DB27D3E-A3F5-495C-9978-4AE1A2D5B309}" destId="{18E71477-4299-4DC1-AAD2-D4466E97D18B}" srcOrd="0" destOrd="0" presId="urn:microsoft.com/office/officeart/2005/8/layout/radial5"/>
    <dgm:cxn modelId="{67B06079-85C4-4A6E-8CC2-A9FF4AC74EF7}" type="presParOf" srcId="{860F2E8D-59B6-4D8D-9E02-36ACAF79BD76}" destId="{C21806DC-4DAA-4F5E-B190-038957E29D20}" srcOrd="6" destOrd="0" presId="urn:microsoft.com/office/officeart/2005/8/layout/radial5"/>
    <dgm:cxn modelId="{59CD593C-0951-4C41-BE25-7FC83F341C54}" type="presParOf" srcId="{860F2E8D-59B6-4D8D-9E02-36ACAF79BD76}" destId="{E98E8939-386C-4C74-A786-8EEE6C1658FD}" srcOrd="7" destOrd="0" presId="urn:microsoft.com/office/officeart/2005/8/layout/radial5"/>
    <dgm:cxn modelId="{F03ECD3A-1ABF-4C42-92B1-E9873B3E72C6}" type="presParOf" srcId="{E98E8939-386C-4C74-A786-8EEE6C1658FD}" destId="{84DDC9AC-051E-49A3-AA23-CB15FC86B05B}" srcOrd="0" destOrd="0" presId="urn:microsoft.com/office/officeart/2005/8/layout/radial5"/>
    <dgm:cxn modelId="{82F7360E-21CF-4739-84B8-013E551D12E7}" type="presParOf" srcId="{860F2E8D-59B6-4D8D-9E02-36ACAF79BD76}" destId="{78821273-67D2-4534-83BA-C13EC97F8E61}" srcOrd="8" destOrd="0" presId="urn:microsoft.com/office/officeart/2005/8/layout/radial5"/>
    <dgm:cxn modelId="{F1C673C2-28E2-47FD-A16E-874EE9354DC4}" type="presParOf" srcId="{860F2E8D-59B6-4D8D-9E02-36ACAF79BD76}" destId="{4F80F0EB-7BE9-4CF6-8962-AD054ED6B66D}" srcOrd="9" destOrd="0" presId="urn:microsoft.com/office/officeart/2005/8/layout/radial5"/>
    <dgm:cxn modelId="{86B712D2-ECB4-4C96-BD95-6E99E8B790F4}" type="presParOf" srcId="{4F80F0EB-7BE9-4CF6-8962-AD054ED6B66D}" destId="{526B9352-E115-4557-9733-DFEB07055458}" srcOrd="0" destOrd="0" presId="urn:microsoft.com/office/officeart/2005/8/layout/radial5"/>
    <dgm:cxn modelId="{C54E5F4D-FA73-4C98-B751-258B6685567F}" type="presParOf" srcId="{860F2E8D-59B6-4D8D-9E02-36ACAF79BD76}" destId="{CDAADAED-5D5D-4673-8B8B-18E6F63F2949}" srcOrd="10" destOrd="0" presId="urn:microsoft.com/office/officeart/2005/8/layout/radial5"/>
    <dgm:cxn modelId="{6FA734EA-46E3-4EA4-B1AD-425B6A48969D}" type="presParOf" srcId="{860F2E8D-59B6-4D8D-9E02-36ACAF79BD76}" destId="{26A84C6B-D8B5-43FD-AB46-1C6C53C0B0B1}" srcOrd="11" destOrd="0" presId="urn:microsoft.com/office/officeart/2005/8/layout/radial5"/>
    <dgm:cxn modelId="{DBDC077C-D2F4-429F-BAF9-F7FDFE313F44}" type="presParOf" srcId="{26A84C6B-D8B5-43FD-AB46-1C6C53C0B0B1}" destId="{274C06BC-918B-4D48-826F-534D3E93F225}" srcOrd="0" destOrd="0" presId="urn:microsoft.com/office/officeart/2005/8/layout/radial5"/>
    <dgm:cxn modelId="{8FB5E2C5-21C8-40DC-9536-2557734C8A1B}" type="presParOf" srcId="{860F2E8D-59B6-4D8D-9E02-36ACAF79BD76}" destId="{FFA516D7-A9CC-4572-BD3E-66FD5E2CBA8B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77683-04F4-4405-893D-8D1989F67529}">
      <dsp:nvSpPr>
        <dsp:cNvPr id="0" name=""/>
        <dsp:cNvSpPr/>
      </dsp:nvSpPr>
      <dsp:spPr>
        <a:xfrm>
          <a:off x="3455537" y="2266500"/>
          <a:ext cx="1318524" cy="13185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Factores de protección</a:t>
          </a:r>
          <a:endParaRPr lang="es-ES" sz="1600" kern="1200" dirty="0"/>
        </a:p>
      </dsp:txBody>
      <dsp:txXfrm>
        <a:off x="3648630" y="2459593"/>
        <a:ext cx="932338" cy="932338"/>
      </dsp:txXfrm>
    </dsp:sp>
    <dsp:sp modelId="{F3E38513-3A14-48D0-8DFF-64652D91096F}">
      <dsp:nvSpPr>
        <dsp:cNvPr id="0" name=""/>
        <dsp:cNvSpPr/>
      </dsp:nvSpPr>
      <dsp:spPr>
        <a:xfrm rot="16200000">
          <a:off x="3950452" y="1741564"/>
          <a:ext cx="328694" cy="448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3999756" y="1880528"/>
        <a:ext cx="230086" cy="268978"/>
      </dsp:txXfrm>
    </dsp:sp>
    <dsp:sp modelId="{582394C0-B78F-47AD-97EF-2D638DFD7109}">
      <dsp:nvSpPr>
        <dsp:cNvPr id="0" name=""/>
        <dsp:cNvSpPr/>
      </dsp:nvSpPr>
      <dsp:spPr>
        <a:xfrm>
          <a:off x="3295872" y="8466"/>
          <a:ext cx="1637854" cy="163785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Autoconocimiento</a:t>
          </a:r>
          <a:endParaRPr lang="es-ES" sz="1100" kern="1200" dirty="0"/>
        </a:p>
      </dsp:txBody>
      <dsp:txXfrm>
        <a:off x="3535730" y="248324"/>
        <a:ext cx="1158138" cy="1158138"/>
      </dsp:txXfrm>
    </dsp:sp>
    <dsp:sp modelId="{4163FDFC-28CD-470B-9A76-7A60BE765CD0}">
      <dsp:nvSpPr>
        <dsp:cNvPr id="0" name=""/>
        <dsp:cNvSpPr/>
      </dsp:nvSpPr>
      <dsp:spPr>
        <a:xfrm rot="19800000">
          <a:off x="4781879" y="2221588"/>
          <a:ext cx="328694" cy="448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4788484" y="2335900"/>
        <a:ext cx="230086" cy="268978"/>
      </dsp:txXfrm>
    </dsp:sp>
    <dsp:sp modelId="{136AA8D9-C6F9-4A73-8DFD-2DE058EEF36E}">
      <dsp:nvSpPr>
        <dsp:cNvPr id="0" name=""/>
        <dsp:cNvSpPr/>
      </dsp:nvSpPr>
      <dsp:spPr>
        <a:xfrm>
          <a:off x="5113113" y="1057651"/>
          <a:ext cx="1637854" cy="163785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Auto aceptación</a:t>
          </a:r>
          <a:endParaRPr lang="es-ES" sz="1100" kern="1200" dirty="0"/>
        </a:p>
      </dsp:txBody>
      <dsp:txXfrm>
        <a:off x="5352971" y="1297509"/>
        <a:ext cx="1158138" cy="1158138"/>
      </dsp:txXfrm>
    </dsp:sp>
    <dsp:sp modelId="{4DB27D3E-A3F5-495C-9978-4AE1A2D5B309}">
      <dsp:nvSpPr>
        <dsp:cNvPr id="0" name=""/>
        <dsp:cNvSpPr/>
      </dsp:nvSpPr>
      <dsp:spPr>
        <a:xfrm rot="1800000">
          <a:off x="4781879" y="3181637"/>
          <a:ext cx="328694" cy="448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4788484" y="3246645"/>
        <a:ext cx="230086" cy="268978"/>
      </dsp:txXfrm>
    </dsp:sp>
    <dsp:sp modelId="{C21806DC-4DAA-4F5E-B190-038957E29D20}">
      <dsp:nvSpPr>
        <dsp:cNvPr id="0" name=""/>
        <dsp:cNvSpPr/>
      </dsp:nvSpPr>
      <dsp:spPr>
        <a:xfrm>
          <a:off x="5113113" y="3156019"/>
          <a:ext cx="1637854" cy="163785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Auto concepto</a:t>
          </a:r>
          <a:endParaRPr lang="es-ES" sz="1100" kern="1200" dirty="0"/>
        </a:p>
      </dsp:txBody>
      <dsp:txXfrm>
        <a:off x="5352971" y="3395877"/>
        <a:ext cx="1158138" cy="1158138"/>
      </dsp:txXfrm>
    </dsp:sp>
    <dsp:sp modelId="{E98E8939-386C-4C74-A786-8EEE6C1658FD}">
      <dsp:nvSpPr>
        <dsp:cNvPr id="0" name=""/>
        <dsp:cNvSpPr/>
      </dsp:nvSpPr>
      <dsp:spPr>
        <a:xfrm rot="5400000">
          <a:off x="3950452" y="3661662"/>
          <a:ext cx="328694" cy="448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3999756" y="3702018"/>
        <a:ext cx="230086" cy="268978"/>
      </dsp:txXfrm>
    </dsp:sp>
    <dsp:sp modelId="{78821273-67D2-4534-83BA-C13EC97F8E61}">
      <dsp:nvSpPr>
        <dsp:cNvPr id="0" name=""/>
        <dsp:cNvSpPr/>
      </dsp:nvSpPr>
      <dsp:spPr>
        <a:xfrm>
          <a:off x="3295872" y="4205203"/>
          <a:ext cx="1637854" cy="163785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Autoevaluación</a:t>
          </a:r>
          <a:endParaRPr lang="es-ES" sz="1100" kern="1200" dirty="0"/>
        </a:p>
      </dsp:txBody>
      <dsp:txXfrm>
        <a:off x="3535730" y="4445061"/>
        <a:ext cx="1158138" cy="1158138"/>
      </dsp:txXfrm>
    </dsp:sp>
    <dsp:sp modelId="{4F80F0EB-7BE9-4CF6-8962-AD054ED6B66D}">
      <dsp:nvSpPr>
        <dsp:cNvPr id="0" name=""/>
        <dsp:cNvSpPr/>
      </dsp:nvSpPr>
      <dsp:spPr>
        <a:xfrm rot="9000000">
          <a:off x="3119025" y="3181637"/>
          <a:ext cx="328694" cy="448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 rot="10800000">
        <a:off x="3211028" y="3246645"/>
        <a:ext cx="230086" cy="268978"/>
      </dsp:txXfrm>
    </dsp:sp>
    <dsp:sp modelId="{CDAADAED-5D5D-4673-8B8B-18E6F63F2949}">
      <dsp:nvSpPr>
        <dsp:cNvPr id="0" name=""/>
        <dsp:cNvSpPr/>
      </dsp:nvSpPr>
      <dsp:spPr>
        <a:xfrm>
          <a:off x="1478632" y="3156019"/>
          <a:ext cx="1637854" cy="163785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Auto respeto</a:t>
          </a:r>
          <a:endParaRPr lang="es-ES" sz="1100" kern="1200" dirty="0"/>
        </a:p>
      </dsp:txBody>
      <dsp:txXfrm>
        <a:off x="1718490" y="3395877"/>
        <a:ext cx="1158138" cy="1158138"/>
      </dsp:txXfrm>
    </dsp:sp>
    <dsp:sp modelId="{26A84C6B-D8B5-43FD-AB46-1C6C53C0B0B1}">
      <dsp:nvSpPr>
        <dsp:cNvPr id="0" name=""/>
        <dsp:cNvSpPr/>
      </dsp:nvSpPr>
      <dsp:spPr>
        <a:xfrm rot="12600000">
          <a:off x="3119025" y="2221588"/>
          <a:ext cx="328694" cy="448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 rot="10800000">
        <a:off x="3211028" y="2335900"/>
        <a:ext cx="230086" cy="268978"/>
      </dsp:txXfrm>
    </dsp:sp>
    <dsp:sp modelId="{FFA516D7-A9CC-4572-BD3E-66FD5E2CBA8B}">
      <dsp:nvSpPr>
        <dsp:cNvPr id="0" name=""/>
        <dsp:cNvSpPr/>
      </dsp:nvSpPr>
      <dsp:spPr>
        <a:xfrm>
          <a:off x="1478632" y="1057651"/>
          <a:ext cx="1637854" cy="163785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Autoestima</a:t>
          </a:r>
          <a:endParaRPr lang="es-ES" sz="1100" kern="1200" dirty="0"/>
        </a:p>
      </dsp:txBody>
      <dsp:txXfrm>
        <a:off x="1718490" y="1297509"/>
        <a:ext cx="1158138" cy="1158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B0DC-DF66-4C43-8A5A-A2F05475C7EC}" type="datetimeFigureOut">
              <a:rPr lang="es-MX" smtClean="0"/>
              <a:pPr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99992" y="2924944"/>
            <a:ext cx="3995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TEACHER:</a:t>
            </a: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MTE. HEIDI ZAMORA NAVA</a:t>
            </a:r>
          </a:p>
          <a:p>
            <a:pPr algn="r"/>
            <a:endParaRPr lang="es-MX" sz="24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SEMESTER:</a:t>
            </a:r>
          </a:p>
          <a:p>
            <a:pPr algn="r"/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January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</a:t>
            </a:r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, 2015</a:t>
            </a:r>
          </a:p>
          <a:p>
            <a:pPr algn="r"/>
            <a:endParaRPr lang="es-MX" sz="2000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-144524" y="-71958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683568" y="1268760"/>
            <a:ext cx="7128792" cy="2187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ÁREA ACADÉMICA: Preparatoria 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TEMA: Factores de riesgo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PROFESOR: Carlos Pérez Hernández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PERIODO: Junio – Diciembre 2016</a:t>
            </a:r>
            <a: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MX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Resumen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Los factores de riesgo promueven caer en alguna adicción, hay factores que promueven la autoestima para evitarlo.</a:t>
            </a:r>
          </a:p>
        </p:txBody>
      </p:sp>
    </p:spTree>
    <p:extLst>
      <p:ext uri="{BB962C8B-B14F-4D97-AF65-F5344CB8AC3E}">
        <p14:creationId xmlns:p14="http://schemas.microsoft.com/office/powerpoint/2010/main" val="4036223298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Abstract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Risk</a:t>
            </a:r>
            <a:r>
              <a:rPr lang="es-MX" dirty="0"/>
              <a:t> </a:t>
            </a:r>
            <a:r>
              <a:rPr lang="es-MX" dirty="0" err="1"/>
              <a:t>factor's</a:t>
            </a:r>
            <a:r>
              <a:rPr lang="es-MX" dirty="0"/>
              <a:t> </a:t>
            </a:r>
            <a:r>
              <a:rPr lang="es-MX" dirty="0" err="1"/>
              <a:t>promote</a:t>
            </a:r>
            <a:r>
              <a:rPr lang="es-MX" dirty="0"/>
              <a:t> to </a:t>
            </a:r>
            <a:r>
              <a:rPr lang="es-MX" dirty="0" err="1"/>
              <a:t>fall</a:t>
            </a:r>
            <a:r>
              <a:rPr lang="es-MX" dirty="0"/>
              <a:t> in </a:t>
            </a:r>
            <a:r>
              <a:rPr lang="es-MX" dirty="0" err="1"/>
              <a:t>addictions</a:t>
            </a:r>
            <a:r>
              <a:rPr lang="es-MX" dirty="0"/>
              <a:t>, </a:t>
            </a:r>
            <a:r>
              <a:rPr lang="es-MX" dirty="0" err="1" smtClean="0"/>
              <a:t>there</a:t>
            </a:r>
            <a:r>
              <a:rPr lang="es-MX" dirty="0" smtClean="0"/>
              <a:t> </a:t>
            </a:r>
            <a:r>
              <a:rPr lang="es-MX" dirty="0"/>
              <a:t>are </a:t>
            </a:r>
            <a:r>
              <a:rPr lang="es-MX" dirty="0" err="1"/>
              <a:t>factor’s</a:t>
            </a:r>
            <a:r>
              <a:rPr lang="es-MX" dirty="0"/>
              <a:t> </a:t>
            </a:r>
            <a:r>
              <a:rPr lang="es-MX" dirty="0" err="1"/>
              <a:t>that</a:t>
            </a:r>
            <a:r>
              <a:rPr lang="es-MX" dirty="0"/>
              <a:t> </a:t>
            </a:r>
            <a:r>
              <a:rPr lang="es-MX" dirty="0" err="1"/>
              <a:t>promotes</a:t>
            </a:r>
            <a:r>
              <a:rPr lang="es-MX" dirty="0"/>
              <a:t> </a:t>
            </a:r>
            <a:r>
              <a:rPr lang="es-MX" dirty="0" err="1"/>
              <a:t>self</a:t>
            </a:r>
            <a:r>
              <a:rPr lang="es-MX" dirty="0"/>
              <a:t> </a:t>
            </a:r>
            <a:r>
              <a:rPr lang="es-MX" dirty="0" err="1"/>
              <a:t>esteem</a:t>
            </a:r>
            <a:r>
              <a:rPr lang="es-MX" dirty="0"/>
              <a:t> to </a:t>
            </a:r>
            <a:r>
              <a:rPr lang="es-MX" dirty="0" err="1"/>
              <a:t>avoid</a:t>
            </a:r>
            <a:r>
              <a:rPr lang="es-MX" dirty="0"/>
              <a:t> </a:t>
            </a:r>
            <a:r>
              <a:rPr lang="es-MX" dirty="0" err="1"/>
              <a:t>it</a:t>
            </a:r>
            <a:r>
              <a:rPr lang="es-MX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9724268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Competencias a desarrollar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Elige y practica estilos de vida saludables.</a:t>
            </a:r>
          </a:p>
          <a:p>
            <a:endParaRPr lang="es-MX" dirty="0"/>
          </a:p>
          <a:p>
            <a:r>
              <a:rPr lang="es-MX" dirty="0" smtClean="0"/>
              <a:t>Cultiva relaciones interpersonales que contribuyen a su desarrollo humano y el de quienes lo rodean.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0040315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02" y="404664"/>
            <a:ext cx="8229600" cy="3536954"/>
          </a:xfrm>
        </p:spPr>
      </p:pic>
    </p:spTree>
    <p:extLst>
      <p:ext uri="{BB962C8B-B14F-4D97-AF65-F5344CB8AC3E}">
        <p14:creationId xmlns:p14="http://schemas.microsoft.com/office/powerpoint/2010/main" val="1648731192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¿Cómo manejar el estrés y ansiedad?</a:t>
            </a:r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69"/>
          <a:stretch/>
        </p:blipFill>
        <p:spPr>
          <a:xfrm>
            <a:off x="457200" y="2132856"/>
            <a:ext cx="8229600" cy="2136206"/>
          </a:xfrm>
        </p:spPr>
      </p:pic>
    </p:spTree>
    <p:extLst>
      <p:ext uri="{BB962C8B-B14F-4D97-AF65-F5344CB8AC3E}">
        <p14:creationId xmlns:p14="http://schemas.microsoft.com/office/powerpoint/2010/main" val="971985301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353284"/>
              </p:ext>
            </p:extLst>
          </p:nvPr>
        </p:nvGraphicFramePr>
        <p:xfrm>
          <a:off x="457200" y="274638"/>
          <a:ext cx="8229600" cy="585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6710042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Puntos a seguir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Reconocer el problema.</a:t>
            </a:r>
          </a:p>
          <a:p>
            <a:r>
              <a:rPr lang="es-MX" dirty="0" smtClean="0"/>
              <a:t>Decidirse a cambiar.</a:t>
            </a:r>
          </a:p>
          <a:p>
            <a:r>
              <a:rPr lang="es-MX" dirty="0" smtClean="0"/>
              <a:t>Definir objetivos y ser asertivo.</a:t>
            </a:r>
          </a:p>
          <a:p>
            <a:r>
              <a:rPr lang="es-MX" dirty="0"/>
              <a:t>Identificar principios y </a:t>
            </a:r>
            <a:r>
              <a:rPr lang="es-MX" dirty="0" smtClean="0"/>
              <a:t>valores.</a:t>
            </a:r>
            <a:endParaRPr lang="es-MX" dirty="0"/>
          </a:p>
          <a:p>
            <a:r>
              <a:rPr lang="es-MX" dirty="0"/>
              <a:t>Aceptarse uno mismo y compartir con los </a:t>
            </a:r>
            <a:r>
              <a:rPr lang="es-MX" dirty="0" smtClean="0"/>
              <a:t>demás.</a:t>
            </a:r>
            <a:endParaRPr lang="es-MX" dirty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04866884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Navarrete, Canales, Calderón, Ibarra (2013) Manual de trabajo de la asignatura de prevención de adicciones.   Universidad Autónoma del Estado de Hidalgo.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13636717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LANTILLA-BACHILLERATO acept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PLANTILLA-BACHILLERATO aceptada</Template>
  <TotalTime>1191</TotalTime>
  <Words>165</Words>
  <Application>Microsoft Office PowerPoint</Application>
  <PresentationFormat>Presentación en pantalla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PLANTILLA-BACHILLERATO aceptada</vt:lpstr>
      <vt:lpstr>Presentación de PowerPoint</vt:lpstr>
      <vt:lpstr>Resumen</vt:lpstr>
      <vt:lpstr>Abstract</vt:lpstr>
      <vt:lpstr>Competencias a desarrollar</vt:lpstr>
      <vt:lpstr>Presentación de PowerPoint</vt:lpstr>
      <vt:lpstr>¿Cómo manejar el estrés y ansiedad?</vt:lpstr>
      <vt:lpstr>Presentación de PowerPoint</vt:lpstr>
      <vt:lpstr>Puntos a seguir </vt:lpstr>
      <vt:lpstr>Bibliografía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THE NUMBERS</dc:title>
  <dc:creator>Heidi Zamora</dc:creator>
  <cp:lastModifiedBy>DELL</cp:lastModifiedBy>
  <cp:revision>103</cp:revision>
  <dcterms:created xsi:type="dcterms:W3CDTF">2014-06-01T21:01:51Z</dcterms:created>
  <dcterms:modified xsi:type="dcterms:W3CDTF">2017-03-18T17:26:48Z</dcterms:modified>
</cp:coreProperties>
</file>