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6"/>
  </p:notesMasterIdLst>
  <p:sldIdLst>
    <p:sldId id="285" r:id="rId2"/>
    <p:sldId id="309" r:id="rId3"/>
    <p:sldId id="298" r:id="rId4"/>
    <p:sldId id="295" r:id="rId5"/>
    <p:sldId id="294" r:id="rId6"/>
    <p:sldId id="287" r:id="rId7"/>
    <p:sldId id="299" r:id="rId8"/>
    <p:sldId id="302" r:id="rId9"/>
    <p:sldId id="301" r:id="rId10"/>
    <p:sldId id="303" r:id="rId11"/>
    <p:sldId id="304" r:id="rId12"/>
    <p:sldId id="290" r:id="rId13"/>
    <p:sldId id="289" r:id="rId14"/>
    <p:sldId id="305" r:id="rId15"/>
    <p:sldId id="306" r:id="rId16"/>
    <p:sldId id="307" r:id="rId17"/>
    <p:sldId id="311" r:id="rId18"/>
    <p:sldId id="310" r:id="rId19"/>
    <p:sldId id="291" r:id="rId20"/>
    <p:sldId id="308" r:id="rId21"/>
    <p:sldId id="292" r:id="rId22"/>
    <p:sldId id="312" r:id="rId23"/>
    <p:sldId id="313" r:id="rId24"/>
    <p:sldId id="296" r:id="rId25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599" autoAdjust="0"/>
  </p:normalViewPr>
  <p:slideViewPr>
    <p:cSldViewPr>
      <p:cViewPr>
        <p:scale>
          <a:sx n="63" d="100"/>
          <a:sy n="63" d="100"/>
        </p:scale>
        <p:origin x="-1374" y="-3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03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089BA4B-2774-47B8-96E8-7B29E1571D2C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D645C8BB-F5FC-49BD-A822-196DBE952F30}">
      <dgm:prSet phldrT="[Texto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  <a:ln w="22225">
          <a:solidFill>
            <a:schemeClr val="accent2">
              <a:lumMod val="50000"/>
            </a:schemeClr>
          </a:solidFill>
        </a:ln>
      </dgm:spPr>
      <dgm:t>
        <a:bodyPr/>
        <a:lstStyle/>
        <a:p>
          <a:endParaRPr lang="es-MX" dirty="0"/>
        </a:p>
      </dgm:t>
    </dgm:pt>
    <dgm:pt modelId="{B071619D-37AB-473F-A1AA-09D37ECC7558}" type="parTrans" cxnId="{0CCAB68F-687E-4189-BAD2-5F9F7D4CEA2A}">
      <dgm:prSet/>
      <dgm:spPr/>
      <dgm:t>
        <a:bodyPr/>
        <a:lstStyle/>
        <a:p>
          <a:endParaRPr lang="es-MX"/>
        </a:p>
      </dgm:t>
    </dgm:pt>
    <dgm:pt modelId="{8660D2D7-A358-4E99-BA8A-0DB985D8A2D0}" type="sibTrans" cxnId="{0CCAB68F-687E-4189-BAD2-5F9F7D4CEA2A}">
      <dgm:prSet/>
      <dgm:spPr/>
      <dgm:t>
        <a:bodyPr/>
        <a:lstStyle/>
        <a:p>
          <a:endParaRPr lang="es-MX"/>
        </a:p>
      </dgm:t>
    </dgm:pt>
    <dgm:pt modelId="{EE9ADE42-B373-4E76-B3DD-4B7F3998486D}">
      <dgm:prSet phldrT="[Texto]" phldr="1"/>
      <dgm:spPr>
        <a:blipFill rotWithShape="0">
          <a:blip xmlns:r="http://schemas.openxmlformats.org/officeDocument/2006/relationships" r:embed="rId2"/>
          <a:stretch>
            <a:fillRect/>
          </a:stretch>
        </a:blipFill>
        <a:ln w="22225">
          <a:solidFill>
            <a:schemeClr val="accent2">
              <a:lumMod val="50000"/>
            </a:schemeClr>
          </a:solidFill>
        </a:ln>
      </dgm:spPr>
      <dgm:t>
        <a:bodyPr/>
        <a:lstStyle/>
        <a:p>
          <a:endParaRPr lang="es-MX" dirty="0"/>
        </a:p>
      </dgm:t>
    </dgm:pt>
    <dgm:pt modelId="{892B468B-4226-4B57-8E5F-31EF646D11D4}" type="parTrans" cxnId="{2E60BB9F-9D87-447C-AA8B-FC51D4502296}">
      <dgm:prSet/>
      <dgm:spPr/>
      <dgm:t>
        <a:bodyPr/>
        <a:lstStyle/>
        <a:p>
          <a:endParaRPr lang="es-MX"/>
        </a:p>
      </dgm:t>
    </dgm:pt>
    <dgm:pt modelId="{92C02A81-4765-4553-B495-53AD6175FE47}" type="sibTrans" cxnId="{2E60BB9F-9D87-447C-AA8B-FC51D4502296}">
      <dgm:prSet/>
      <dgm:spPr/>
      <dgm:t>
        <a:bodyPr/>
        <a:lstStyle/>
        <a:p>
          <a:endParaRPr lang="es-MX"/>
        </a:p>
      </dgm:t>
    </dgm:pt>
    <dgm:pt modelId="{98C84C64-764B-4DC8-A426-B4CCBEB28CC1}">
      <dgm:prSet phldrT="[Texto]"/>
      <dgm:spPr>
        <a:ln w="22225">
          <a:solidFill>
            <a:schemeClr val="accent2">
              <a:lumMod val="50000"/>
              <a:alpha val="90000"/>
            </a:schemeClr>
          </a:solidFill>
        </a:ln>
      </dgm:spPr>
      <dgm:t>
        <a:bodyPr/>
        <a:lstStyle/>
        <a:p>
          <a:r>
            <a:rPr lang="es-MX" dirty="0" smtClean="0"/>
            <a:t>Vista código</a:t>
          </a:r>
          <a:endParaRPr lang="es-MX" dirty="0"/>
        </a:p>
      </dgm:t>
    </dgm:pt>
    <dgm:pt modelId="{EBFE09C5-58F4-4E97-A3DD-8F37EA5AAB6B}" type="parTrans" cxnId="{C24AE946-55B7-4533-8A9C-739FAC90D15D}">
      <dgm:prSet/>
      <dgm:spPr/>
      <dgm:t>
        <a:bodyPr/>
        <a:lstStyle/>
        <a:p>
          <a:endParaRPr lang="es-MX"/>
        </a:p>
      </dgm:t>
    </dgm:pt>
    <dgm:pt modelId="{4252DFE0-8210-466B-8406-E66B9312036B}" type="sibTrans" cxnId="{C24AE946-55B7-4533-8A9C-739FAC90D15D}">
      <dgm:prSet/>
      <dgm:spPr/>
      <dgm:t>
        <a:bodyPr/>
        <a:lstStyle/>
        <a:p>
          <a:endParaRPr lang="es-MX"/>
        </a:p>
      </dgm:t>
    </dgm:pt>
    <dgm:pt modelId="{12A709EC-230B-48E6-8E57-8BE50804275C}">
      <dgm:prSet phldrT="[Texto]" phldr="1"/>
      <dgm:spPr>
        <a:blipFill rotWithShape="0">
          <a:blip xmlns:r="http://schemas.openxmlformats.org/officeDocument/2006/relationships" r:embed="rId3"/>
          <a:stretch>
            <a:fillRect/>
          </a:stretch>
        </a:blipFill>
        <a:ln w="22225">
          <a:solidFill>
            <a:schemeClr val="accent2">
              <a:lumMod val="50000"/>
            </a:schemeClr>
          </a:solidFill>
        </a:ln>
      </dgm:spPr>
      <dgm:t>
        <a:bodyPr/>
        <a:lstStyle/>
        <a:p>
          <a:endParaRPr lang="es-MX" dirty="0"/>
        </a:p>
      </dgm:t>
    </dgm:pt>
    <dgm:pt modelId="{445C6A10-743E-4A3D-9E45-683FA2AE84CF}" type="parTrans" cxnId="{13273E27-75F1-415A-826F-36C83CF5A4FB}">
      <dgm:prSet/>
      <dgm:spPr/>
      <dgm:t>
        <a:bodyPr/>
        <a:lstStyle/>
        <a:p>
          <a:endParaRPr lang="es-MX"/>
        </a:p>
      </dgm:t>
    </dgm:pt>
    <dgm:pt modelId="{42F7CEF7-4D4A-4DB0-A695-C27695C930AE}" type="sibTrans" cxnId="{13273E27-75F1-415A-826F-36C83CF5A4FB}">
      <dgm:prSet/>
      <dgm:spPr/>
      <dgm:t>
        <a:bodyPr/>
        <a:lstStyle/>
        <a:p>
          <a:endParaRPr lang="es-MX"/>
        </a:p>
      </dgm:t>
    </dgm:pt>
    <dgm:pt modelId="{12ABBD59-B2FB-4B72-B47E-716F7CC508D0}">
      <dgm:prSet phldrT="[Texto]"/>
      <dgm:spPr>
        <a:ln w="22225">
          <a:solidFill>
            <a:schemeClr val="accent2">
              <a:lumMod val="50000"/>
            </a:schemeClr>
          </a:solidFill>
        </a:ln>
      </dgm:spPr>
      <dgm:t>
        <a:bodyPr/>
        <a:lstStyle/>
        <a:p>
          <a:r>
            <a:rPr lang="es-MX" dirty="0" smtClean="0"/>
            <a:t>Vista dividir</a:t>
          </a:r>
          <a:endParaRPr lang="es-MX" dirty="0"/>
        </a:p>
      </dgm:t>
    </dgm:pt>
    <dgm:pt modelId="{7E628BEF-C23F-40C1-9053-3413C04C6A23}" type="parTrans" cxnId="{CC2FE4C9-B286-4FA4-9ECA-514EB33B8204}">
      <dgm:prSet/>
      <dgm:spPr/>
      <dgm:t>
        <a:bodyPr/>
        <a:lstStyle/>
        <a:p>
          <a:endParaRPr lang="es-MX"/>
        </a:p>
      </dgm:t>
    </dgm:pt>
    <dgm:pt modelId="{113389C1-BA3B-4A8F-80E7-36AC05E22488}" type="sibTrans" cxnId="{CC2FE4C9-B286-4FA4-9ECA-514EB33B8204}">
      <dgm:prSet/>
      <dgm:spPr/>
      <dgm:t>
        <a:bodyPr/>
        <a:lstStyle/>
        <a:p>
          <a:endParaRPr lang="es-MX"/>
        </a:p>
      </dgm:t>
    </dgm:pt>
    <dgm:pt modelId="{C0B446B0-D1E4-434C-9B60-6B4F40369B86}">
      <dgm:prSet phldrT="[Texto]"/>
      <dgm:spPr>
        <a:ln w="22225">
          <a:solidFill>
            <a:schemeClr val="accent2">
              <a:lumMod val="50000"/>
              <a:alpha val="90000"/>
            </a:schemeClr>
          </a:solidFill>
        </a:ln>
      </dgm:spPr>
      <dgm:t>
        <a:bodyPr/>
        <a:lstStyle/>
        <a:p>
          <a:r>
            <a:rPr lang="es-MX" dirty="0" smtClean="0"/>
            <a:t>Vista Diseño</a:t>
          </a:r>
          <a:endParaRPr lang="es-MX" dirty="0"/>
        </a:p>
      </dgm:t>
    </dgm:pt>
    <dgm:pt modelId="{0751B8B0-8A8D-44BF-9EF5-A90ED145C8D1}" type="sibTrans" cxnId="{9C304881-2C8A-45FC-BBB6-2AD1316447E9}">
      <dgm:prSet/>
      <dgm:spPr/>
      <dgm:t>
        <a:bodyPr/>
        <a:lstStyle/>
        <a:p>
          <a:endParaRPr lang="es-MX"/>
        </a:p>
      </dgm:t>
    </dgm:pt>
    <dgm:pt modelId="{90F21402-9302-402D-9BAE-99FE1496B4D5}" type="parTrans" cxnId="{9C304881-2C8A-45FC-BBB6-2AD1316447E9}">
      <dgm:prSet/>
      <dgm:spPr/>
      <dgm:t>
        <a:bodyPr/>
        <a:lstStyle/>
        <a:p>
          <a:endParaRPr lang="es-MX"/>
        </a:p>
      </dgm:t>
    </dgm:pt>
    <dgm:pt modelId="{351B89B9-356E-4698-9CFC-8A03B73A3F6B}" type="pres">
      <dgm:prSet presAssocID="{9089BA4B-2774-47B8-96E8-7B29E1571D2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B73B33EF-6F47-4885-A569-66B9AB8CCAA7}" type="pres">
      <dgm:prSet presAssocID="{D645C8BB-F5FC-49BD-A822-196DBE952F30}" presName="linNode" presStyleCnt="0"/>
      <dgm:spPr/>
    </dgm:pt>
    <dgm:pt modelId="{A3C46E6B-E8DD-47DD-BC8E-E406B71C60B8}" type="pres">
      <dgm:prSet presAssocID="{D645C8BB-F5FC-49BD-A822-196DBE952F30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23D9F71D-D367-4871-906B-C4754AF2A1A8}" type="pres">
      <dgm:prSet presAssocID="{D645C8BB-F5FC-49BD-A822-196DBE952F30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D39EF99-EBEE-410E-9C38-26B8520DA871}" type="pres">
      <dgm:prSet presAssocID="{8660D2D7-A358-4E99-BA8A-0DB985D8A2D0}" presName="sp" presStyleCnt="0"/>
      <dgm:spPr/>
    </dgm:pt>
    <dgm:pt modelId="{8CE23F00-272D-48AA-9D29-45FBF4588300}" type="pres">
      <dgm:prSet presAssocID="{EE9ADE42-B373-4E76-B3DD-4B7F3998486D}" presName="linNode" presStyleCnt="0"/>
      <dgm:spPr/>
    </dgm:pt>
    <dgm:pt modelId="{B7D0143E-E6B0-4147-A01F-E57AB3759CF2}" type="pres">
      <dgm:prSet presAssocID="{EE9ADE42-B373-4E76-B3DD-4B7F3998486D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55670C1-77AC-4F6E-B741-4A33804AF036}" type="pres">
      <dgm:prSet presAssocID="{EE9ADE42-B373-4E76-B3DD-4B7F3998486D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43149C7-C3CD-4D78-BF78-A89A953E4B2E}" type="pres">
      <dgm:prSet presAssocID="{92C02A81-4765-4553-B495-53AD6175FE47}" presName="sp" presStyleCnt="0"/>
      <dgm:spPr/>
    </dgm:pt>
    <dgm:pt modelId="{11835029-2CCC-4974-A832-766995ACB8C5}" type="pres">
      <dgm:prSet presAssocID="{12A709EC-230B-48E6-8E57-8BE50804275C}" presName="linNode" presStyleCnt="0"/>
      <dgm:spPr/>
    </dgm:pt>
    <dgm:pt modelId="{7DF65E11-6A3A-4381-A6C3-74C0E6A3DA1F}" type="pres">
      <dgm:prSet presAssocID="{12A709EC-230B-48E6-8E57-8BE50804275C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4970962-167F-476E-B4D4-0D8F1A3F7952}" type="pres">
      <dgm:prSet presAssocID="{12A709EC-230B-48E6-8E57-8BE50804275C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0FDC6705-FEC9-41EC-9D9B-B8E51E29D700}" type="presOf" srcId="{C0B446B0-D1E4-434C-9B60-6B4F40369B86}" destId="{23D9F71D-D367-4871-906B-C4754AF2A1A8}" srcOrd="0" destOrd="0" presId="urn:microsoft.com/office/officeart/2005/8/layout/vList5"/>
    <dgm:cxn modelId="{BF494226-1E40-48B4-A34F-3EA98A992648}" type="presOf" srcId="{12ABBD59-B2FB-4B72-B47E-716F7CC508D0}" destId="{D4970962-167F-476E-B4D4-0D8F1A3F7952}" srcOrd="0" destOrd="0" presId="urn:microsoft.com/office/officeart/2005/8/layout/vList5"/>
    <dgm:cxn modelId="{9C304881-2C8A-45FC-BBB6-2AD1316447E9}" srcId="{D645C8BB-F5FC-49BD-A822-196DBE952F30}" destId="{C0B446B0-D1E4-434C-9B60-6B4F40369B86}" srcOrd="0" destOrd="0" parTransId="{90F21402-9302-402D-9BAE-99FE1496B4D5}" sibTransId="{0751B8B0-8A8D-44BF-9EF5-A90ED145C8D1}"/>
    <dgm:cxn modelId="{13273E27-75F1-415A-826F-36C83CF5A4FB}" srcId="{9089BA4B-2774-47B8-96E8-7B29E1571D2C}" destId="{12A709EC-230B-48E6-8E57-8BE50804275C}" srcOrd="2" destOrd="0" parTransId="{445C6A10-743E-4A3D-9E45-683FA2AE84CF}" sibTransId="{42F7CEF7-4D4A-4DB0-A695-C27695C930AE}"/>
    <dgm:cxn modelId="{2E60BB9F-9D87-447C-AA8B-FC51D4502296}" srcId="{9089BA4B-2774-47B8-96E8-7B29E1571D2C}" destId="{EE9ADE42-B373-4E76-B3DD-4B7F3998486D}" srcOrd="1" destOrd="0" parTransId="{892B468B-4226-4B57-8E5F-31EF646D11D4}" sibTransId="{92C02A81-4765-4553-B495-53AD6175FE47}"/>
    <dgm:cxn modelId="{0CCAB68F-687E-4189-BAD2-5F9F7D4CEA2A}" srcId="{9089BA4B-2774-47B8-96E8-7B29E1571D2C}" destId="{D645C8BB-F5FC-49BD-A822-196DBE952F30}" srcOrd="0" destOrd="0" parTransId="{B071619D-37AB-473F-A1AA-09D37ECC7558}" sibTransId="{8660D2D7-A358-4E99-BA8A-0DB985D8A2D0}"/>
    <dgm:cxn modelId="{5742DCF7-90E0-41C6-A672-056DA3B314E6}" type="presOf" srcId="{9089BA4B-2774-47B8-96E8-7B29E1571D2C}" destId="{351B89B9-356E-4698-9CFC-8A03B73A3F6B}" srcOrd="0" destOrd="0" presId="urn:microsoft.com/office/officeart/2005/8/layout/vList5"/>
    <dgm:cxn modelId="{CC2FE4C9-B286-4FA4-9ECA-514EB33B8204}" srcId="{12A709EC-230B-48E6-8E57-8BE50804275C}" destId="{12ABBD59-B2FB-4B72-B47E-716F7CC508D0}" srcOrd="0" destOrd="0" parTransId="{7E628BEF-C23F-40C1-9053-3413C04C6A23}" sibTransId="{113389C1-BA3B-4A8F-80E7-36AC05E22488}"/>
    <dgm:cxn modelId="{1D34A16D-CAEC-4207-93C6-41430A483D67}" type="presOf" srcId="{EE9ADE42-B373-4E76-B3DD-4B7F3998486D}" destId="{B7D0143E-E6B0-4147-A01F-E57AB3759CF2}" srcOrd="0" destOrd="0" presId="urn:microsoft.com/office/officeart/2005/8/layout/vList5"/>
    <dgm:cxn modelId="{C24AE946-55B7-4533-8A9C-739FAC90D15D}" srcId="{EE9ADE42-B373-4E76-B3DD-4B7F3998486D}" destId="{98C84C64-764B-4DC8-A426-B4CCBEB28CC1}" srcOrd="0" destOrd="0" parTransId="{EBFE09C5-58F4-4E97-A3DD-8F37EA5AAB6B}" sibTransId="{4252DFE0-8210-466B-8406-E66B9312036B}"/>
    <dgm:cxn modelId="{6206D7E5-1354-497E-A8F0-CAA36C94E70A}" type="presOf" srcId="{12A709EC-230B-48E6-8E57-8BE50804275C}" destId="{7DF65E11-6A3A-4381-A6C3-74C0E6A3DA1F}" srcOrd="0" destOrd="0" presId="urn:microsoft.com/office/officeart/2005/8/layout/vList5"/>
    <dgm:cxn modelId="{A56E41B5-C623-4B0A-A1D6-662FC14492A5}" type="presOf" srcId="{98C84C64-764B-4DC8-A426-B4CCBEB28CC1}" destId="{955670C1-77AC-4F6E-B741-4A33804AF036}" srcOrd="0" destOrd="0" presId="urn:microsoft.com/office/officeart/2005/8/layout/vList5"/>
    <dgm:cxn modelId="{072F4F3A-E735-49A0-9ECB-9F3A0ED037F5}" type="presOf" srcId="{D645C8BB-F5FC-49BD-A822-196DBE952F30}" destId="{A3C46E6B-E8DD-47DD-BC8E-E406B71C60B8}" srcOrd="0" destOrd="0" presId="urn:microsoft.com/office/officeart/2005/8/layout/vList5"/>
    <dgm:cxn modelId="{0CC539A0-5BA7-4CB7-B815-CA4F28EF13B9}" type="presParOf" srcId="{351B89B9-356E-4698-9CFC-8A03B73A3F6B}" destId="{B73B33EF-6F47-4885-A569-66B9AB8CCAA7}" srcOrd="0" destOrd="0" presId="urn:microsoft.com/office/officeart/2005/8/layout/vList5"/>
    <dgm:cxn modelId="{6657F2B1-648F-4B4C-8A62-6BA37044EC55}" type="presParOf" srcId="{B73B33EF-6F47-4885-A569-66B9AB8CCAA7}" destId="{A3C46E6B-E8DD-47DD-BC8E-E406B71C60B8}" srcOrd="0" destOrd="0" presId="urn:microsoft.com/office/officeart/2005/8/layout/vList5"/>
    <dgm:cxn modelId="{345990A7-5B1B-47E5-8FEE-DBCC64BD0121}" type="presParOf" srcId="{B73B33EF-6F47-4885-A569-66B9AB8CCAA7}" destId="{23D9F71D-D367-4871-906B-C4754AF2A1A8}" srcOrd="1" destOrd="0" presId="urn:microsoft.com/office/officeart/2005/8/layout/vList5"/>
    <dgm:cxn modelId="{DE50BFBC-B520-4366-86CD-FFD0563E8812}" type="presParOf" srcId="{351B89B9-356E-4698-9CFC-8A03B73A3F6B}" destId="{BD39EF99-EBEE-410E-9C38-26B8520DA871}" srcOrd="1" destOrd="0" presId="urn:microsoft.com/office/officeart/2005/8/layout/vList5"/>
    <dgm:cxn modelId="{7ACE72B0-CEB5-47D8-A5CA-E58F9BD3B381}" type="presParOf" srcId="{351B89B9-356E-4698-9CFC-8A03B73A3F6B}" destId="{8CE23F00-272D-48AA-9D29-45FBF4588300}" srcOrd="2" destOrd="0" presId="urn:microsoft.com/office/officeart/2005/8/layout/vList5"/>
    <dgm:cxn modelId="{7471CF24-FA97-4437-A566-824C264037B6}" type="presParOf" srcId="{8CE23F00-272D-48AA-9D29-45FBF4588300}" destId="{B7D0143E-E6B0-4147-A01F-E57AB3759CF2}" srcOrd="0" destOrd="0" presId="urn:microsoft.com/office/officeart/2005/8/layout/vList5"/>
    <dgm:cxn modelId="{38D27302-C952-469F-93FC-E1CAC30123CA}" type="presParOf" srcId="{8CE23F00-272D-48AA-9D29-45FBF4588300}" destId="{955670C1-77AC-4F6E-B741-4A33804AF036}" srcOrd="1" destOrd="0" presId="urn:microsoft.com/office/officeart/2005/8/layout/vList5"/>
    <dgm:cxn modelId="{6D1156A8-8C8B-4E6A-9105-7C970E14B796}" type="presParOf" srcId="{351B89B9-356E-4698-9CFC-8A03B73A3F6B}" destId="{143149C7-C3CD-4D78-BF78-A89A953E4B2E}" srcOrd="3" destOrd="0" presId="urn:microsoft.com/office/officeart/2005/8/layout/vList5"/>
    <dgm:cxn modelId="{AF9ED9CC-EFBE-42F3-B685-48D792F6B031}" type="presParOf" srcId="{351B89B9-356E-4698-9CFC-8A03B73A3F6B}" destId="{11835029-2CCC-4974-A832-766995ACB8C5}" srcOrd="4" destOrd="0" presId="urn:microsoft.com/office/officeart/2005/8/layout/vList5"/>
    <dgm:cxn modelId="{EE760B34-653A-48DD-96E6-BCC37805C23A}" type="presParOf" srcId="{11835029-2CCC-4974-A832-766995ACB8C5}" destId="{7DF65E11-6A3A-4381-A6C3-74C0E6A3DA1F}" srcOrd="0" destOrd="0" presId="urn:microsoft.com/office/officeart/2005/8/layout/vList5"/>
    <dgm:cxn modelId="{D9990404-22DF-430A-9AEF-C7E2867DCD84}" type="presParOf" srcId="{11835029-2CCC-4974-A832-766995ACB8C5}" destId="{D4970962-167F-476E-B4D4-0D8F1A3F795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EE2EF16-61FE-498A-9DE9-647EAEA255FE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ACC764BC-E347-4374-8219-9A0B108D8F19}">
      <dgm:prSet phldrT="[Texto]"/>
      <dgm:spPr/>
      <dgm:t>
        <a:bodyPr/>
        <a:lstStyle/>
        <a:p>
          <a:r>
            <a:rPr lang="es-MX" dirty="0" smtClean="0"/>
            <a:t>Vista Diseño</a:t>
          </a:r>
          <a:endParaRPr lang="es-MX" dirty="0"/>
        </a:p>
      </dgm:t>
    </dgm:pt>
    <dgm:pt modelId="{604FE1DD-2153-4B96-8C26-5008794A8848}" type="parTrans" cxnId="{46B5EE84-7AF5-40D3-BCD9-65B52C48B0AF}">
      <dgm:prSet/>
      <dgm:spPr/>
      <dgm:t>
        <a:bodyPr/>
        <a:lstStyle/>
        <a:p>
          <a:endParaRPr lang="es-MX"/>
        </a:p>
      </dgm:t>
    </dgm:pt>
    <dgm:pt modelId="{F9092AAE-0738-4428-8C85-7A061EABC1AB}" type="sibTrans" cxnId="{46B5EE84-7AF5-40D3-BCD9-65B52C48B0AF}">
      <dgm:prSet/>
      <dgm:spPr/>
      <dgm:t>
        <a:bodyPr/>
        <a:lstStyle/>
        <a:p>
          <a:endParaRPr lang="es-MX"/>
        </a:p>
      </dgm:t>
    </dgm:pt>
    <dgm:pt modelId="{59EDD98E-C8B4-454F-B4C9-C5D814D69808}">
      <dgm:prSet phldrT="[Texto]"/>
      <dgm:spPr/>
      <dgm:t>
        <a:bodyPr/>
        <a:lstStyle/>
        <a:p>
          <a:r>
            <a:rPr lang="es-MX" dirty="0" smtClean="0"/>
            <a:t>Se trabaja con un editor visual</a:t>
          </a:r>
          <a:endParaRPr lang="es-MX" dirty="0"/>
        </a:p>
      </dgm:t>
    </dgm:pt>
    <dgm:pt modelId="{C98A9615-9673-4B83-B9D6-081F053EF165}" type="parTrans" cxnId="{65F66182-723B-4E05-B190-C247A72365A0}">
      <dgm:prSet/>
      <dgm:spPr/>
      <dgm:t>
        <a:bodyPr/>
        <a:lstStyle/>
        <a:p>
          <a:endParaRPr lang="es-MX"/>
        </a:p>
      </dgm:t>
    </dgm:pt>
    <dgm:pt modelId="{7E9A7279-0398-447F-868F-A3DF88A8900A}" type="sibTrans" cxnId="{65F66182-723B-4E05-B190-C247A72365A0}">
      <dgm:prSet/>
      <dgm:spPr/>
      <dgm:t>
        <a:bodyPr/>
        <a:lstStyle/>
        <a:p>
          <a:endParaRPr lang="es-MX"/>
        </a:p>
      </dgm:t>
    </dgm:pt>
    <dgm:pt modelId="{CED01835-D9B5-4BCD-98A0-58A91F67C343}">
      <dgm:prSet phldrT="[Texto]"/>
      <dgm:spPr/>
      <dgm:t>
        <a:bodyPr/>
        <a:lstStyle/>
        <a:p>
          <a:r>
            <a:rPr lang="es-MX" dirty="0" smtClean="0"/>
            <a:t>Vista Dividir</a:t>
          </a:r>
          <a:endParaRPr lang="es-MX" dirty="0"/>
        </a:p>
      </dgm:t>
    </dgm:pt>
    <dgm:pt modelId="{6F60C135-7A07-4E62-92DE-E17BE859FA2F}" type="parTrans" cxnId="{C19446AE-2944-4532-9E98-B6FB7FE7FBFD}">
      <dgm:prSet/>
      <dgm:spPr/>
      <dgm:t>
        <a:bodyPr/>
        <a:lstStyle/>
        <a:p>
          <a:endParaRPr lang="es-MX"/>
        </a:p>
      </dgm:t>
    </dgm:pt>
    <dgm:pt modelId="{5128305B-3D90-4C70-99AA-923C1D232BD5}" type="sibTrans" cxnId="{C19446AE-2944-4532-9E98-B6FB7FE7FBFD}">
      <dgm:prSet/>
      <dgm:spPr/>
      <dgm:t>
        <a:bodyPr/>
        <a:lstStyle/>
        <a:p>
          <a:endParaRPr lang="es-MX"/>
        </a:p>
      </dgm:t>
    </dgm:pt>
    <dgm:pt modelId="{7915544F-E7B6-4929-AD6B-28159B035291}">
      <dgm:prSet phldrT="[Texto]"/>
      <dgm:spPr/>
      <dgm:t>
        <a:bodyPr/>
        <a:lstStyle/>
        <a:p>
          <a:r>
            <a:rPr lang="es-MX" dirty="0" smtClean="0"/>
            <a:t>Divide la vista en dos zonas</a:t>
          </a:r>
          <a:endParaRPr lang="es-MX" dirty="0"/>
        </a:p>
      </dgm:t>
    </dgm:pt>
    <dgm:pt modelId="{B6A93112-6F99-42E2-882C-A18F755DEE48}" type="parTrans" cxnId="{7B407743-D51E-40B7-B4B4-96F510A94EFC}">
      <dgm:prSet/>
      <dgm:spPr/>
      <dgm:t>
        <a:bodyPr/>
        <a:lstStyle/>
        <a:p>
          <a:endParaRPr lang="es-MX"/>
        </a:p>
      </dgm:t>
    </dgm:pt>
    <dgm:pt modelId="{A25F546F-7BB9-4AF9-BC27-4D953754538D}" type="sibTrans" cxnId="{7B407743-D51E-40B7-B4B4-96F510A94EFC}">
      <dgm:prSet/>
      <dgm:spPr/>
      <dgm:t>
        <a:bodyPr/>
        <a:lstStyle/>
        <a:p>
          <a:endParaRPr lang="es-MX"/>
        </a:p>
      </dgm:t>
    </dgm:pt>
    <dgm:pt modelId="{A2AEF400-9416-4545-BE46-133DA6FCAFAF}">
      <dgm:prSet phldrT="[Texto]"/>
      <dgm:spPr/>
      <dgm:t>
        <a:bodyPr/>
        <a:lstStyle/>
        <a:p>
          <a:r>
            <a:rPr lang="es-MX" dirty="0" smtClean="0"/>
            <a:t>Vista código</a:t>
          </a:r>
          <a:endParaRPr lang="es-MX" dirty="0"/>
        </a:p>
      </dgm:t>
    </dgm:pt>
    <dgm:pt modelId="{1A2B8BB3-979D-4FC4-96ED-9F0DB1477925}" type="parTrans" cxnId="{A30B7071-7F2D-4D9E-A079-6A771FD37FE8}">
      <dgm:prSet/>
      <dgm:spPr/>
      <dgm:t>
        <a:bodyPr/>
        <a:lstStyle/>
        <a:p>
          <a:endParaRPr lang="es-MX"/>
        </a:p>
      </dgm:t>
    </dgm:pt>
    <dgm:pt modelId="{841D39FB-3993-4299-B323-D1EEC956F7C3}" type="sibTrans" cxnId="{A30B7071-7F2D-4D9E-A079-6A771FD37FE8}">
      <dgm:prSet/>
      <dgm:spPr/>
      <dgm:t>
        <a:bodyPr/>
        <a:lstStyle/>
        <a:p>
          <a:endParaRPr lang="es-MX"/>
        </a:p>
      </dgm:t>
    </dgm:pt>
    <dgm:pt modelId="{7BFF41AE-D04E-4E19-BB96-4D00958F91B4}">
      <dgm:prSet phldrT="[Texto]"/>
      <dgm:spPr/>
      <dgm:t>
        <a:bodyPr/>
        <a:lstStyle/>
        <a:p>
          <a:r>
            <a:rPr lang="es-MX" dirty="0" smtClean="0"/>
            <a:t>Se trabaja en un entorno de programación</a:t>
          </a:r>
          <a:endParaRPr lang="es-MX" dirty="0"/>
        </a:p>
      </dgm:t>
    </dgm:pt>
    <dgm:pt modelId="{8B33E5D9-8B5E-4046-93F6-09E22BE78E9A}" type="parTrans" cxnId="{AAB898F3-B62E-46D1-83B5-374AA5117DC5}">
      <dgm:prSet/>
      <dgm:spPr/>
      <dgm:t>
        <a:bodyPr/>
        <a:lstStyle/>
        <a:p>
          <a:endParaRPr lang="es-MX"/>
        </a:p>
      </dgm:t>
    </dgm:pt>
    <dgm:pt modelId="{E6658625-A9E3-4B9B-AF83-39219580A42D}" type="sibTrans" cxnId="{AAB898F3-B62E-46D1-83B5-374AA5117DC5}">
      <dgm:prSet/>
      <dgm:spPr/>
      <dgm:t>
        <a:bodyPr/>
        <a:lstStyle/>
        <a:p>
          <a:endParaRPr lang="es-MX"/>
        </a:p>
      </dgm:t>
    </dgm:pt>
    <dgm:pt modelId="{D43CBFA4-DBB2-4A48-9E68-8B70DB76C797}" type="pres">
      <dgm:prSet presAssocID="{FEE2EF16-61FE-498A-9DE9-647EAEA255F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324E59C8-9668-4FAA-B31C-104AE0A4BBC4}" type="pres">
      <dgm:prSet presAssocID="{ACC764BC-E347-4374-8219-9A0B108D8F19}" presName="composite" presStyleCnt="0"/>
      <dgm:spPr/>
    </dgm:pt>
    <dgm:pt modelId="{81E4732F-69E5-463F-A6B8-992F3D357EAE}" type="pres">
      <dgm:prSet presAssocID="{ACC764BC-E347-4374-8219-9A0B108D8F19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3618A2AD-0667-4773-A3EB-F59CD5D9BEEF}" type="pres">
      <dgm:prSet presAssocID="{ACC764BC-E347-4374-8219-9A0B108D8F19}" presName="desTx" presStyleLbl="alignAccFollowNode1" presStyleIdx="0" presStyleCnt="3" custLinFactNeighborX="310" custLinFactNeighborY="-4629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EDB428C-B25D-4030-8FF1-6E45E79A1621}" type="pres">
      <dgm:prSet presAssocID="{F9092AAE-0738-4428-8C85-7A061EABC1AB}" presName="space" presStyleCnt="0"/>
      <dgm:spPr/>
    </dgm:pt>
    <dgm:pt modelId="{80FFFD7A-0C5A-4217-99E3-1804EA41EB12}" type="pres">
      <dgm:prSet presAssocID="{CED01835-D9B5-4BCD-98A0-58A91F67C343}" presName="composite" presStyleCnt="0"/>
      <dgm:spPr/>
    </dgm:pt>
    <dgm:pt modelId="{B799AD01-AF44-4451-AA36-7CC298D4775A}" type="pres">
      <dgm:prSet presAssocID="{CED01835-D9B5-4BCD-98A0-58A91F67C343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89909545-24C0-4EEE-B3D3-0F3368CF5745}" type="pres">
      <dgm:prSet presAssocID="{CED01835-D9B5-4BCD-98A0-58A91F67C343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396CFB35-207F-412E-91BB-07FEB9839141}" type="pres">
      <dgm:prSet presAssocID="{5128305B-3D90-4C70-99AA-923C1D232BD5}" presName="space" presStyleCnt="0"/>
      <dgm:spPr/>
    </dgm:pt>
    <dgm:pt modelId="{A0DF17C7-B90D-47C9-AEFA-886A59090672}" type="pres">
      <dgm:prSet presAssocID="{A2AEF400-9416-4545-BE46-133DA6FCAFAF}" presName="composite" presStyleCnt="0"/>
      <dgm:spPr/>
    </dgm:pt>
    <dgm:pt modelId="{27A22888-5AEC-4D62-8F84-697DC19FA96B}" type="pres">
      <dgm:prSet presAssocID="{A2AEF400-9416-4545-BE46-133DA6FCAFAF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0C1923B-D4D7-474C-8109-66A916B1C17B}" type="pres">
      <dgm:prSet presAssocID="{A2AEF400-9416-4545-BE46-133DA6FCAFAF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AAB898F3-B62E-46D1-83B5-374AA5117DC5}" srcId="{A2AEF400-9416-4545-BE46-133DA6FCAFAF}" destId="{7BFF41AE-D04E-4E19-BB96-4D00958F91B4}" srcOrd="0" destOrd="0" parTransId="{8B33E5D9-8B5E-4046-93F6-09E22BE78E9A}" sibTransId="{E6658625-A9E3-4B9B-AF83-39219580A42D}"/>
    <dgm:cxn modelId="{7B407743-D51E-40B7-B4B4-96F510A94EFC}" srcId="{CED01835-D9B5-4BCD-98A0-58A91F67C343}" destId="{7915544F-E7B6-4929-AD6B-28159B035291}" srcOrd="0" destOrd="0" parTransId="{B6A93112-6F99-42E2-882C-A18F755DEE48}" sibTransId="{A25F546F-7BB9-4AF9-BC27-4D953754538D}"/>
    <dgm:cxn modelId="{A30B7071-7F2D-4D9E-A079-6A771FD37FE8}" srcId="{FEE2EF16-61FE-498A-9DE9-647EAEA255FE}" destId="{A2AEF400-9416-4545-BE46-133DA6FCAFAF}" srcOrd="2" destOrd="0" parTransId="{1A2B8BB3-979D-4FC4-96ED-9F0DB1477925}" sibTransId="{841D39FB-3993-4299-B323-D1EEC956F7C3}"/>
    <dgm:cxn modelId="{266820AD-0DF3-449C-BBFC-38054905F18B}" type="presOf" srcId="{59EDD98E-C8B4-454F-B4C9-C5D814D69808}" destId="{3618A2AD-0667-4773-A3EB-F59CD5D9BEEF}" srcOrd="0" destOrd="0" presId="urn:microsoft.com/office/officeart/2005/8/layout/hList1"/>
    <dgm:cxn modelId="{E683FF70-7ADB-4543-919D-9E6FBF1FC251}" type="presOf" srcId="{7BFF41AE-D04E-4E19-BB96-4D00958F91B4}" destId="{F0C1923B-D4D7-474C-8109-66A916B1C17B}" srcOrd="0" destOrd="0" presId="urn:microsoft.com/office/officeart/2005/8/layout/hList1"/>
    <dgm:cxn modelId="{B3519DF2-461E-43CC-981B-B4C1C0C84FFC}" type="presOf" srcId="{7915544F-E7B6-4929-AD6B-28159B035291}" destId="{89909545-24C0-4EEE-B3D3-0F3368CF5745}" srcOrd="0" destOrd="0" presId="urn:microsoft.com/office/officeart/2005/8/layout/hList1"/>
    <dgm:cxn modelId="{65F66182-723B-4E05-B190-C247A72365A0}" srcId="{ACC764BC-E347-4374-8219-9A0B108D8F19}" destId="{59EDD98E-C8B4-454F-B4C9-C5D814D69808}" srcOrd="0" destOrd="0" parTransId="{C98A9615-9673-4B83-B9D6-081F053EF165}" sibTransId="{7E9A7279-0398-447F-868F-A3DF88A8900A}"/>
    <dgm:cxn modelId="{C19446AE-2944-4532-9E98-B6FB7FE7FBFD}" srcId="{FEE2EF16-61FE-498A-9DE9-647EAEA255FE}" destId="{CED01835-D9B5-4BCD-98A0-58A91F67C343}" srcOrd="1" destOrd="0" parTransId="{6F60C135-7A07-4E62-92DE-E17BE859FA2F}" sibTransId="{5128305B-3D90-4C70-99AA-923C1D232BD5}"/>
    <dgm:cxn modelId="{83BEC9F7-A163-42BA-8150-2C03FA04F072}" type="presOf" srcId="{FEE2EF16-61FE-498A-9DE9-647EAEA255FE}" destId="{D43CBFA4-DBB2-4A48-9E68-8B70DB76C797}" srcOrd="0" destOrd="0" presId="urn:microsoft.com/office/officeart/2005/8/layout/hList1"/>
    <dgm:cxn modelId="{BA62CCCC-634A-4892-81A1-3A72C8138EA2}" type="presOf" srcId="{ACC764BC-E347-4374-8219-9A0B108D8F19}" destId="{81E4732F-69E5-463F-A6B8-992F3D357EAE}" srcOrd="0" destOrd="0" presId="urn:microsoft.com/office/officeart/2005/8/layout/hList1"/>
    <dgm:cxn modelId="{46B5EE84-7AF5-40D3-BCD9-65B52C48B0AF}" srcId="{FEE2EF16-61FE-498A-9DE9-647EAEA255FE}" destId="{ACC764BC-E347-4374-8219-9A0B108D8F19}" srcOrd="0" destOrd="0" parTransId="{604FE1DD-2153-4B96-8C26-5008794A8848}" sibTransId="{F9092AAE-0738-4428-8C85-7A061EABC1AB}"/>
    <dgm:cxn modelId="{39F5E83E-67E3-4832-A7B8-921E1E04A9AC}" type="presOf" srcId="{CED01835-D9B5-4BCD-98A0-58A91F67C343}" destId="{B799AD01-AF44-4451-AA36-7CC298D4775A}" srcOrd="0" destOrd="0" presId="urn:microsoft.com/office/officeart/2005/8/layout/hList1"/>
    <dgm:cxn modelId="{6559CF58-DCDB-4E3E-A63B-B31036010609}" type="presOf" srcId="{A2AEF400-9416-4545-BE46-133DA6FCAFAF}" destId="{27A22888-5AEC-4D62-8F84-697DC19FA96B}" srcOrd="0" destOrd="0" presId="urn:microsoft.com/office/officeart/2005/8/layout/hList1"/>
    <dgm:cxn modelId="{7ABCFAE3-967A-415A-BEF1-1A8FB5073E9B}" type="presParOf" srcId="{D43CBFA4-DBB2-4A48-9E68-8B70DB76C797}" destId="{324E59C8-9668-4FAA-B31C-104AE0A4BBC4}" srcOrd="0" destOrd="0" presId="urn:microsoft.com/office/officeart/2005/8/layout/hList1"/>
    <dgm:cxn modelId="{31B05599-24E6-484D-B058-F257DCD56092}" type="presParOf" srcId="{324E59C8-9668-4FAA-B31C-104AE0A4BBC4}" destId="{81E4732F-69E5-463F-A6B8-992F3D357EAE}" srcOrd="0" destOrd="0" presId="urn:microsoft.com/office/officeart/2005/8/layout/hList1"/>
    <dgm:cxn modelId="{7750EC55-A878-4486-8FEE-97912E4E641A}" type="presParOf" srcId="{324E59C8-9668-4FAA-B31C-104AE0A4BBC4}" destId="{3618A2AD-0667-4773-A3EB-F59CD5D9BEEF}" srcOrd="1" destOrd="0" presId="urn:microsoft.com/office/officeart/2005/8/layout/hList1"/>
    <dgm:cxn modelId="{90581180-A1D0-4B8E-A4CE-C5307D86A153}" type="presParOf" srcId="{D43CBFA4-DBB2-4A48-9E68-8B70DB76C797}" destId="{6EDB428C-B25D-4030-8FF1-6E45E79A1621}" srcOrd="1" destOrd="0" presId="urn:microsoft.com/office/officeart/2005/8/layout/hList1"/>
    <dgm:cxn modelId="{739D2E24-81FB-4FC9-9D3A-1BB30E278980}" type="presParOf" srcId="{D43CBFA4-DBB2-4A48-9E68-8B70DB76C797}" destId="{80FFFD7A-0C5A-4217-99E3-1804EA41EB12}" srcOrd="2" destOrd="0" presId="urn:microsoft.com/office/officeart/2005/8/layout/hList1"/>
    <dgm:cxn modelId="{D076CB10-E539-4FA3-9C46-E3469042AEDF}" type="presParOf" srcId="{80FFFD7A-0C5A-4217-99E3-1804EA41EB12}" destId="{B799AD01-AF44-4451-AA36-7CC298D4775A}" srcOrd="0" destOrd="0" presId="urn:microsoft.com/office/officeart/2005/8/layout/hList1"/>
    <dgm:cxn modelId="{B69C04CA-1DB1-4999-BDF1-7BDC0F11C7D0}" type="presParOf" srcId="{80FFFD7A-0C5A-4217-99E3-1804EA41EB12}" destId="{89909545-24C0-4EEE-B3D3-0F3368CF5745}" srcOrd="1" destOrd="0" presId="urn:microsoft.com/office/officeart/2005/8/layout/hList1"/>
    <dgm:cxn modelId="{D0FA196C-0ACC-4CE8-9C58-40C117160811}" type="presParOf" srcId="{D43CBFA4-DBB2-4A48-9E68-8B70DB76C797}" destId="{396CFB35-207F-412E-91BB-07FEB9839141}" srcOrd="3" destOrd="0" presId="urn:microsoft.com/office/officeart/2005/8/layout/hList1"/>
    <dgm:cxn modelId="{313D9535-4A1C-454C-A98A-ECE9EDFA99AB}" type="presParOf" srcId="{D43CBFA4-DBB2-4A48-9E68-8B70DB76C797}" destId="{A0DF17C7-B90D-47C9-AEFA-886A59090672}" srcOrd="4" destOrd="0" presId="urn:microsoft.com/office/officeart/2005/8/layout/hList1"/>
    <dgm:cxn modelId="{7981C525-1C2F-49BE-82BF-92D2DDE7CD88}" type="presParOf" srcId="{A0DF17C7-B90D-47C9-AEFA-886A59090672}" destId="{27A22888-5AEC-4D62-8F84-697DC19FA96B}" srcOrd="0" destOrd="0" presId="urn:microsoft.com/office/officeart/2005/8/layout/hList1"/>
    <dgm:cxn modelId="{630A08CC-9B01-42C9-B448-2B7F70782A41}" type="presParOf" srcId="{A0DF17C7-B90D-47C9-AEFA-886A59090672}" destId="{F0C1923B-D4D7-474C-8109-66A916B1C17B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5FFCF6-F0B7-4E4E-B1C8-93E7B2A8FE4F}" type="datetimeFigureOut">
              <a:rPr lang="es-MX" smtClean="0"/>
              <a:t>11/03/2017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DECB38-301B-4F68-B506-5A92F55A56F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518529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85DA96-A2A6-4F4D-96B1-D509C224F27F}" type="slidenum">
              <a:rPr lang="es-MX" smtClean="0"/>
              <a:t>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221065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8B0DC-DF66-4C43-8A5A-A2F05475C7EC}" type="datetimeFigureOut">
              <a:rPr lang="es-MX" smtClean="0"/>
              <a:pPr/>
              <a:t>11/03/2017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8F905-A9FD-4300-8D26-CB69A112B17D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0906869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8B0DC-DF66-4C43-8A5A-A2F05475C7EC}" type="datetimeFigureOut">
              <a:rPr lang="es-MX" smtClean="0"/>
              <a:pPr/>
              <a:t>11/03/2017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8F905-A9FD-4300-8D26-CB69A112B17D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342606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8B0DC-DF66-4C43-8A5A-A2F05475C7EC}" type="datetimeFigureOut">
              <a:rPr lang="es-MX" smtClean="0"/>
              <a:pPr/>
              <a:t>11/03/2017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8F905-A9FD-4300-8D26-CB69A112B17D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0440588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8B0DC-DF66-4C43-8A5A-A2F05475C7EC}" type="datetimeFigureOut">
              <a:rPr lang="es-MX" smtClean="0"/>
              <a:pPr/>
              <a:t>11/03/2017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8F905-A9FD-4300-8D26-CB69A112B17D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3165903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8B0DC-DF66-4C43-8A5A-A2F05475C7EC}" type="datetimeFigureOut">
              <a:rPr lang="es-MX" smtClean="0"/>
              <a:pPr/>
              <a:t>11/03/2017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8F905-A9FD-4300-8D26-CB69A112B17D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7695270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8B0DC-DF66-4C43-8A5A-A2F05475C7EC}" type="datetimeFigureOut">
              <a:rPr lang="es-MX" smtClean="0"/>
              <a:pPr/>
              <a:t>11/03/2017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8F905-A9FD-4300-8D26-CB69A112B17D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85197842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8B0DC-DF66-4C43-8A5A-A2F05475C7EC}" type="datetimeFigureOut">
              <a:rPr lang="es-MX" smtClean="0"/>
              <a:pPr/>
              <a:t>11/03/2017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8F905-A9FD-4300-8D26-CB69A112B17D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66138623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8B0DC-DF66-4C43-8A5A-A2F05475C7EC}" type="datetimeFigureOut">
              <a:rPr lang="es-MX" smtClean="0"/>
              <a:pPr/>
              <a:t>11/03/2017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8F905-A9FD-4300-8D26-CB69A112B17D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51558074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8B0DC-DF66-4C43-8A5A-A2F05475C7EC}" type="datetimeFigureOut">
              <a:rPr lang="es-MX" smtClean="0"/>
              <a:pPr/>
              <a:t>11/03/2017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8F905-A9FD-4300-8D26-CB69A112B17D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13588102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8B0DC-DF66-4C43-8A5A-A2F05475C7EC}" type="datetimeFigureOut">
              <a:rPr lang="es-MX" smtClean="0"/>
              <a:pPr/>
              <a:t>11/03/2017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8F905-A9FD-4300-8D26-CB69A112B17D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6121105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8B0DC-DF66-4C43-8A5A-A2F05475C7EC}" type="datetimeFigureOut">
              <a:rPr lang="es-MX" smtClean="0"/>
              <a:pPr/>
              <a:t>11/03/2017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8F905-A9FD-4300-8D26-CB69A112B17D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9740385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957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72008"/>
            <a:ext cx="9143999" cy="70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18B0DC-DF66-4C43-8A5A-A2F05475C7EC}" type="datetimeFigureOut">
              <a:rPr lang="es-MX" smtClean="0"/>
              <a:pPr/>
              <a:t>11/03/2017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98F905-A9FD-4300-8D26-CB69A112B17D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27266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>
    <p:dissolv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18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20.tmp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m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m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tm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tmp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ulaclic.es/" TargetMode="External"/><Relationship Id="rId2" Type="http://schemas.openxmlformats.org/officeDocument/2006/relationships/hyperlink" Target="https://www.ecured.cu/Adobe_Dreamweaver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4499992" y="2924944"/>
            <a:ext cx="399593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400" b="1" i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TEACHER:</a:t>
            </a:r>
          </a:p>
          <a:p>
            <a:pPr algn="r"/>
            <a:r>
              <a:rPr lang="es-MX" sz="2400" b="1" i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MTE. HEIDI ZAMORA NAVA</a:t>
            </a:r>
          </a:p>
          <a:p>
            <a:pPr algn="r"/>
            <a:endParaRPr lang="es-MX" sz="2400" b="1" i="1" dirty="0" smtClean="0">
              <a:solidFill>
                <a:schemeClr val="accent6">
                  <a:lumMod val="20000"/>
                  <a:lumOff val="80000"/>
                </a:schemeClr>
              </a:solidFill>
            </a:endParaRPr>
          </a:p>
          <a:p>
            <a:pPr algn="r"/>
            <a:r>
              <a:rPr lang="es-MX" sz="2400" b="1" i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SEMESTER:</a:t>
            </a:r>
          </a:p>
          <a:p>
            <a:pPr algn="r"/>
            <a:r>
              <a:rPr lang="es-MX" sz="2400" b="1" i="1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January</a:t>
            </a:r>
            <a:r>
              <a:rPr lang="es-MX" sz="2400" b="1" i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– </a:t>
            </a:r>
            <a:r>
              <a:rPr lang="es-MX" sz="2400" b="1" i="1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May</a:t>
            </a:r>
            <a:r>
              <a:rPr lang="es-MX" sz="2400" b="1" i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, 2015</a:t>
            </a:r>
          </a:p>
          <a:p>
            <a:pPr algn="r"/>
            <a:endParaRPr lang="es-MX" sz="2000" i="1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7" name="Picture 2" descr="C:\Users\hp\Desktop\PORTADA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415" b="22072"/>
          <a:stretch/>
        </p:blipFill>
        <p:spPr bwMode="auto">
          <a:xfrm>
            <a:off x="0" y="-99392"/>
            <a:ext cx="9289032" cy="7056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1 Título"/>
          <p:cNvSpPr txBox="1">
            <a:spLocks/>
          </p:cNvSpPr>
          <p:nvPr/>
        </p:nvSpPr>
        <p:spPr>
          <a:xfrm>
            <a:off x="683568" y="1268760"/>
            <a:ext cx="7632848" cy="21876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3100" dirty="0" smtClean="0">
                <a:solidFill>
                  <a:schemeClr val="bg1"/>
                </a:solidFill>
                <a:latin typeface="Bell MT" panose="02020503060305020303" pitchFamily="18" charset="0"/>
                <a:ea typeface="+mj-ea"/>
                <a:cs typeface="+mj-cs"/>
              </a:rPr>
              <a:t>AREA ACADÉMICA: INFORMÁTICA II</a:t>
            </a:r>
            <a:r>
              <a:rPr kumimoji="0" lang="es-MX" sz="3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ell MT" panose="02020503060305020303" pitchFamily="18" charset="0"/>
                <a:ea typeface="+mj-ea"/>
                <a:cs typeface="+mj-cs"/>
              </a:rPr>
              <a:t> </a:t>
            </a:r>
            <a:br>
              <a:rPr kumimoji="0" lang="es-MX" sz="3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ell MT" panose="02020503060305020303" pitchFamily="18" charset="0"/>
                <a:ea typeface="+mj-ea"/>
                <a:cs typeface="+mj-cs"/>
              </a:rPr>
            </a:br>
            <a:r>
              <a:rPr kumimoji="0" lang="es-MX" sz="3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ell MT" panose="02020503060305020303" pitchFamily="18" charset="0"/>
                <a:ea typeface="+mj-ea"/>
                <a:cs typeface="+mj-cs"/>
              </a:rPr>
              <a:t>TEMA: </a:t>
            </a:r>
            <a:r>
              <a:rPr lang="es-MX" sz="3100" dirty="0" smtClean="0">
                <a:solidFill>
                  <a:schemeClr val="bg1"/>
                </a:solidFill>
                <a:latin typeface="Bell MT" panose="02020503060305020303" pitchFamily="18" charset="0"/>
                <a:ea typeface="+mj-ea"/>
                <a:cs typeface="+mj-cs"/>
              </a:rPr>
              <a:t>CREACIÓN DE PÁGINAS WEB</a:t>
            </a:r>
            <a:r>
              <a:rPr kumimoji="0" lang="es-MX" sz="3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ell MT" panose="02020503060305020303" pitchFamily="18" charset="0"/>
                <a:ea typeface="+mj-ea"/>
                <a:cs typeface="+mj-cs"/>
              </a:rPr>
              <a:t/>
            </a:r>
            <a:br>
              <a:rPr kumimoji="0" lang="es-MX" sz="3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ell MT" panose="02020503060305020303" pitchFamily="18" charset="0"/>
                <a:ea typeface="+mj-ea"/>
                <a:cs typeface="+mj-cs"/>
              </a:rPr>
            </a:br>
            <a:r>
              <a:rPr kumimoji="0" lang="es-MX" sz="3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ell MT" panose="02020503060305020303" pitchFamily="18" charset="0"/>
                <a:ea typeface="+mj-ea"/>
                <a:cs typeface="+mj-cs"/>
              </a:rPr>
              <a:t>MTRA. MARÍA ANGÉLICA BARRANCO PÉREZ</a:t>
            </a:r>
            <a:br>
              <a:rPr kumimoji="0" lang="es-MX" sz="3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ell MT" panose="02020503060305020303" pitchFamily="18" charset="0"/>
                <a:ea typeface="+mj-ea"/>
                <a:cs typeface="+mj-cs"/>
              </a:rPr>
            </a:br>
            <a:r>
              <a:rPr kumimoji="0" lang="es-MX" sz="3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ell MT" panose="02020503060305020303" pitchFamily="18" charset="0"/>
                <a:ea typeface="+mj-ea"/>
                <a:cs typeface="+mj-cs"/>
              </a:rPr>
              <a:t>PERIODO: ENERO-JUNIO 2017</a:t>
            </a:r>
            <a:r>
              <a:rPr kumimoji="0" lang="es-MX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s-MX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s-MX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es-MX" b="1" dirty="0" smtClean="0">
                <a:latin typeface="Arial" panose="020B0604020202020204" pitchFamily="34" charset="0"/>
                <a:cs typeface="Arial" panose="020B0604020202020204" pitchFamily="34" charset="0"/>
              </a:rPr>
              <a:t>Espacio de trabajo</a:t>
            </a:r>
            <a:endParaRPr lang="es-MX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27584" y="1268760"/>
            <a:ext cx="7817688" cy="4497363"/>
          </a:xfrm>
        </p:spPr>
        <p:txBody>
          <a:bodyPr/>
          <a:lstStyle/>
          <a:p>
            <a:r>
              <a:rPr lang="es-MX" b="1" dirty="0" smtClean="0"/>
              <a:t>Barra de herramientas estándar</a:t>
            </a:r>
          </a:p>
          <a:p>
            <a:pPr marL="0" indent="0">
              <a:buNone/>
            </a:pPr>
            <a:endParaRPr lang="es-MX" b="1" dirty="0" smtClean="0"/>
          </a:p>
          <a:p>
            <a:pPr marL="0" indent="0">
              <a:buNone/>
            </a:pPr>
            <a:r>
              <a:rPr lang="es-MX" dirty="0" smtClean="0"/>
              <a:t>Contiene íconos que permiten ejecutar las operaciones de Dreamweaver directamente.</a:t>
            </a:r>
          </a:p>
          <a:p>
            <a:pPr marL="0" indent="0">
              <a:buNone/>
            </a:pPr>
            <a:r>
              <a:rPr lang="es-MX" b="1" dirty="0" smtClean="0"/>
              <a:t>Barra de herramientas del documento </a:t>
            </a:r>
          </a:p>
          <a:p>
            <a:pPr marL="0" indent="0">
              <a:buNone/>
            </a:pPr>
            <a:endParaRPr lang="es-MX" dirty="0" smtClean="0"/>
          </a:p>
          <a:p>
            <a:pPr marL="0" indent="0">
              <a:buNone/>
            </a:pPr>
            <a:r>
              <a:rPr lang="es-MX" dirty="0" smtClean="0"/>
              <a:t>Tiene íconos para ejecutar a través de ellos operaciones habituales del documento</a:t>
            </a:r>
            <a:endParaRPr lang="es-MX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953424"/>
            <a:ext cx="4680520" cy="432048"/>
          </a:xfrm>
          <a:prstGeom prst="rect">
            <a:avLst/>
          </a:prstGeom>
          <a:noFill/>
          <a:ln w="222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181" y="4154956"/>
            <a:ext cx="5591175" cy="360040"/>
          </a:xfrm>
          <a:prstGeom prst="rect">
            <a:avLst/>
          </a:prstGeom>
          <a:noFill/>
          <a:ln w="222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905539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es-MX" b="1" dirty="0" smtClean="0">
                <a:latin typeface="Arial" panose="020B0604020202020204" pitchFamily="34" charset="0"/>
                <a:cs typeface="Arial" panose="020B0604020202020204" pitchFamily="34" charset="0"/>
              </a:rPr>
              <a:t>Espacio de trabajo</a:t>
            </a:r>
            <a:endParaRPr lang="es-MX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27584" y="1268760"/>
            <a:ext cx="7817688" cy="4497363"/>
          </a:xfrm>
        </p:spPr>
        <p:txBody>
          <a:bodyPr>
            <a:normAutofit/>
          </a:bodyPr>
          <a:lstStyle/>
          <a:p>
            <a:r>
              <a:rPr lang="es-MX" b="1" dirty="0" smtClean="0"/>
              <a:t>Barra de estado</a:t>
            </a:r>
          </a:p>
          <a:p>
            <a:pPr marL="0" indent="0">
              <a:buNone/>
            </a:pPr>
            <a:endParaRPr lang="es-MX" b="1" dirty="0" smtClean="0"/>
          </a:p>
          <a:p>
            <a:pPr marL="0" indent="0">
              <a:buNone/>
            </a:pPr>
            <a:r>
              <a:rPr lang="es-MX" dirty="0" smtClean="0"/>
              <a:t>Indica en que etiqueta HTML se encuentra el documento.</a:t>
            </a:r>
          </a:p>
          <a:p>
            <a:pPr marL="0" indent="0">
              <a:buNone/>
            </a:pPr>
            <a:r>
              <a:rPr lang="es-MX" b="1" dirty="0" smtClean="0"/>
              <a:t>Inspector de propiedades </a:t>
            </a:r>
          </a:p>
          <a:p>
            <a:pPr marL="0" indent="0">
              <a:buNone/>
            </a:pPr>
            <a:endParaRPr lang="es-MX" dirty="0" smtClean="0"/>
          </a:p>
          <a:p>
            <a:pPr marL="0" indent="0">
              <a:buNone/>
            </a:pPr>
            <a:r>
              <a:rPr lang="es-MX" dirty="0" smtClean="0"/>
              <a:t>Permite modificar las propiedades del elemento seleccionado</a:t>
            </a:r>
            <a:endParaRPr lang="es-MX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916832"/>
            <a:ext cx="7191246" cy="432048"/>
          </a:xfrm>
          <a:prstGeom prst="rect">
            <a:avLst/>
          </a:prstGeom>
          <a:noFill/>
          <a:ln w="222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120" y="4077072"/>
            <a:ext cx="7485830" cy="715501"/>
          </a:xfrm>
          <a:prstGeom prst="rect">
            <a:avLst/>
          </a:prstGeom>
          <a:noFill/>
          <a:ln w="222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9588481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Configuración de un sitio</a:t>
            </a:r>
            <a:endParaRPr lang="es-MX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s-MX" dirty="0" smtClean="0"/>
              <a:t>Al crear un sitio web usualmente se crea una carpeta en el disco local y otras carpetas dentro de la misma, las cuales contendrán las imágenes, animaciones, hojas de estilo etc. Que contendrá la página web. </a:t>
            </a:r>
            <a:endParaRPr lang="es-MX" dirty="0"/>
          </a:p>
          <a:p>
            <a:pPr marL="0" indent="0">
              <a:buNone/>
            </a:pPr>
            <a:r>
              <a:rPr lang="es-MX" dirty="0" smtClean="0"/>
              <a:t>Enseguida se procede a crear el sitio web:</a:t>
            </a:r>
          </a:p>
          <a:p>
            <a:pPr marL="0" indent="0">
              <a:buNone/>
            </a:pPr>
            <a:endParaRPr lang="es-MX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818624"/>
            <a:ext cx="4176464" cy="995734"/>
          </a:xfrm>
          <a:prstGeom prst="rect">
            <a:avLst/>
          </a:prstGeom>
          <a:noFill/>
          <a:ln w="2540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6521112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es-MX" b="1" dirty="0" smtClean="0">
                <a:latin typeface="Arial" panose="020B0604020202020204" pitchFamily="34" charset="0"/>
                <a:cs typeface="Arial" panose="020B0604020202020204" pitchFamily="34" charset="0"/>
              </a:rPr>
              <a:t>Vistas del documento</a:t>
            </a:r>
            <a:endParaRPr lang="es-MX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s-MX" dirty="0" smtClean="0"/>
              <a:t>En la barra de herramientas del documento se encuentran los tipos de vistas tales como:</a:t>
            </a:r>
          </a:p>
          <a:p>
            <a:pPr marL="0" indent="0">
              <a:buNone/>
            </a:pPr>
            <a:endParaRPr lang="es-MX" dirty="0"/>
          </a:p>
        </p:txBody>
      </p:sp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4043873073"/>
              </p:ext>
            </p:extLst>
          </p:nvPr>
        </p:nvGraphicFramePr>
        <p:xfrm>
          <a:off x="1547664" y="2852936"/>
          <a:ext cx="6096000" cy="2824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09342194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9952"/>
            <a:ext cx="8229600" cy="1143000"/>
          </a:xfrm>
        </p:spPr>
        <p:txBody>
          <a:bodyPr/>
          <a:lstStyle/>
          <a:p>
            <a:r>
              <a:rPr lang="es-MX" b="1" dirty="0" smtClean="0">
                <a:latin typeface="Arial" panose="020B0604020202020204" pitchFamily="34" charset="0"/>
                <a:cs typeface="Arial" panose="020B0604020202020204" pitchFamily="34" charset="0"/>
              </a:rPr>
              <a:t>Vistas del documento</a:t>
            </a:r>
            <a:endParaRPr lang="es-MX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50513659"/>
              </p:ext>
            </p:extLst>
          </p:nvPr>
        </p:nvGraphicFramePr>
        <p:xfrm>
          <a:off x="467544" y="404664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4 Imagen" descr="Macromedia Dreamweaver 8 - [C:\Users\hp\Desktop\pagina-obras-teatro.html (XHTML)]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6" t="14928" r="16667" b="18825"/>
          <a:stretch/>
        </p:blipFill>
        <p:spPr>
          <a:xfrm>
            <a:off x="467544" y="3906377"/>
            <a:ext cx="2520280" cy="1470836"/>
          </a:xfrm>
          <a:prstGeom prst="rect">
            <a:avLst/>
          </a:prstGeom>
          <a:ln w="22225">
            <a:solidFill>
              <a:schemeClr val="accent2">
                <a:lumMod val="50000"/>
              </a:schemeClr>
            </a:solidFill>
          </a:ln>
        </p:spPr>
      </p:pic>
      <p:pic>
        <p:nvPicPr>
          <p:cNvPr id="7" name="6 Imagen" descr="Macromedia Dreamweaver 8 - [C:\Users\hp\Desktop\pagina-obras-teatro.html (XHTML)]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" t="14372" r="16666" b="18546"/>
          <a:stretch/>
        </p:blipFill>
        <p:spPr>
          <a:xfrm>
            <a:off x="3339088" y="3906376"/>
            <a:ext cx="2592288" cy="1557497"/>
          </a:xfrm>
          <a:prstGeom prst="rect">
            <a:avLst/>
          </a:prstGeom>
          <a:ln w="22225">
            <a:solidFill>
              <a:schemeClr val="accent2">
                <a:lumMod val="50000"/>
              </a:schemeClr>
            </a:solidFill>
          </a:ln>
        </p:spPr>
      </p:pic>
      <p:pic>
        <p:nvPicPr>
          <p:cNvPr id="8" name="7 Imagen" descr="Macromedia Dreamweaver 8 - [C:\Users\hp\Desktop\pagina-obras-teatro.html (XHTML)]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53" r="17500" b="23001"/>
          <a:stretch/>
        </p:blipFill>
        <p:spPr>
          <a:xfrm>
            <a:off x="6206048" y="3906376"/>
            <a:ext cx="2664296" cy="1557498"/>
          </a:xfrm>
          <a:prstGeom prst="rect">
            <a:avLst/>
          </a:prstGeom>
          <a:ln w="22225">
            <a:solidFill>
              <a:schemeClr val="accent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390865945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es-MX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Propiedades de página</a:t>
            </a:r>
            <a:endParaRPr lang="es-MX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5 Marcador de contenido"/>
          <p:cNvSpPr>
            <a:spLocks noGrp="1"/>
          </p:cNvSpPr>
          <p:nvPr>
            <p:ph idx="1"/>
          </p:nvPr>
        </p:nvSpPr>
        <p:spPr>
          <a:xfrm>
            <a:off x="467544" y="1044981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s-MX" dirty="0" smtClean="0"/>
              <a:t>En esta opción se define el formato de cada página. Por ejemplo: color e imagen de fondo, color y tamaño del texto,  encabezados, etc.</a:t>
            </a:r>
          </a:p>
          <a:p>
            <a:pPr marL="0" indent="0">
              <a:buNone/>
            </a:pPr>
            <a:endParaRPr lang="es-MX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39" t="25218" r="25810" b="26527"/>
          <a:stretch/>
        </p:blipFill>
        <p:spPr bwMode="auto">
          <a:xfrm>
            <a:off x="2267744" y="2978656"/>
            <a:ext cx="4968240" cy="2592288"/>
          </a:xfrm>
          <a:prstGeom prst="rect">
            <a:avLst/>
          </a:prstGeom>
          <a:noFill/>
          <a:ln w="222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9753505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Propiedades de página</a:t>
            </a:r>
            <a:endParaRPr lang="es-MX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5 Marcador de contenido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MX" sz="3600" u="sng" dirty="0" smtClean="0"/>
              <a:t>Para accesar</a:t>
            </a:r>
            <a:r>
              <a:rPr lang="es-MX" sz="3600" dirty="0" smtClean="0"/>
              <a:t>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MX" sz="3600" dirty="0" smtClean="0"/>
              <a:t>Ctrl J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MX" sz="3600" dirty="0" smtClean="0"/>
              <a:t>Menú Modificar-Propiedades de página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MX" sz="3600" dirty="0" smtClean="0"/>
              <a:t>Clic con el botón derecho del mouse sobre el fondo de la página</a:t>
            </a:r>
            <a:endParaRPr lang="es-MX" sz="3600" dirty="0"/>
          </a:p>
        </p:txBody>
      </p:sp>
    </p:spTree>
    <p:extLst>
      <p:ext uri="{BB962C8B-B14F-4D97-AF65-F5344CB8AC3E}">
        <p14:creationId xmlns:p14="http://schemas.microsoft.com/office/powerpoint/2010/main" val="701253246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 smtClean="0">
                <a:latin typeface="Arial" panose="020B0604020202020204" pitchFamily="34" charset="0"/>
                <a:cs typeface="Arial" panose="020B0604020202020204" pitchFamily="34" charset="0"/>
              </a:rPr>
              <a:t>Insertar una imagen</a:t>
            </a:r>
            <a:endParaRPr lang="es-MX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5 Marcador de contenido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MX" sz="3600" dirty="0" smtClean="0"/>
              <a:t>Ficha insertar-imagen</a:t>
            </a:r>
          </a:p>
          <a:p>
            <a:pPr marL="0" indent="0">
              <a:buNone/>
            </a:pPr>
            <a:endParaRPr lang="es-MX" sz="3600" dirty="0" smtClean="0"/>
          </a:p>
          <a:p>
            <a:pPr marL="0" indent="0">
              <a:buNone/>
            </a:pPr>
            <a:endParaRPr lang="es-MX" sz="3600" dirty="0" smtClean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340768"/>
            <a:ext cx="2552700" cy="828675"/>
          </a:xfrm>
          <a:prstGeom prst="rect">
            <a:avLst/>
          </a:prstGeom>
          <a:noFill/>
          <a:ln w="2540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" name="2 Imagen" descr="Select Image Source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26"/>
          <a:stretch/>
        </p:blipFill>
        <p:spPr>
          <a:xfrm>
            <a:off x="1547664" y="2390408"/>
            <a:ext cx="5889520" cy="2880320"/>
          </a:xfrm>
          <a:prstGeom prst="rect">
            <a:avLst/>
          </a:prstGeom>
          <a:ln w="25400">
            <a:solidFill>
              <a:schemeClr val="accent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690364515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 smtClean="0">
                <a:latin typeface="Arial" panose="020B0604020202020204" pitchFamily="34" charset="0"/>
                <a:cs typeface="Arial" panose="020B0604020202020204" pitchFamily="34" charset="0"/>
              </a:rPr>
              <a:t>Insertar una tabla</a:t>
            </a:r>
            <a:endParaRPr lang="es-MX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5 Marcador de contenido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MX" sz="3600" dirty="0" smtClean="0"/>
              <a:t>Ficha insertar-tabla</a:t>
            </a:r>
          </a:p>
          <a:p>
            <a:pPr marL="0" indent="0">
              <a:buNone/>
            </a:pPr>
            <a:endParaRPr lang="es-MX" sz="3600" dirty="0" smtClean="0"/>
          </a:p>
          <a:p>
            <a:pPr marL="0" indent="0">
              <a:buNone/>
            </a:pPr>
            <a:endParaRPr lang="es-MX" sz="3600" dirty="0" smtClean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268760"/>
            <a:ext cx="2505075" cy="1552575"/>
          </a:xfrm>
          <a:prstGeom prst="rect">
            <a:avLst/>
          </a:prstGeom>
          <a:noFill/>
          <a:ln w="2540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" name="3 Imagen" descr="Tabl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961" y="2348880"/>
            <a:ext cx="3943901" cy="3143131"/>
          </a:xfrm>
          <a:prstGeom prst="rect">
            <a:avLst/>
          </a:prstGeom>
          <a:ln w="25400">
            <a:solidFill>
              <a:schemeClr val="accent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889294484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47983" y="0"/>
            <a:ext cx="8229600" cy="1143000"/>
          </a:xfrm>
        </p:spPr>
        <p:txBody>
          <a:bodyPr/>
          <a:lstStyle/>
          <a:p>
            <a:r>
              <a:rPr lang="es-MX" b="1" dirty="0" smtClean="0">
                <a:latin typeface="Arial" panose="020B0604020202020204" pitchFamily="34" charset="0"/>
                <a:cs typeface="Arial" panose="020B0604020202020204" pitchFamily="34" charset="0"/>
              </a:rPr>
              <a:t>Hipervínculos</a:t>
            </a:r>
            <a:endParaRPr lang="es-MX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4713387"/>
          </a:xfrm>
        </p:spPr>
        <p:txBody>
          <a:bodyPr/>
          <a:lstStyle/>
          <a:p>
            <a:pPr marL="0" indent="0">
              <a:buNone/>
            </a:pPr>
            <a:r>
              <a:rPr lang="es-MX" dirty="0" smtClean="0"/>
              <a:t>Para insertar un hipervínculo:</a:t>
            </a:r>
          </a:p>
          <a:p>
            <a:pPr marL="0" indent="0">
              <a:buNone/>
            </a:pPr>
            <a:r>
              <a:rPr lang="es-MX" dirty="0" smtClean="0"/>
              <a:t>Seleccionar el menú </a:t>
            </a:r>
            <a:r>
              <a:rPr lang="es-MX" b="1" i="1" dirty="0" smtClean="0"/>
              <a:t>Insertar</a:t>
            </a:r>
            <a:r>
              <a:rPr lang="es-MX" dirty="0" smtClean="0"/>
              <a:t>, e </a:t>
            </a:r>
            <a:r>
              <a:rPr lang="es-MX" b="1" i="1" dirty="0" smtClean="0"/>
              <a:t>hipervínculos</a:t>
            </a:r>
            <a:r>
              <a:rPr lang="es-MX" dirty="0"/>
              <a:t> </a:t>
            </a:r>
            <a:r>
              <a:rPr lang="es-MX" dirty="0" smtClean="0"/>
              <a:t>o</a:t>
            </a:r>
            <a:endParaRPr lang="es-MX" dirty="0"/>
          </a:p>
        </p:txBody>
      </p:sp>
      <p:pic>
        <p:nvPicPr>
          <p:cNvPr id="5" name="4 Imagen" descr="Hyperlink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2420888"/>
            <a:ext cx="3074002" cy="1275126"/>
          </a:xfrm>
          <a:prstGeom prst="rect">
            <a:avLst/>
          </a:prstGeom>
          <a:ln w="22225">
            <a:solidFill>
              <a:schemeClr val="accent2">
                <a:lumMod val="50000"/>
              </a:schemeClr>
            </a:solidFill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471" y="2259514"/>
            <a:ext cx="2571750" cy="2371725"/>
          </a:xfrm>
          <a:prstGeom prst="rect">
            <a:avLst/>
          </a:prstGeom>
          <a:noFill/>
          <a:ln w="222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" name="5 Imagen" descr="Macromedia Dreamweaver 8 - [C:\Users\hp\Desktop\pagina-obras-teatro.html (XHTML)]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6" t="20999" r="18000" b="21757"/>
          <a:stretch/>
        </p:blipFill>
        <p:spPr>
          <a:xfrm>
            <a:off x="4499992" y="4051694"/>
            <a:ext cx="3790176" cy="1714813"/>
          </a:xfrm>
          <a:prstGeom prst="rect">
            <a:avLst/>
          </a:prstGeom>
          <a:ln w="25400">
            <a:solidFill>
              <a:schemeClr val="accent2">
                <a:lumMod val="50000"/>
              </a:schemeClr>
            </a:solidFill>
          </a:ln>
        </p:spPr>
      </p:pic>
      <p:sp>
        <p:nvSpPr>
          <p:cNvPr id="7" name="6 Flecha derecha"/>
          <p:cNvSpPr/>
          <p:nvPr/>
        </p:nvSpPr>
        <p:spPr>
          <a:xfrm rot="20474235">
            <a:off x="3069219" y="4749051"/>
            <a:ext cx="1584176" cy="3201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8867903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2 CuadroTexto"/>
          <p:cNvSpPr txBox="1">
            <a:spLocks noChangeArrowheads="1"/>
          </p:cNvSpPr>
          <p:nvPr/>
        </p:nvSpPr>
        <p:spPr bwMode="auto">
          <a:xfrm>
            <a:off x="0" y="333375"/>
            <a:ext cx="91440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s-MX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Tema: Creación de Páginas Web</a:t>
            </a:r>
            <a:endParaRPr lang="es-MX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99" name="3 CuadroTexto"/>
          <p:cNvSpPr txBox="1">
            <a:spLocks noChangeArrowheads="1"/>
          </p:cNvSpPr>
          <p:nvPr/>
        </p:nvSpPr>
        <p:spPr bwMode="auto">
          <a:xfrm>
            <a:off x="827584" y="4293096"/>
            <a:ext cx="756084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hangingPunct="1"/>
            <a:r>
              <a:rPr lang="es-MX" sz="2800" b="1" dirty="0" smtClean="0"/>
              <a:t>Pal</a:t>
            </a:r>
            <a:r>
              <a:rPr lang="es-MX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abras clave: </a:t>
            </a:r>
            <a:r>
              <a:rPr lang="es-MX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Sitio web, configuración del sitio, espacio de trabajo.</a:t>
            </a:r>
            <a:endParaRPr lang="es-MX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773832" y="1184553"/>
            <a:ext cx="7596336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28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</a:rPr>
              <a:t>Resumen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MX" sz="2800" dirty="0" smtClean="0">
                <a:latin typeface="Arial" pitchFamily="34" charset="0"/>
                <a:ea typeface="Times New Roman" pitchFamily="18" charset="0"/>
              </a:rPr>
              <a:t>La creación de páginas web permite mostrar información en forma ordenada, para lo cual se deben considerar aspectos de elaboración tales como: espacio de trabajo, configuración del sitio web y estructuración de páginas con el propósito de crear materiales innovadores. </a:t>
            </a:r>
            <a:endParaRPr kumimoji="0" lang="es-MX" sz="2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1882505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es-MX" b="1" dirty="0" smtClean="0">
                <a:latin typeface="Arial" panose="020B0604020202020204" pitchFamily="34" charset="0"/>
                <a:cs typeface="Arial" panose="020B0604020202020204" pitchFamily="34" charset="0"/>
              </a:rPr>
              <a:t>Hipervínculos</a:t>
            </a:r>
            <a:endParaRPr lang="es-MX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661580"/>
            <a:ext cx="7913687" cy="1634480"/>
          </a:xfrm>
          <a:prstGeom prst="rect">
            <a:avLst/>
          </a:prstGeom>
          <a:noFill/>
          <a:ln w="2540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6 Marcador de contenido"/>
          <p:cNvSpPr>
            <a:spLocks noGrp="1"/>
          </p:cNvSpPr>
          <p:nvPr>
            <p:ph idx="1"/>
          </p:nvPr>
        </p:nvSpPr>
        <p:spPr>
          <a:xfrm>
            <a:off x="455687" y="1196752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s-MX" dirty="0" smtClean="0"/>
              <a:t>A través del inspector de propiedades, seleccionar un objeto que servirá de enlace y posteriormente establecer el vínculo con el inspector.</a:t>
            </a:r>
            <a:endParaRPr lang="es-MX" dirty="0"/>
          </a:p>
        </p:txBody>
      </p:sp>
      <p:sp>
        <p:nvSpPr>
          <p:cNvPr id="9" name="8 Flecha abajo"/>
          <p:cNvSpPr/>
          <p:nvPr/>
        </p:nvSpPr>
        <p:spPr>
          <a:xfrm rot="3900000">
            <a:off x="7504277" y="3317046"/>
            <a:ext cx="329409" cy="14234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17624671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es-MX" b="1" dirty="0" smtClean="0">
                <a:latin typeface="Arial" panose="020B0604020202020204" pitchFamily="34" charset="0"/>
                <a:cs typeface="Arial" panose="020B0604020202020204" pitchFamily="34" charset="0"/>
              </a:rPr>
              <a:t>Formularios</a:t>
            </a:r>
            <a:endParaRPr lang="es-MX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s-MX" dirty="0" smtClean="0"/>
              <a:t>Los formularios se utilizan para recabar datos de los usuarios a través del menú </a:t>
            </a:r>
            <a:r>
              <a:rPr lang="es-MX" b="1" i="1" dirty="0" smtClean="0"/>
              <a:t>Insertar</a:t>
            </a:r>
            <a:r>
              <a:rPr lang="es-MX" dirty="0" smtClean="0"/>
              <a:t> y </a:t>
            </a:r>
          </a:p>
          <a:p>
            <a:pPr marL="0" indent="0">
              <a:buNone/>
            </a:pPr>
            <a:r>
              <a:rPr lang="es-MX" b="1" i="1" dirty="0" smtClean="0"/>
              <a:t>Formularios</a:t>
            </a:r>
            <a:r>
              <a:rPr lang="es-MX" dirty="0" smtClean="0"/>
              <a:t>.</a:t>
            </a:r>
          </a:p>
          <a:p>
            <a:pPr marL="0" indent="0">
              <a:buNone/>
            </a:pPr>
            <a:endParaRPr lang="es-MX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396128"/>
            <a:ext cx="4048125" cy="3517950"/>
          </a:xfrm>
          <a:prstGeom prst="rect">
            <a:avLst/>
          </a:prstGeom>
          <a:noFill/>
          <a:ln w="2540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3942364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es-MX" b="1" dirty="0" smtClean="0">
                <a:latin typeface="Arial" panose="020B0604020202020204" pitchFamily="34" charset="0"/>
                <a:cs typeface="Arial" panose="020B0604020202020204" pitchFamily="34" charset="0"/>
              </a:rPr>
              <a:t>Formularios</a:t>
            </a:r>
            <a:endParaRPr lang="es-MX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s-MX" dirty="0" smtClean="0"/>
              <a:t>Los formularios pueden aplicarse al solicitar un nombre, ingresar una contraseña, seleccionar una opción, entre otros tipos.</a:t>
            </a:r>
          </a:p>
          <a:p>
            <a:pPr marL="0" indent="0">
              <a:buNone/>
            </a:pPr>
            <a:endParaRPr lang="es-MX" dirty="0" smtClean="0"/>
          </a:p>
          <a:p>
            <a:pPr marL="0" indent="0">
              <a:buNone/>
            </a:pPr>
            <a:endParaRPr lang="es-MX" dirty="0" smtClean="0"/>
          </a:p>
          <a:p>
            <a:pPr marL="0" indent="0">
              <a:buNone/>
            </a:pPr>
            <a:endParaRPr lang="es-MX" dirty="0"/>
          </a:p>
        </p:txBody>
      </p:sp>
      <p:pic>
        <p:nvPicPr>
          <p:cNvPr id="4" name="3 Imagen" descr="Macromedia Dreamweaver 8 - [C:\Users\hp\Desktop\pagina-obras-teatro.html (XHTML)*]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" t="14650" r="43666" b="49721"/>
          <a:stretch/>
        </p:blipFill>
        <p:spPr>
          <a:xfrm>
            <a:off x="2051720" y="3068960"/>
            <a:ext cx="5184576" cy="2160240"/>
          </a:xfrm>
          <a:prstGeom prst="rect">
            <a:avLst/>
          </a:prstGeom>
          <a:ln w="25400">
            <a:solidFill>
              <a:schemeClr val="accent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283318591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es-MX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Conclusión</a:t>
            </a:r>
            <a:endParaRPr lang="es-MX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s-MX" dirty="0" smtClean="0"/>
              <a:t>Un sitio web es un conjunto de archivos y carpetas con un diseño en especial, éste puede ser creado a través del programa Dreamweaver en forma profesional.</a:t>
            </a:r>
          </a:p>
          <a:p>
            <a:pPr marL="0" indent="0">
              <a:buNone/>
            </a:pPr>
            <a:r>
              <a:rPr lang="es-MX" dirty="0" smtClean="0"/>
              <a:t>A través de dicho software es posible configurar el sitio web con el formato que se desee además de poder insertar imágenes, hipervínculos y formularios entre otras herramientas.</a:t>
            </a:r>
          </a:p>
          <a:p>
            <a:pPr marL="0" indent="0">
              <a:buNone/>
            </a:pPr>
            <a:endParaRPr lang="es-MX" dirty="0" smtClean="0"/>
          </a:p>
          <a:p>
            <a:pPr marL="0" indent="0">
              <a:buNone/>
            </a:pPr>
            <a:endParaRPr lang="es-MX" dirty="0" smtClean="0"/>
          </a:p>
          <a:p>
            <a:pPr marL="0" indent="0">
              <a:buNone/>
            </a:pP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72820721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Referencia Bibliográfica</a:t>
            </a: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EcuRed. Conocimiento con todo y para todos. (Marzo 2017). Recuperado de: </a:t>
            </a:r>
            <a:r>
              <a:rPr lang="es-MX" dirty="0" smtClean="0">
                <a:hlinkClick r:id="rId2"/>
              </a:rPr>
              <a:t>https://www.ecured.cu/Adobe_Dreamweaver</a:t>
            </a:r>
            <a:r>
              <a:rPr lang="es-MX" dirty="0" smtClean="0"/>
              <a:t> </a:t>
            </a:r>
          </a:p>
          <a:p>
            <a:r>
              <a:rPr lang="es-MX" dirty="0" smtClean="0"/>
              <a:t> Aula Clic Dreamweaver. Recuperado de: </a:t>
            </a:r>
            <a:r>
              <a:rPr lang="es-MX" dirty="0" smtClean="0">
                <a:hlinkClick r:id="rId3"/>
              </a:rPr>
              <a:t>www.aulaclic.es</a:t>
            </a:r>
            <a:r>
              <a:rPr lang="es-MX" dirty="0" smtClean="0"/>
              <a:t>. El 1° de marzo de 2017.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179813529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2 CuadroTexto"/>
          <p:cNvSpPr txBox="1">
            <a:spLocks noChangeArrowheads="1"/>
          </p:cNvSpPr>
          <p:nvPr/>
        </p:nvSpPr>
        <p:spPr bwMode="auto">
          <a:xfrm>
            <a:off x="0" y="333375"/>
            <a:ext cx="91440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s-MX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Topic: Website creation</a:t>
            </a:r>
            <a:endParaRPr lang="es-MX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99" name="3 CuadroTexto"/>
          <p:cNvSpPr txBox="1">
            <a:spLocks noChangeArrowheads="1"/>
          </p:cNvSpPr>
          <p:nvPr/>
        </p:nvSpPr>
        <p:spPr bwMode="auto">
          <a:xfrm>
            <a:off x="736882" y="4221088"/>
            <a:ext cx="765154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hangingPunct="1"/>
            <a:r>
              <a:rPr lang="es-MX" sz="2800" b="1" dirty="0" smtClean="0"/>
              <a:t>Keywords</a:t>
            </a:r>
            <a:r>
              <a:rPr lang="es-MX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MX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Website,  site configuration, space work.</a:t>
            </a:r>
            <a:endParaRPr lang="es-MX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736882" y="1196752"/>
            <a:ext cx="7596336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28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</a:rPr>
              <a:t>Abstract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MX" sz="2800" dirty="0" smtClean="0">
                <a:latin typeface="Arial" pitchFamily="34" charset="0"/>
                <a:ea typeface="Times New Roman" pitchFamily="18" charset="0"/>
              </a:rPr>
              <a:t>Creating websites </a:t>
            </a:r>
            <a:r>
              <a:rPr lang="es-MX" sz="2800" dirty="0" err="1" smtClean="0">
                <a:latin typeface="Arial" pitchFamily="34" charset="0"/>
                <a:ea typeface="Times New Roman" pitchFamily="18" charset="0"/>
              </a:rPr>
              <a:t>allow</a:t>
            </a:r>
            <a:r>
              <a:rPr lang="es-MX" sz="2800" dirty="0" smtClean="0">
                <a:latin typeface="Arial" pitchFamily="34" charset="0"/>
                <a:ea typeface="Times New Roman" pitchFamily="18" charset="0"/>
              </a:rPr>
              <a:t> to display information in an orderly manner, for which development should consider aspects such as: space work, web site configuration</a:t>
            </a:r>
            <a:r>
              <a:rPr lang="es-MX" sz="2800" dirty="0">
                <a:latin typeface="Arial" pitchFamily="34" charset="0"/>
                <a:ea typeface="Times New Roman" pitchFamily="18" charset="0"/>
              </a:rPr>
              <a:t> </a:t>
            </a:r>
            <a:r>
              <a:rPr lang="es-MX" sz="2800" dirty="0" smtClean="0">
                <a:latin typeface="Arial" pitchFamily="34" charset="0"/>
                <a:ea typeface="Times New Roman" pitchFamily="18" charset="0"/>
              </a:rPr>
              <a:t>and pages organization to produce creative and innovative materials </a:t>
            </a:r>
            <a:endParaRPr kumimoji="0" lang="es-MX" sz="2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4546114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b="1" dirty="0" smtClean="0">
                <a:latin typeface="Arial" panose="020B0604020202020204" pitchFamily="34" charset="0"/>
                <a:cs typeface="Arial" panose="020B0604020202020204" pitchFamily="34" charset="0"/>
              </a:rPr>
              <a:t>Objetivo de aprendizaje</a:t>
            </a:r>
            <a:endParaRPr lang="es-MX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Aplicar las herramientas multimedia para elaborar, diseñar, desarrollar y difundir información diversa a través de una página web con calidad profesional que le permitan comunicar sus intereses a través de las Tecnologías de Información y Comunicación  para portales.</a:t>
            </a: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9018991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b="1" dirty="0" smtClean="0">
                <a:latin typeface="Arial" panose="020B0604020202020204" pitchFamily="34" charset="0"/>
                <a:cs typeface="Arial" panose="020B0604020202020204" pitchFamily="34" charset="0"/>
              </a:rPr>
              <a:t>Competencia disciplinar</a:t>
            </a:r>
            <a:endParaRPr lang="es-MX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Expresa sus ideas en documentos coherentes, creativos e innovadores a través de la creación de sitios web.</a:t>
            </a:r>
          </a:p>
          <a:p>
            <a:pPr marL="0" indent="0" algn="ctr">
              <a:buNone/>
            </a:pP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429000"/>
            <a:ext cx="2381250" cy="1924050"/>
          </a:xfrm>
          <a:prstGeom prst="rect">
            <a:avLst/>
          </a:prstGeom>
          <a:noFill/>
          <a:ln w="2540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3017485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Conociendo a Dreamweaver</a:t>
            </a:r>
            <a:endParaRPr lang="es-MX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MX" dirty="0" smtClean="0"/>
              <a:t>Dreamweaver es una aplicación en forma de estudio (basada en Adobe Flash) enfocada a la construcción y edición de sitios y Aplicaciones Web basados en estándares.</a:t>
            </a:r>
          </a:p>
          <a:p>
            <a:pPr algn="just"/>
            <a:r>
              <a:rPr lang="es-MX" dirty="0" smtClean="0"/>
              <a:t>Fue creado inicialmente por Macromedia y actualmente es producido por Adobe Systems.</a:t>
            </a:r>
          </a:p>
          <a:p>
            <a:endParaRPr lang="es-MX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797152"/>
            <a:ext cx="3240360" cy="1205081"/>
          </a:xfrm>
          <a:prstGeom prst="rect">
            <a:avLst/>
          </a:prstGeom>
          <a:noFill/>
          <a:ln w="2540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9665342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Pantalla inicial de Dreamweaver</a:t>
            </a: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60925" y="2348880"/>
            <a:ext cx="6022149" cy="3561259"/>
          </a:xfrm>
          <a:prstGeom prst="rect">
            <a:avLst/>
          </a:prstGeom>
          <a:noFill/>
          <a:ln w="2540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683568" y="1392992"/>
            <a:ext cx="7776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dirty="0" smtClean="0"/>
              <a:t>Para iniciar, dar clic en HTML</a:t>
            </a:r>
            <a:endParaRPr lang="es-MX" sz="2800" dirty="0"/>
          </a:p>
        </p:txBody>
      </p:sp>
      <p:sp>
        <p:nvSpPr>
          <p:cNvPr id="8" name="7 Flecha derecha"/>
          <p:cNvSpPr/>
          <p:nvPr/>
        </p:nvSpPr>
        <p:spPr>
          <a:xfrm rot="2714324">
            <a:off x="2075889" y="2544990"/>
            <a:ext cx="1975093" cy="26223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400372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6516" y="-162272"/>
            <a:ext cx="8229600" cy="1143000"/>
          </a:xfrm>
        </p:spPr>
        <p:txBody>
          <a:bodyPr/>
          <a:lstStyle/>
          <a:p>
            <a:r>
              <a:rPr lang="es-MX" b="1" dirty="0" smtClean="0">
                <a:latin typeface="Arial" panose="020B0604020202020204" pitchFamily="34" charset="0"/>
                <a:cs typeface="Arial" panose="020B0604020202020204" pitchFamily="34" charset="0"/>
              </a:rPr>
              <a:t>Espacio de trabajo</a:t>
            </a:r>
            <a:endParaRPr lang="es-MX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69112" y="1628800"/>
            <a:ext cx="7817688" cy="4497363"/>
          </a:xfrm>
        </p:spPr>
        <p:txBody>
          <a:bodyPr/>
          <a:lstStyle/>
          <a:p>
            <a:endParaRPr lang="es-MX" dirty="0"/>
          </a:p>
        </p:txBody>
      </p:sp>
      <p:sp>
        <p:nvSpPr>
          <p:cNvPr id="5" name="4 Rectángulo redondeado"/>
          <p:cNvSpPr/>
          <p:nvPr/>
        </p:nvSpPr>
        <p:spPr>
          <a:xfrm>
            <a:off x="7847856" y="1647488"/>
            <a:ext cx="1296144" cy="576064"/>
          </a:xfrm>
          <a:prstGeom prst="roundRect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Paneles flotantes</a:t>
            </a:r>
            <a:endParaRPr lang="es-MX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8968" y="1669996"/>
            <a:ext cx="6264696" cy="3581712"/>
          </a:xfrm>
          <a:prstGeom prst="rect">
            <a:avLst/>
          </a:prstGeom>
          <a:noFill/>
          <a:ln w="2540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8 Rectángulo redondeado"/>
          <p:cNvSpPr/>
          <p:nvPr/>
        </p:nvSpPr>
        <p:spPr>
          <a:xfrm>
            <a:off x="4139952" y="980728"/>
            <a:ext cx="2411760" cy="576064"/>
          </a:xfrm>
          <a:prstGeom prst="roundRect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Barra de herramientas estándar</a:t>
            </a:r>
            <a:endParaRPr lang="es-MX" dirty="0"/>
          </a:p>
        </p:txBody>
      </p:sp>
      <p:cxnSp>
        <p:nvCxnSpPr>
          <p:cNvPr id="7" name="6 Conector recto de flecha"/>
          <p:cNvCxnSpPr/>
          <p:nvPr/>
        </p:nvCxnSpPr>
        <p:spPr>
          <a:xfrm flipH="1">
            <a:off x="3779912" y="1556792"/>
            <a:ext cx="1008112" cy="378728"/>
          </a:xfrm>
          <a:prstGeom prst="straightConnector1">
            <a:avLst/>
          </a:prstGeom>
          <a:ln w="2540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9 Conector recto de flecha"/>
          <p:cNvCxnSpPr/>
          <p:nvPr/>
        </p:nvCxnSpPr>
        <p:spPr>
          <a:xfrm flipH="1">
            <a:off x="7568208" y="2087920"/>
            <a:ext cx="432048" cy="144016"/>
          </a:xfrm>
          <a:prstGeom prst="straightConnector1">
            <a:avLst/>
          </a:prstGeom>
          <a:ln w="2540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Rectángulo redondeado"/>
          <p:cNvSpPr/>
          <p:nvPr/>
        </p:nvSpPr>
        <p:spPr>
          <a:xfrm>
            <a:off x="1115616" y="845096"/>
            <a:ext cx="1728192" cy="576064"/>
          </a:xfrm>
          <a:prstGeom prst="roundRect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Barra de título</a:t>
            </a:r>
            <a:endParaRPr lang="es-MX" dirty="0"/>
          </a:p>
        </p:txBody>
      </p:sp>
      <p:cxnSp>
        <p:nvCxnSpPr>
          <p:cNvPr id="15" name="14 Conector recto de flecha"/>
          <p:cNvCxnSpPr>
            <a:stCxn id="14" idx="2"/>
          </p:cNvCxnSpPr>
          <p:nvPr/>
        </p:nvCxnSpPr>
        <p:spPr>
          <a:xfrm>
            <a:off x="1979712" y="1421160"/>
            <a:ext cx="144016" cy="324996"/>
          </a:xfrm>
          <a:prstGeom prst="straightConnector1">
            <a:avLst/>
          </a:prstGeom>
          <a:ln w="2540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16 Rectángulo redondeado"/>
          <p:cNvSpPr/>
          <p:nvPr/>
        </p:nvSpPr>
        <p:spPr>
          <a:xfrm>
            <a:off x="99944" y="1556792"/>
            <a:ext cx="1083648" cy="576064"/>
          </a:xfrm>
          <a:prstGeom prst="roundRect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Barra de</a:t>
            </a:r>
          </a:p>
          <a:p>
            <a:pPr algn="ctr"/>
            <a:r>
              <a:rPr lang="es-MX" dirty="0" smtClean="0"/>
              <a:t> menús</a:t>
            </a:r>
            <a:endParaRPr lang="es-MX" dirty="0"/>
          </a:p>
        </p:txBody>
      </p:sp>
      <p:cxnSp>
        <p:nvCxnSpPr>
          <p:cNvPr id="18" name="17 Conector recto de flecha"/>
          <p:cNvCxnSpPr/>
          <p:nvPr/>
        </p:nvCxnSpPr>
        <p:spPr>
          <a:xfrm>
            <a:off x="1183592" y="1834932"/>
            <a:ext cx="436080" cy="0"/>
          </a:xfrm>
          <a:prstGeom prst="straightConnector1">
            <a:avLst/>
          </a:prstGeom>
          <a:ln w="2540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20 Rectángulo redondeado"/>
          <p:cNvSpPr/>
          <p:nvPr/>
        </p:nvSpPr>
        <p:spPr>
          <a:xfrm>
            <a:off x="177832" y="2564904"/>
            <a:ext cx="1083648" cy="432048"/>
          </a:xfrm>
          <a:prstGeom prst="roundRect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Vistas</a:t>
            </a:r>
          </a:p>
        </p:txBody>
      </p:sp>
      <p:cxnSp>
        <p:nvCxnSpPr>
          <p:cNvPr id="22" name="21 Conector recto de flecha"/>
          <p:cNvCxnSpPr/>
          <p:nvPr/>
        </p:nvCxnSpPr>
        <p:spPr>
          <a:xfrm flipV="1">
            <a:off x="1261480" y="2231936"/>
            <a:ext cx="510592" cy="548992"/>
          </a:xfrm>
          <a:prstGeom prst="straightConnector1">
            <a:avLst/>
          </a:prstGeom>
          <a:ln w="2540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26 Rectángulo redondeado"/>
          <p:cNvSpPr/>
          <p:nvPr/>
        </p:nvSpPr>
        <p:spPr>
          <a:xfrm>
            <a:off x="99944" y="4069824"/>
            <a:ext cx="1083648" cy="576064"/>
          </a:xfrm>
          <a:prstGeom prst="roundRect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Barra de estado</a:t>
            </a:r>
          </a:p>
        </p:txBody>
      </p:sp>
      <p:cxnSp>
        <p:nvCxnSpPr>
          <p:cNvPr id="28" name="27 Conector recto de flecha"/>
          <p:cNvCxnSpPr/>
          <p:nvPr/>
        </p:nvCxnSpPr>
        <p:spPr>
          <a:xfrm>
            <a:off x="1183592" y="4344320"/>
            <a:ext cx="510592" cy="301568"/>
          </a:xfrm>
          <a:prstGeom prst="straightConnector1">
            <a:avLst/>
          </a:prstGeom>
          <a:ln w="2540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30 Rectángulo redondeado"/>
          <p:cNvSpPr/>
          <p:nvPr/>
        </p:nvSpPr>
        <p:spPr>
          <a:xfrm>
            <a:off x="1496640" y="5373216"/>
            <a:ext cx="2067248" cy="576064"/>
          </a:xfrm>
          <a:prstGeom prst="roundRect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Inspector de propiedades</a:t>
            </a:r>
          </a:p>
        </p:txBody>
      </p:sp>
      <p:cxnSp>
        <p:nvCxnSpPr>
          <p:cNvPr id="32" name="31 Conector recto de flecha"/>
          <p:cNvCxnSpPr>
            <a:stCxn id="31" idx="0"/>
          </p:cNvCxnSpPr>
          <p:nvPr/>
        </p:nvCxnSpPr>
        <p:spPr>
          <a:xfrm flipV="1">
            <a:off x="2530264" y="4941168"/>
            <a:ext cx="0" cy="432048"/>
          </a:xfrm>
          <a:prstGeom prst="straightConnector1">
            <a:avLst/>
          </a:prstGeom>
          <a:ln w="2540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35 Rectángulo redondeado"/>
          <p:cNvSpPr/>
          <p:nvPr/>
        </p:nvSpPr>
        <p:spPr>
          <a:xfrm>
            <a:off x="4139952" y="2564904"/>
            <a:ext cx="2411760" cy="576064"/>
          </a:xfrm>
          <a:prstGeom prst="roundRect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Barra de herramientas del documento</a:t>
            </a:r>
            <a:endParaRPr lang="es-MX" dirty="0"/>
          </a:p>
        </p:txBody>
      </p:sp>
      <p:cxnSp>
        <p:nvCxnSpPr>
          <p:cNvPr id="37" name="36 Conector recto de flecha"/>
          <p:cNvCxnSpPr>
            <a:stCxn id="36" idx="0"/>
          </p:cNvCxnSpPr>
          <p:nvPr/>
        </p:nvCxnSpPr>
        <p:spPr>
          <a:xfrm flipH="1" flipV="1">
            <a:off x="4139952" y="2231936"/>
            <a:ext cx="1205880" cy="332968"/>
          </a:xfrm>
          <a:prstGeom prst="straightConnector1">
            <a:avLst/>
          </a:prstGeom>
          <a:ln w="2540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0451083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es-MX" b="1" dirty="0" smtClean="0">
                <a:latin typeface="Arial" panose="020B0604020202020204" pitchFamily="34" charset="0"/>
                <a:cs typeface="Arial" panose="020B0604020202020204" pitchFamily="34" charset="0"/>
              </a:rPr>
              <a:t>Espacio de trabajo</a:t>
            </a:r>
            <a:endParaRPr lang="es-MX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99592" y="1412776"/>
            <a:ext cx="7817688" cy="4497363"/>
          </a:xfrm>
        </p:spPr>
        <p:txBody>
          <a:bodyPr/>
          <a:lstStyle/>
          <a:p>
            <a:r>
              <a:rPr lang="es-MX" b="1" dirty="0" smtClean="0"/>
              <a:t>Barra de título</a:t>
            </a:r>
          </a:p>
          <a:p>
            <a:pPr marL="0" indent="0">
              <a:buNone/>
            </a:pPr>
            <a:r>
              <a:rPr lang="es-MX" dirty="0" smtClean="0"/>
              <a:t>Contiene el nombre del programa y entre paréntesis, el nombre y la ubicación del archivo.</a:t>
            </a:r>
          </a:p>
          <a:p>
            <a:pPr marL="0" indent="0">
              <a:buNone/>
            </a:pPr>
            <a:r>
              <a:rPr lang="es-MX" b="1" dirty="0" smtClean="0"/>
              <a:t>Barra de menús </a:t>
            </a:r>
          </a:p>
          <a:p>
            <a:pPr marL="0" indent="0">
              <a:buNone/>
            </a:pPr>
            <a:r>
              <a:rPr lang="es-MX" dirty="0" smtClean="0"/>
              <a:t>Incluye las operaciones que se pueden realizar en Dreamweaver.</a:t>
            </a:r>
            <a:endParaRPr lang="es-MX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8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700808"/>
            <a:ext cx="3456384" cy="504056"/>
          </a:xfrm>
          <a:prstGeom prst="rect">
            <a:avLst/>
          </a:prstGeom>
          <a:noFill/>
          <a:ln w="222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789040"/>
            <a:ext cx="4392488" cy="416049"/>
          </a:xfrm>
          <a:prstGeom prst="rect">
            <a:avLst/>
          </a:prstGeom>
          <a:noFill/>
          <a:ln w="222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5818959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LANTILLA-BACHILLERATO aceptad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PLANTILLA-BACHILLERATO aceptada</Template>
  <TotalTime>1919</TotalTime>
  <Words>735</Words>
  <Application>Microsoft Office PowerPoint</Application>
  <PresentationFormat>Presentación en pantalla (4:3)</PresentationFormat>
  <Paragraphs>97</Paragraphs>
  <Slides>24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25" baseType="lpstr">
      <vt:lpstr>PLANTILLA-BACHILLERATO aceptada</vt:lpstr>
      <vt:lpstr>Presentación de PowerPoint</vt:lpstr>
      <vt:lpstr>Presentación de PowerPoint</vt:lpstr>
      <vt:lpstr>Presentación de PowerPoint</vt:lpstr>
      <vt:lpstr>Objetivo de aprendizaje</vt:lpstr>
      <vt:lpstr>Competencia disciplinar</vt:lpstr>
      <vt:lpstr> Conociendo a Dreamweaver</vt:lpstr>
      <vt:lpstr>Pantalla inicial de Dreamweaver</vt:lpstr>
      <vt:lpstr>Espacio de trabajo</vt:lpstr>
      <vt:lpstr>Espacio de trabajo</vt:lpstr>
      <vt:lpstr>Espacio de trabajo</vt:lpstr>
      <vt:lpstr>Espacio de trabajo</vt:lpstr>
      <vt:lpstr>Configuración de un sitio</vt:lpstr>
      <vt:lpstr>Vistas del documento</vt:lpstr>
      <vt:lpstr>Vistas del documento</vt:lpstr>
      <vt:lpstr>Propiedades de página</vt:lpstr>
      <vt:lpstr>Propiedades de página</vt:lpstr>
      <vt:lpstr>Insertar una imagen</vt:lpstr>
      <vt:lpstr>Insertar una tabla</vt:lpstr>
      <vt:lpstr>Hipervínculos</vt:lpstr>
      <vt:lpstr>Hipervínculos</vt:lpstr>
      <vt:lpstr>Formularios</vt:lpstr>
      <vt:lpstr>Formularios</vt:lpstr>
      <vt:lpstr>Conclusión</vt:lpstr>
      <vt:lpstr>Referencia Bibliográfica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3 THE NUMBERS</dc:title>
  <dc:creator>MTI. María Angélica Barranco Pérez</dc:creator>
  <cp:lastModifiedBy>DELL</cp:lastModifiedBy>
  <cp:revision>163</cp:revision>
  <dcterms:created xsi:type="dcterms:W3CDTF">2014-06-01T21:01:51Z</dcterms:created>
  <dcterms:modified xsi:type="dcterms:W3CDTF">2017-03-11T19:24:07Z</dcterms:modified>
</cp:coreProperties>
</file>