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8458200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</a:t>
            </a:r>
            <a:r>
              <a:rPr lang="es-MX" sz="31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HISTORIA </a:t>
            </a:r>
            <a:br>
              <a:rPr lang="es-MX" sz="3100" b="1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</a:t>
            </a:r>
            <a:r>
              <a:rPr lang="es-MX" sz="31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RESTAURACIÓN EUROPEA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/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</a:t>
            </a:r>
            <a:r>
              <a:rPr lang="es-MX" sz="31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MTRO. J. TRÁNSITO PÉREZ LÓPEZ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/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</a:t>
            </a:r>
            <a:r>
              <a:rPr lang="es-MX" sz="31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JULIO - DICIEMBRE 2015</a:t>
            </a:r>
            <a:r>
              <a:rPr lang="es-MX" b="1" dirty="0" smtClean="0"/>
              <a:t/>
            </a:r>
            <a:br>
              <a:rPr lang="es-MX" b="1" dirty="0" smtClean="0"/>
            </a:b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4058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548680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/>
              <a:t>1848: Predominaron las ideas democráticas. En Francia se proclamó la República Social. Brotaron las revoluciones en Alemania, Austria e, Italia. </a:t>
            </a:r>
          </a:p>
        </p:txBody>
      </p:sp>
    </p:spTree>
    <p:extLst>
      <p:ext uri="{BB962C8B-B14F-4D97-AF65-F5344CB8AC3E}">
        <p14:creationId xmlns:p14="http://schemas.microsoft.com/office/powerpoint/2010/main" val="70011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498178"/>
          </a:xfrm>
        </p:spPr>
        <p:txBody>
          <a:bodyPr>
            <a:noAutofit/>
          </a:bodyPr>
          <a:lstStyle/>
          <a:p>
            <a:r>
              <a:rPr lang="es-MX" sz="5400" b="1" dirty="0" smtClean="0"/>
              <a:t>Hacia una Europa de naciones:</a:t>
            </a:r>
            <a:endParaRPr lang="es-MX" sz="5400" b="1" dirty="0"/>
          </a:p>
        </p:txBody>
      </p:sp>
      <p:sp>
        <p:nvSpPr>
          <p:cNvPr id="3" name="2 Rectángulo"/>
          <p:cNvSpPr/>
          <p:nvPr/>
        </p:nvSpPr>
        <p:spPr>
          <a:xfrm>
            <a:off x="971600" y="1196752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890117" y="2276872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/>
              <a:t>En la segunda mitad del siglo XIX, se produjeron las unificaciones de Alemania e Italia. </a:t>
            </a:r>
            <a:endParaRPr lang="es-MX" sz="5400" dirty="0"/>
          </a:p>
        </p:txBody>
      </p:sp>
    </p:spTree>
    <p:extLst>
      <p:ext uri="{BB962C8B-B14F-4D97-AF65-F5344CB8AC3E}">
        <p14:creationId xmlns:p14="http://schemas.microsoft.com/office/powerpoint/2010/main" val="2012134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Rasgos de las unificaciones</a:t>
            </a:r>
            <a:r>
              <a:rPr lang="es-MX" sz="4800" dirty="0"/>
              <a:t>: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71600" y="1988841"/>
            <a:ext cx="73448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b="1" dirty="0"/>
              <a:t>Estas se consiguieron a través de conflictos armados y fueron dirigidas por la burguesía.</a:t>
            </a:r>
          </a:p>
        </p:txBody>
      </p:sp>
    </p:spTree>
    <p:extLst>
      <p:ext uri="{BB962C8B-B14F-4D97-AF65-F5344CB8AC3E}">
        <p14:creationId xmlns:p14="http://schemas.microsoft.com/office/powerpoint/2010/main" val="1536461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 smtClean="0"/>
              <a:t>Referencia bibliográfica</a:t>
            </a:r>
            <a:endParaRPr lang="es-MX" sz="4800" dirty="0"/>
          </a:p>
        </p:txBody>
      </p:sp>
      <p:sp>
        <p:nvSpPr>
          <p:cNvPr id="2" name="1 Rectángulo"/>
          <p:cNvSpPr/>
          <p:nvPr/>
        </p:nvSpPr>
        <p:spPr>
          <a:xfrm>
            <a:off x="539552" y="2228672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/>
              <a:t>Gómez Navarro (2008). </a:t>
            </a:r>
            <a:r>
              <a:rPr lang="es-MX" sz="2400" dirty="0"/>
              <a:t>Historia Universal. Prentice </a:t>
            </a:r>
            <a:r>
              <a:rPr lang="es-MX" sz="2400" dirty="0" smtClean="0"/>
              <a:t>Hall: México</a:t>
            </a:r>
            <a:r>
              <a:rPr lang="es-MX" sz="1600" b="1" dirty="0" smtClean="0"/>
              <a:t>.</a:t>
            </a:r>
            <a:endParaRPr lang="es-MX" sz="8800" b="1" dirty="0"/>
          </a:p>
          <a:p>
            <a:endParaRPr lang="es-MX" sz="1600" b="1" dirty="0"/>
          </a:p>
        </p:txBody>
      </p:sp>
    </p:spTree>
    <p:extLst>
      <p:ext uri="{BB962C8B-B14F-4D97-AF65-F5344CB8AC3E}">
        <p14:creationId xmlns:p14="http://schemas.microsoft.com/office/powerpoint/2010/main" val="3005710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s-MX" b="1" dirty="0" smtClean="0"/>
              <a:t>Tema: </a:t>
            </a:r>
            <a:r>
              <a:rPr lang="es-MX" b="1" dirty="0"/>
              <a:t>L</a:t>
            </a:r>
            <a:r>
              <a:rPr lang="es-MX" b="1" dirty="0" smtClean="0"/>
              <a:t>a restauración </a:t>
            </a:r>
            <a:r>
              <a:rPr lang="es-MX" b="1" dirty="0"/>
              <a:t>e</a:t>
            </a:r>
            <a:r>
              <a:rPr lang="es-MX" b="1" dirty="0" smtClean="0"/>
              <a:t>uropea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b="1" dirty="0" smtClean="0"/>
              <a:t>Resumen</a:t>
            </a:r>
          </a:p>
          <a:p>
            <a:pPr marL="0" indent="0">
              <a:buNone/>
            </a:pPr>
            <a:r>
              <a:rPr lang="es-MX" sz="2600" dirty="0" smtClean="0"/>
              <a:t>La restauración europea fue una época de tensión entre los herederos de la revolución y las grandes potencias. </a:t>
            </a:r>
          </a:p>
          <a:p>
            <a:pPr marL="0" indent="0">
              <a:buNone/>
            </a:pPr>
            <a:r>
              <a:rPr lang="es-MX" sz="2000" b="1" dirty="0" smtClean="0"/>
              <a:t>Palabras claves</a:t>
            </a:r>
            <a:r>
              <a:rPr lang="es-MX" sz="2000" dirty="0" smtClean="0"/>
              <a:t>: restauración, europea, revolución.</a:t>
            </a:r>
            <a:r>
              <a:rPr lang="es-MX" sz="2400" b="1" dirty="0" smtClean="0"/>
              <a:t> </a:t>
            </a:r>
          </a:p>
          <a:p>
            <a:pPr marL="0" indent="0">
              <a:buNone/>
            </a:pPr>
            <a:endParaRPr lang="es-MX" sz="2400" b="1" dirty="0" smtClean="0"/>
          </a:p>
          <a:p>
            <a:pPr marL="0" indent="0">
              <a:buNone/>
            </a:pPr>
            <a:endParaRPr lang="es-MX" sz="2400" b="1" dirty="0"/>
          </a:p>
          <a:p>
            <a:pPr marL="0" indent="0">
              <a:buNone/>
            </a:pPr>
            <a:r>
              <a:rPr lang="es-MX" sz="2800" b="1" dirty="0" err="1" smtClean="0"/>
              <a:t>Abstract</a:t>
            </a:r>
            <a:endParaRPr lang="es-MX" sz="2800" b="1" dirty="0" smtClean="0"/>
          </a:p>
          <a:p>
            <a:pPr marL="0" indent="0">
              <a:buNone/>
            </a:pPr>
            <a:r>
              <a:rPr lang="en-US" sz="2600" dirty="0"/>
              <a:t>European restoration was a time of tension between the heirs of the revolution and the great powers</a:t>
            </a:r>
            <a:r>
              <a:rPr lang="en-US" sz="2600" dirty="0" smtClean="0"/>
              <a:t>.</a:t>
            </a:r>
          </a:p>
          <a:p>
            <a:pPr marL="0" indent="0">
              <a:buNone/>
            </a:pPr>
            <a:r>
              <a:rPr lang="es-MX" sz="2000" b="1" dirty="0" smtClean="0"/>
              <a:t>Key </a:t>
            </a:r>
            <a:r>
              <a:rPr lang="es-MX" sz="2000" b="1" dirty="0" err="1" smtClean="0"/>
              <a:t>words</a:t>
            </a:r>
            <a:r>
              <a:rPr lang="es-MX" sz="2000" dirty="0"/>
              <a:t>: </a:t>
            </a:r>
            <a:r>
              <a:rPr lang="es-MX" sz="2000" dirty="0" err="1"/>
              <a:t>restoration</a:t>
            </a:r>
            <a:r>
              <a:rPr lang="es-MX" sz="2000" dirty="0"/>
              <a:t>, </a:t>
            </a:r>
            <a:r>
              <a:rPr lang="es-MX" sz="2000" dirty="0" err="1"/>
              <a:t>European</a:t>
            </a:r>
            <a:r>
              <a:rPr lang="es-MX" sz="2000" dirty="0"/>
              <a:t>, </a:t>
            </a:r>
            <a:r>
              <a:rPr lang="es-MX" sz="2000" dirty="0" err="1" smtClean="0"/>
              <a:t>revolution</a:t>
            </a:r>
            <a:r>
              <a:rPr lang="es-MX" sz="2000" dirty="0" smtClean="0"/>
              <a:t>.</a:t>
            </a:r>
            <a:endParaRPr lang="es-MX" sz="2000" b="1" dirty="0"/>
          </a:p>
          <a:p>
            <a:pPr marL="0" indent="0" algn="ctr">
              <a:buNone/>
            </a:pP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5950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87624" y="692696"/>
            <a:ext cx="69127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000" b="1" dirty="0"/>
              <a:t>Restauración </a:t>
            </a:r>
          </a:p>
          <a:p>
            <a:pPr algn="ctr"/>
            <a:r>
              <a:rPr lang="es-MX" sz="6000" b="1" dirty="0"/>
              <a:t>de Europa. </a:t>
            </a:r>
          </a:p>
          <a:p>
            <a:pPr algn="ctr"/>
            <a:r>
              <a:rPr lang="es-MX" sz="6000" b="1" dirty="0"/>
              <a:t>De la Batalla de Waterloo  </a:t>
            </a:r>
            <a:r>
              <a:rPr lang="es-MX" sz="6000" b="1" dirty="0" smtClean="0"/>
              <a:t>a la Revolución de 1848. </a:t>
            </a:r>
            <a:endParaRPr lang="es-MX" sz="900" b="1" dirty="0"/>
          </a:p>
        </p:txBody>
      </p:sp>
    </p:spTree>
    <p:extLst>
      <p:ext uri="{BB962C8B-B14F-4D97-AF65-F5344CB8AC3E}">
        <p14:creationId xmlns:p14="http://schemas.microsoft.com/office/powerpoint/2010/main" val="71804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260649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b="1" dirty="0"/>
              <a:t>Después de la batalla de Waterloo, la restauración europea fue una época de tensión entre los herederos de la revolución y las grandes potencias que aspiraban al retorno del a</a:t>
            </a:r>
            <a:r>
              <a:rPr lang="es-MX" sz="4800" b="1" dirty="0" smtClean="0"/>
              <a:t>ntiguo </a:t>
            </a:r>
            <a:r>
              <a:rPr lang="es-MX" sz="4800" b="1" dirty="0"/>
              <a:t>r</a:t>
            </a:r>
            <a:r>
              <a:rPr lang="es-MX" sz="4800" b="1" dirty="0" smtClean="0"/>
              <a:t>égimen</a:t>
            </a:r>
            <a:r>
              <a:rPr lang="es-MX" sz="48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709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476672"/>
            <a:ext cx="75608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b="1" dirty="0"/>
              <a:t>La finalidad del Congreso de Viena era restablecer las fronteras y equilibrar el poder. De ahí brotó la “Cuádruple Alianza” integrada por Austria, Prusia, Rusia e Inglaterra.</a:t>
            </a:r>
          </a:p>
        </p:txBody>
      </p:sp>
    </p:spTree>
    <p:extLst>
      <p:ext uri="{BB962C8B-B14F-4D97-AF65-F5344CB8AC3E}">
        <p14:creationId xmlns:p14="http://schemas.microsoft.com/office/powerpoint/2010/main" val="3517663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548680"/>
            <a:ext cx="7560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/>
              <a:t>El nacionalismo es la Ideología que defiende el derecho de los pueblos. El nacionalismo se enfrentó a las potencias restauradoras.</a:t>
            </a:r>
            <a:endParaRPr lang="es-MX" sz="5400" dirty="0"/>
          </a:p>
        </p:txBody>
      </p:sp>
    </p:spTree>
    <p:extLst>
      <p:ext uri="{BB962C8B-B14F-4D97-AF65-F5344CB8AC3E}">
        <p14:creationId xmlns:p14="http://schemas.microsoft.com/office/powerpoint/2010/main" val="4183640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86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De las revoluciones liberales y nacionales </a:t>
            </a:r>
            <a:endParaRPr lang="es-MX" b="1" dirty="0"/>
          </a:p>
        </p:txBody>
      </p:sp>
      <p:sp>
        <p:nvSpPr>
          <p:cNvPr id="3" name="2 Rectángulo"/>
          <p:cNvSpPr/>
          <p:nvPr/>
        </p:nvSpPr>
        <p:spPr>
          <a:xfrm>
            <a:off x="251520" y="2255381"/>
            <a:ext cx="86764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400" b="1" dirty="0"/>
              <a:t>De 1820 a 1848, hubo tres oleadas de movimientos mezclados de ideas revolucionarias y nacionalistas que se enfrentaron a las potencias </a:t>
            </a:r>
            <a:r>
              <a:rPr lang="es-MX" sz="4400" b="1" dirty="0" smtClean="0"/>
              <a:t>restauradoras. </a:t>
            </a:r>
            <a:endParaRPr lang="es-MX" sz="4400" b="1" dirty="0"/>
          </a:p>
        </p:txBody>
      </p:sp>
    </p:spTree>
    <p:extLst>
      <p:ext uri="{BB962C8B-B14F-4D97-AF65-F5344CB8AC3E}">
        <p14:creationId xmlns:p14="http://schemas.microsoft.com/office/powerpoint/2010/main" val="3424950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620688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400" b="1" dirty="0" smtClean="0"/>
              <a:t>De 1820 a </a:t>
            </a:r>
            <a:r>
              <a:rPr lang="es-MX" sz="4400" b="1" dirty="0"/>
              <a:t>1823, predominaron las ideas nacionalistas. Se independizaron las colonias españolas. Se produjo el trienio constitucional de  España, Fernando VII juró la Constitución.   </a:t>
            </a:r>
          </a:p>
        </p:txBody>
      </p:sp>
    </p:spTree>
    <p:extLst>
      <p:ext uri="{BB962C8B-B14F-4D97-AF65-F5344CB8AC3E}">
        <p14:creationId xmlns:p14="http://schemas.microsoft.com/office/powerpoint/2010/main" val="3578262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548680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/>
              <a:t>En 1830 predominó el liberalismo moderado. Revoluciones en Francia y </a:t>
            </a:r>
            <a:r>
              <a:rPr lang="es-MX" sz="5400" b="1" dirty="0" smtClean="0"/>
              <a:t>Alemania. </a:t>
            </a:r>
            <a:r>
              <a:rPr lang="es-MX" sz="5400" b="1" dirty="0"/>
              <a:t>Bélgica se independizó. La burguesía triunfó políticamente. </a:t>
            </a:r>
          </a:p>
        </p:txBody>
      </p:sp>
    </p:spTree>
    <p:extLst>
      <p:ext uri="{BB962C8B-B14F-4D97-AF65-F5344CB8AC3E}">
        <p14:creationId xmlns:p14="http://schemas.microsoft.com/office/powerpoint/2010/main" val="41415129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335</Words>
  <Application>Microsoft Office PowerPoint</Application>
  <PresentationFormat>Presentación en pantalla (4:3)</PresentationFormat>
  <Paragraphs>27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ÁREA ACADÉMICA: HISTORIA  TEMA: RESTAURACIÓN EUROPEA PROFESOR: MTRO. J. TRÁNSITO PÉREZ LÓPEZ PERIODO: JULIO - DICIEMBRE 2015 </vt:lpstr>
      <vt:lpstr>Tema: La restauración europea</vt:lpstr>
      <vt:lpstr>Presentación de PowerPoint</vt:lpstr>
      <vt:lpstr>Presentación de PowerPoint</vt:lpstr>
      <vt:lpstr>Presentación de PowerPoint</vt:lpstr>
      <vt:lpstr>Presentación de PowerPoint</vt:lpstr>
      <vt:lpstr>De las revoluciones liberales y nacionales </vt:lpstr>
      <vt:lpstr>Presentación de PowerPoint</vt:lpstr>
      <vt:lpstr>Presentación de PowerPoint</vt:lpstr>
      <vt:lpstr>Presentación de PowerPoint</vt:lpstr>
      <vt:lpstr>Hacia una Europa de naciones:</vt:lpstr>
      <vt:lpstr>Rasgos de las unificaciones: </vt:lpstr>
      <vt:lpstr>Referencia bibliográfica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19</cp:revision>
  <dcterms:created xsi:type="dcterms:W3CDTF">2015-04-07T18:25:10Z</dcterms:created>
  <dcterms:modified xsi:type="dcterms:W3CDTF">2015-10-19T18:55:53Z</dcterms:modified>
</cp:coreProperties>
</file>