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B95A-5BAC-4AD0-B854-F958F94FA800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02624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ÁREA ACADÉMICA: BIOLOGÍA 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TEMA: SISTEMA TEGUMENTARIO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PROFESOR: ERIKA MARLENE ORTEGA ZAVALA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PERIODO: JULIO-DICIEMBRE 2015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5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Literatura consultada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Méndez, ME., Padilla, S., Rocha, J., González, L., Vera, O.  (2014). Biología Avanzada. México: Book </a:t>
            </a:r>
            <a:r>
              <a:rPr lang="es-MX" dirty="0" err="1"/>
              <a:t>Mart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782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RESUMEN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sistema tegumentario es la primera barrera protectora del organismo, la piel es un órgano que constituye el límite del cuerpo. Su color depende de la melanina producida por células llamadas </a:t>
            </a:r>
            <a:r>
              <a:rPr lang="es-MX" dirty="0" err="1" smtClean="0"/>
              <a:t>melanocitos</a:t>
            </a:r>
            <a:r>
              <a:rPr lang="es-MX" dirty="0" smtClean="0"/>
              <a:t>.</a:t>
            </a:r>
          </a:p>
          <a:p>
            <a:r>
              <a:rPr lang="es-MX" dirty="0" smtClean="0"/>
              <a:t>Palabras clave: piel, órgano, melanina.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0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Abstract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integumentary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barrier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,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skin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organ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forms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boundary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. </a:t>
            </a:r>
            <a:r>
              <a:rPr lang="es-MX" dirty="0" err="1" smtClean="0"/>
              <a:t>The</a:t>
            </a:r>
            <a:r>
              <a:rPr lang="es-MX" dirty="0" smtClean="0"/>
              <a:t> color </a:t>
            </a:r>
            <a:r>
              <a:rPr lang="es-MX" dirty="0" err="1" smtClean="0"/>
              <a:t>depends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melanin</a:t>
            </a:r>
            <a:r>
              <a:rPr lang="es-MX" dirty="0" smtClean="0"/>
              <a:t> </a:t>
            </a:r>
            <a:r>
              <a:rPr lang="es-MX" dirty="0" err="1" smtClean="0"/>
              <a:t>produced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cells</a:t>
            </a:r>
            <a:r>
              <a:rPr lang="es-MX" dirty="0" smtClean="0"/>
              <a:t> </a:t>
            </a:r>
            <a:r>
              <a:rPr lang="es-MX" dirty="0" err="1" smtClean="0"/>
              <a:t>called</a:t>
            </a:r>
            <a:r>
              <a:rPr lang="es-MX" dirty="0" smtClean="0"/>
              <a:t> </a:t>
            </a:r>
            <a:r>
              <a:rPr lang="es-MX" dirty="0" err="1" smtClean="0"/>
              <a:t>melanocytes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Key </a:t>
            </a:r>
            <a:r>
              <a:rPr lang="es-MX" dirty="0" err="1" smtClean="0"/>
              <a:t>words</a:t>
            </a:r>
            <a:r>
              <a:rPr lang="es-MX" dirty="0" smtClean="0"/>
              <a:t>: </a:t>
            </a:r>
            <a:r>
              <a:rPr lang="es-MX" dirty="0" err="1" smtClean="0"/>
              <a:t>skin</a:t>
            </a:r>
            <a:r>
              <a:rPr lang="es-MX" dirty="0" smtClean="0"/>
              <a:t>, </a:t>
            </a:r>
            <a:r>
              <a:rPr lang="es-MX" dirty="0" err="1" smtClean="0"/>
              <a:t>organ</a:t>
            </a:r>
            <a:r>
              <a:rPr lang="es-MX" dirty="0" smtClean="0"/>
              <a:t>, </a:t>
            </a:r>
            <a:r>
              <a:rPr lang="es-MX" dirty="0" err="1" smtClean="0"/>
              <a:t>melanin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511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Funciones del tegumento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Fibras nerviosas: son necesarias para la transmisión de información. Distribuyen señales en dirección opuesta.</a:t>
            </a:r>
          </a:p>
          <a:p>
            <a:r>
              <a:rPr lang="es-MX" dirty="0" smtClean="0"/>
              <a:t>Irrigación sanguínea: transporta sustancias que se intercambian a través del endotelio, tiene acceso a las células inmunitarias.</a:t>
            </a:r>
          </a:p>
          <a:p>
            <a:r>
              <a:rPr lang="es-MX" dirty="0" smtClean="0"/>
              <a:t>Resistencia mecánica</a:t>
            </a:r>
          </a:p>
          <a:p>
            <a:r>
              <a:rPr lang="es-MX" dirty="0" smtClean="0"/>
              <a:t>Impermeable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95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Composición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La piel tiene tres capas:</a:t>
            </a:r>
          </a:p>
          <a:p>
            <a:pPr marL="0" indent="0" algn="ctr">
              <a:buNone/>
            </a:pPr>
            <a:endParaRPr lang="es-MX" dirty="0" smtClean="0"/>
          </a:p>
          <a:p>
            <a:pPr algn="ctr">
              <a:buFont typeface="Wingdings" pitchFamily="2" charset="2"/>
              <a:buChar char="ü"/>
            </a:pPr>
            <a:r>
              <a:rPr lang="es-MX" dirty="0"/>
              <a:t> </a:t>
            </a:r>
            <a:r>
              <a:rPr lang="es-MX" dirty="0" smtClean="0"/>
              <a:t>Epidermis</a:t>
            </a:r>
          </a:p>
          <a:p>
            <a:pPr algn="ctr">
              <a:buFont typeface="Wingdings" pitchFamily="2" charset="2"/>
              <a:buChar char="ü"/>
            </a:pPr>
            <a:r>
              <a:rPr lang="es-MX" dirty="0"/>
              <a:t> </a:t>
            </a:r>
            <a:r>
              <a:rPr lang="es-MX" dirty="0" smtClean="0"/>
              <a:t>Dermis</a:t>
            </a:r>
          </a:p>
          <a:p>
            <a:pPr algn="ctr">
              <a:buFont typeface="Wingdings" pitchFamily="2" charset="2"/>
              <a:buChar char="ü"/>
            </a:pPr>
            <a:r>
              <a:rPr lang="es-MX" dirty="0" smtClean="0"/>
              <a:t>Hipodermis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68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Epidermis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la parte más expuesta de la piel</a:t>
            </a:r>
          </a:p>
          <a:p>
            <a:r>
              <a:rPr lang="es-MX" dirty="0" smtClean="0"/>
              <a:t>Formada por </a:t>
            </a:r>
            <a:r>
              <a:rPr lang="es-MX" b="1" i="1" dirty="0" err="1" smtClean="0"/>
              <a:t>queratinocitos</a:t>
            </a:r>
            <a:endParaRPr lang="es-MX" b="1" i="1" dirty="0" smtClean="0"/>
          </a:p>
          <a:p>
            <a:r>
              <a:rPr lang="es-MX" dirty="0" smtClean="0"/>
              <a:t>Entre sus funciones esta la renovación continua</a:t>
            </a:r>
          </a:p>
          <a:p>
            <a:r>
              <a:rPr lang="es-MX" dirty="0" smtClean="0"/>
              <a:t>Las capas que la conforman son: células (basales, espinales y glandulares) y escamas.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872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Dermis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Formada por tejido conectivo.</a:t>
            </a:r>
          </a:p>
          <a:p>
            <a:r>
              <a:rPr lang="es-MX" dirty="0" smtClean="0"/>
              <a:t>Su función es hacer que la piel sea resistente y deformable al mismo tiempo.</a:t>
            </a:r>
          </a:p>
          <a:p>
            <a:r>
              <a:rPr lang="es-MX" dirty="0" smtClean="0"/>
              <a:t>Forma papilas que se proyectan a la epidermis de las palmas de las manos y pies, mediante surcos y elevaciones (huellas digitales).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594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Hipodermis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la capa más profunda, formada por tejido adiposo, especializada en la reserva de grasa.</a:t>
            </a:r>
          </a:p>
          <a:p>
            <a:r>
              <a:rPr lang="es-MX" dirty="0" smtClean="0"/>
              <a:t>Su función es ser aislante térmico: ayuda a conservar el calor corporal.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435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Anexos de la piel (</a:t>
            </a:r>
            <a:r>
              <a:rPr lang="es-MX" dirty="0" err="1" smtClean="0"/>
              <a:t>faneros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Uñas, Pelo, </a:t>
            </a:r>
          </a:p>
          <a:p>
            <a:r>
              <a:rPr lang="es-MX" dirty="0"/>
              <a:t>Glándulas sudoríparas</a:t>
            </a:r>
          </a:p>
          <a:p>
            <a:r>
              <a:rPr lang="es-MX" dirty="0"/>
              <a:t>Glándulas sebáceas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662321" cy="237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193430" cy="18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99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303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ÁREA ACADÉMICA: BIOLOGÍA  TEMA: SISTEMA TEGUMENTARIO PROFESOR: ERIKA MARLENE ORTEGA ZAVALA PERIODO: JULIO-DICIEMBRE 2015 </vt:lpstr>
      <vt:lpstr>RESUMEN</vt:lpstr>
      <vt:lpstr>Abstract</vt:lpstr>
      <vt:lpstr>Funciones del tegumento</vt:lpstr>
      <vt:lpstr>Composición</vt:lpstr>
      <vt:lpstr>Epidermis</vt:lpstr>
      <vt:lpstr>Dermis</vt:lpstr>
      <vt:lpstr>Hipodermis</vt:lpstr>
      <vt:lpstr>Anexos de la piel (faneros)</vt:lpstr>
      <vt:lpstr>Literatura consultada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DELL</cp:lastModifiedBy>
  <cp:revision>10</cp:revision>
  <dcterms:created xsi:type="dcterms:W3CDTF">2015-04-07T18:25:10Z</dcterms:created>
  <dcterms:modified xsi:type="dcterms:W3CDTF">2015-10-21T22:06:24Z</dcterms:modified>
</cp:coreProperties>
</file>