
<file path=[Content_Types].xml><?xml version="1.0" encoding="utf-8"?>
<Types xmlns="http://schemas.openxmlformats.org/package/2006/content-types">
  <Default Extension="png" ContentType="image/pn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57" r:id="rId4"/>
    <p:sldId id="258" r:id="rId5"/>
    <p:sldId id="263" r:id="rId6"/>
    <p:sldId id="264" r:id="rId7"/>
    <p:sldId id="265" r:id="rId8"/>
    <p:sldId id="266" r:id="rId9"/>
    <p:sldId id="267" r:id="rId10"/>
    <p:sldId id="268" r:id="rId11"/>
    <p:sldId id="269" r:id="rId12"/>
    <p:sldId id="270" r:id="rId13"/>
    <p:sldId id="271" r:id="rId14"/>
    <p:sldId id="272" r:id="rId15"/>
    <p:sldId id="273" r:id="rId16"/>
    <p:sldId id="274" r:id="rId17"/>
    <p:sldId id="259" r:id="rId18"/>
  </p:sldIdLst>
  <p:sldSz cx="9144000" cy="6858000" type="screen4x3"/>
  <p:notesSz cx="6858000" cy="9144000"/>
  <p:defaultTextStyle>
    <a:defPPr>
      <a:defRPr lang="es-MX"/>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212ABF-2063-4605-845D-1E2E82E84E0C}" type="doc">
      <dgm:prSet loTypeId="urn:microsoft.com/office/officeart/2005/8/layout/radial1" loCatId="relationship" qsTypeId="urn:microsoft.com/office/officeart/2005/8/quickstyle/simple1" qsCatId="simple" csTypeId="urn:microsoft.com/office/officeart/2005/8/colors/accent1_2" csCatId="accent1"/>
      <dgm:spPr/>
    </dgm:pt>
    <dgm:pt modelId="{6672BAC8-C44E-454D-9B55-7F6BECA4469D}">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MX" b="1" i="0" u="none" strike="noStrike" cap="none" normalizeH="0" baseline="0" smtClean="0">
              <a:ln>
                <a:noFill/>
              </a:ln>
              <a:solidFill>
                <a:srgbClr val="000000"/>
              </a:solidFill>
              <a:effectLst>
                <a:outerShdw blurRad="38100" dist="38100" dir="2700000" algn="tl">
                  <a:srgbClr val="FFFFFF"/>
                </a:outerShdw>
              </a:effectLst>
              <a:latin typeface="Arial" panose="020B0604020202020204" pitchFamily="34" charset="0"/>
            </a:rPr>
            <a:t>Inst. Sociales</a:t>
          </a:r>
          <a:endParaRPr kumimoji="0" lang="es-ES" altLang="es-MX" b="1" i="0" u="none" strike="noStrike" cap="none" normalizeH="0" baseline="0" smtClean="0">
            <a:ln>
              <a:noFill/>
            </a:ln>
            <a:solidFill>
              <a:srgbClr val="000000"/>
            </a:solidFill>
            <a:effectLst>
              <a:outerShdw blurRad="38100" dist="38100" dir="2700000" algn="tl">
                <a:srgbClr val="FFFFFF"/>
              </a:outerShdw>
            </a:effectLst>
            <a:latin typeface="Arial" panose="020B0604020202020204" pitchFamily="34" charset="0"/>
          </a:endParaRPr>
        </a:p>
      </dgm:t>
    </dgm:pt>
    <dgm:pt modelId="{840575D2-58BA-444B-9F89-87E99144CBBD}" type="parTrans" cxnId="{B9E567A2-332A-4BAD-9AE4-9DEC5B17A075}">
      <dgm:prSet/>
      <dgm:spPr/>
      <dgm:t>
        <a:bodyPr/>
        <a:lstStyle/>
        <a:p>
          <a:endParaRPr lang="es-MX"/>
        </a:p>
      </dgm:t>
    </dgm:pt>
    <dgm:pt modelId="{CD1ADBD5-F3E2-483A-AC37-64932E65ECD9}" type="sibTrans" cxnId="{B9E567A2-332A-4BAD-9AE4-9DEC5B17A075}">
      <dgm:prSet/>
      <dgm:spPr/>
      <dgm:t>
        <a:bodyPr/>
        <a:lstStyle/>
        <a:p>
          <a:endParaRPr lang="es-MX"/>
        </a:p>
      </dgm:t>
    </dgm:pt>
    <dgm:pt modelId="{6D844086-1EAA-4EA9-875E-BA153B383649}">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MX" b="0" i="0" u="none" strike="noStrike" cap="none" normalizeH="0" baseline="0" smtClean="0">
              <a:ln>
                <a:noFill/>
              </a:ln>
              <a:solidFill>
                <a:srgbClr val="000000"/>
              </a:solidFill>
              <a:effectLst/>
              <a:latin typeface="Arial" panose="020B0604020202020204" pitchFamily="34" charset="0"/>
            </a:rPr>
            <a:t>Tiene un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MX" b="0" i="0" u="none" strike="noStrike" cap="none" normalizeH="0" baseline="0" smtClean="0">
              <a:ln>
                <a:noFill/>
              </a:ln>
              <a:solidFill>
                <a:srgbClr val="000000"/>
              </a:solidFill>
              <a:effectLst/>
              <a:latin typeface="Arial" panose="020B0604020202020204" pitchFamily="34" charset="0"/>
            </a:rPr>
            <a:t>origen social</a:t>
          </a:r>
          <a:endParaRPr kumimoji="0" lang="es-ES" altLang="es-MX" b="0" i="0" u="none" strike="noStrike" cap="none" normalizeH="0" baseline="0" smtClean="0">
            <a:ln>
              <a:noFill/>
            </a:ln>
            <a:solidFill>
              <a:srgbClr val="000000"/>
            </a:solidFill>
            <a:effectLst/>
            <a:latin typeface="Arial" panose="020B0604020202020204" pitchFamily="34" charset="0"/>
          </a:endParaRPr>
        </a:p>
      </dgm:t>
    </dgm:pt>
    <dgm:pt modelId="{4BAAB076-1604-4976-B25A-BF50ACC37A98}" type="parTrans" cxnId="{DDB52F52-230A-4DD8-B09D-02545214A061}">
      <dgm:prSet/>
      <dgm:spPr/>
      <dgm:t>
        <a:bodyPr/>
        <a:lstStyle/>
        <a:p>
          <a:endParaRPr lang="es-MX"/>
        </a:p>
      </dgm:t>
    </dgm:pt>
    <dgm:pt modelId="{658139FE-7130-429B-8D68-7E3B0B01E50B}" type="sibTrans" cxnId="{DDB52F52-230A-4DD8-B09D-02545214A061}">
      <dgm:prSet/>
      <dgm:spPr/>
      <dgm:t>
        <a:bodyPr/>
        <a:lstStyle/>
        <a:p>
          <a:endParaRPr lang="es-MX"/>
        </a:p>
      </dgm:t>
    </dgm:pt>
    <dgm:pt modelId="{CD829790-919D-45D4-870D-83CD66580774}">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MX" b="0" i="0" u="none" strike="noStrike" cap="none" normalizeH="0" baseline="0" smtClean="0">
              <a:ln>
                <a:noFill/>
              </a:ln>
              <a:solidFill>
                <a:srgbClr val="000000"/>
              </a:solidFill>
              <a:effectLst/>
              <a:latin typeface="Arial" panose="020B0604020202020204" pitchFamily="34" charset="0"/>
            </a:rPr>
            <a:t>Satisfacen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MX" b="0" i="0" u="none" strike="noStrike" cap="none" normalizeH="0" baseline="0" smtClean="0">
              <a:ln>
                <a:noFill/>
              </a:ln>
              <a:solidFill>
                <a:srgbClr val="000000"/>
              </a:solidFill>
              <a:effectLst/>
              <a:latin typeface="Arial" panose="020B0604020202020204" pitchFamily="34" charset="0"/>
            </a:rPr>
            <a:t>necesidades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MX" b="0" i="0" u="none" strike="noStrike" cap="none" normalizeH="0" baseline="0" smtClean="0">
              <a:ln>
                <a:noFill/>
              </a:ln>
              <a:solidFill>
                <a:srgbClr val="000000"/>
              </a:solidFill>
              <a:effectLst/>
              <a:latin typeface="Arial" panose="020B0604020202020204" pitchFamily="34" charset="0"/>
            </a:rPr>
            <a:t> sociales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MX" b="0" i="0" u="none" strike="noStrike" cap="none" normalizeH="0" baseline="0" smtClean="0">
              <a:ln>
                <a:noFill/>
              </a:ln>
              <a:solidFill>
                <a:srgbClr val="000000"/>
              </a:solidFill>
              <a:effectLst/>
              <a:latin typeface="Arial" panose="020B0604020202020204" pitchFamily="34" charset="0"/>
            </a:rPr>
            <a:t>específicas</a:t>
          </a:r>
          <a:endParaRPr kumimoji="0" lang="es-ES" altLang="es-MX" b="0" i="0" u="none" strike="noStrike" cap="none" normalizeH="0" baseline="0" smtClean="0">
            <a:ln>
              <a:noFill/>
            </a:ln>
            <a:solidFill>
              <a:srgbClr val="000000"/>
            </a:solidFill>
            <a:effectLst/>
            <a:latin typeface="Arial" panose="020B0604020202020204" pitchFamily="34" charset="0"/>
          </a:endParaRPr>
        </a:p>
      </dgm:t>
    </dgm:pt>
    <dgm:pt modelId="{F21873A5-33FB-47AA-8F21-E7E47BCC6A1A}" type="parTrans" cxnId="{E973285C-19BE-43A0-BB87-BB055A97CC8F}">
      <dgm:prSet/>
      <dgm:spPr/>
      <dgm:t>
        <a:bodyPr/>
        <a:lstStyle/>
        <a:p>
          <a:endParaRPr lang="es-MX"/>
        </a:p>
      </dgm:t>
    </dgm:pt>
    <dgm:pt modelId="{441B4F6C-D436-46CB-B70D-D0CC3FF0607D}" type="sibTrans" cxnId="{E973285C-19BE-43A0-BB87-BB055A97CC8F}">
      <dgm:prSet/>
      <dgm:spPr/>
      <dgm:t>
        <a:bodyPr/>
        <a:lstStyle/>
        <a:p>
          <a:endParaRPr lang="es-MX"/>
        </a:p>
      </dgm:t>
    </dgm:pt>
    <dgm:pt modelId="{C4E7096C-6565-447F-9111-E8BD1D083836}">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MX" b="0" i="0" u="none" strike="noStrike" cap="none" normalizeH="0" baseline="0" smtClean="0">
              <a:ln>
                <a:noFill/>
              </a:ln>
              <a:solidFill>
                <a:srgbClr val="000000"/>
              </a:solidFill>
              <a:effectLst/>
              <a:latin typeface="Arial" panose="020B0604020202020204" pitchFamily="34" charset="0"/>
            </a:rPr>
            <a:t>Sus reglas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MX" b="0" i="0" u="none" strike="noStrike" cap="none" normalizeH="0" baseline="0" smtClean="0">
              <a:ln>
                <a:noFill/>
              </a:ln>
              <a:solidFill>
                <a:srgbClr val="000000"/>
              </a:solidFill>
              <a:effectLst/>
              <a:latin typeface="Arial" panose="020B0604020202020204" pitchFamily="34" charset="0"/>
            </a:rPr>
            <a:t>son impuestas</a:t>
          </a:r>
        </a:p>
      </dgm:t>
    </dgm:pt>
    <dgm:pt modelId="{6F3A6291-1709-4041-BA24-5613D706CAE5}" type="parTrans" cxnId="{4C474C57-5E47-449B-A985-36FA8C157E41}">
      <dgm:prSet/>
      <dgm:spPr/>
      <dgm:t>
        <a:bodyPr/>
        <a:lstStyle/>
        <a:p>
          <a:endParaRPr lang="es-MX"/>
        </a:p>
      </dgm:t>
    </dgm:pt>
    <dgm:pt modelId="{6971791C-64BB-4DDC-9397-6C487BEA51ED}" type="sibTrans" cxnId="{4C474C57-5E47-449B-A985-36FA8C157E41}">
      <dgm:prSet/>
      <dgm:spPr/>
      <dgm:t>
        <a:bodyPr/>
        <a:lstStyle/>
        <a:p>
          <a:endParaRPr lang="es-MX"/>
        </a:p>
      </dgm:t>
    </dgm:pt>
    <dgm:pt modelId="{C1A1A87D-136C-4568-93F1-90562C619186}">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MX" b="0" i="0" u="none" strike="noStrike" cap="none" normalizeH="0" baseline="0" smtClean="0">
              <a:ln>
                <a:noFill/>
              </a:ln>
              <a:solidFill>
                <a:schemeClr val="tx1"/>
              </a:solidFill>
              <a:effectLst/>
              <a:latin typeface="Arial" panose="020B0604020202020204" pitchFamily="34" charset="0"/>
            </a:rPr>
            <a:t>Sus reglas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MX" b="0" i="0" u="none" strike="noStrike" cap="none" normalizeH="0" baseline="0" smtClean="0">
              <a:ln>
                <a:noFill/>
              </a:ln>
              <a:solidFill>
                <a:schemeClr val="tx1"/>
              </a:solidFill>
              <a:effectLst/>
              <a:latin typeface="Arial" panose="020B0604020202020204" pitchFamily="34" charset="0"/>
            </a:rPr>
            <a:t>son aceptadas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MX" b="0" i="0" u="none" strike="noStrike" cap="none" normalizeH="0" baseline="0" smtClean="0">
              <a:ln>
                <a:noFill/>
              </a:ln>
              <a:solidFill>
                <a:schemeClr val="tx1"/>
              </a:solidFill>
              <a:effectLst/>
              <a:latin typeface="Arial" panose="020B0604020202020204" pitchFamily="34" charset="0"/>
            </a:rPr>
            <a:t> por todos</a:t>
          </a:r>
          <a:endParaRPr kumimoji="0" lang="es-ES" altLang="es-MX" b="0" i="0" u="none" strike="noStrike" cap="none" normalizeH="0" baseline="0" smtClean="0">
            <a:ln>
              <a:noFill/>
            </a:ln>
            <a:solidFill>
              <a:schemeClr val="tx1"/>
            </a:solidFill>
            <a:effectLst/>
            <a:latin typeface="Arial" panose="020B0604020202020204" pitchFamily="34" charset="0"/>
          </a:endParaRPr>
        </a:p>
      </dgm:t>
    </dgm:pt>
    <dgm:pt modelId="{2D4CB54D-8E90-468F-BA6F-D5FD8026156D}" type="parTrans" cxnId="{C57B1888-53D6-4A42-B998-79301AB15150}">
      <dgm:prSet/>
      <dgm:spPr/>
      <dgm:t>
        <a:bodyPr/>
        <a:lstStyle/>
        <a:p>
          <a:endParaRPr lang="es-MX"/>
        </a:p>
      </dgm:t>
    </dgm:pt>
    <dgm:pt modelId="{A2AB25B5-2AA6-4D77-8CC4-90046D6870B5}" type="sibTrans" cxnId="{C57B1888-53D6-4A42-B998-79301AB15150}">
      <dgm:prSet/>
      <dgm:spPr/>
      <dgm:t>
        <a:bodyPr/>
        <a:lstStyle/>
        <a:p>
          <a:endParaRPr lang="es-MX"/>
        </a:p>
      </dgm:t>
    </dgm:pt>
    <dgm:pt modelId="{6EE95C8D-0F4F-40B7-915C-E37E2107AAC7}">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MX" b="0" i="0" u="none" strike="noStrike" cap="none" normalizeH="0" baseline="0" smtClean="0">
              <a:ln>
                <a:noFill/>
              </a:ln>
              <a:solidFill>
                <a:schemeClr val="tx1"/>
              </a:solidFill>
              <a:effectLst/>
              <a:latin typeface="Arial" panose="020B0604020202020204" pitchFamily="34" charset="0"/>
            </a:rPr>
            <a:t>Sus integrantes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MX" b="0" i="0" u="none" strike="noStrike" cap="none" normalizeH="0" baseline="0" smtClean="0">
              <a:ln>
                <a:noFill/>
              </a:ln>
              <a:solidFill>
                <a:schemeClr val="tx1"/>
              </a:solidFill>
              <a:effectLst/>
              <a:latin typeface="Arial" panose="020B0604020202020204" pitchFamily="34" charset="0"/>
            </a:rPr>
            <a:t>Tienen ideales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MX" b="0" i="0" u="none" strike="noStrike" cap="none" normalizeH="0" baseline="0" smtClean="0">
              <a:ln>
                <a:noFill/>
              </a:ln>
              <a:solidFill>
                <a:schemeClr val="tx1"/>
              </a:solidFill>
              <a:effectLst/>
              <a:latin typeface="Arial" panose="020B0604020202020204" pitchFamily="34" charset="0"/>
            </a:rPr>
            <a:t>comunes</a:t>
          </a:r>
          <a:endParaRPr kumimoji="0" lang="es-ES" altLang="es-MX" b="0" i="0" u="none" strike="noStrike" cap="none" normalizeH="0" baseline="0" smtClean="0">
            <a:ln>
              <a:noFill/>
            </a:ln>
            <a:solidFill>
              <a:schemeClr val="tx1"/>
            </a:solidFill>
            <a:effectLst/>
            <a:latin typeface="Arial" panose="020B0604020202020204" pitchFamily="34" charset="0"/>
          </a:endParaRPr>
        </a:p>
      </dgm:t>
    </dgm:pt>
    <dgm:pt modelId="{035D0EDC-9726-4809-A6A8-B2499F0ABE8D}" type="parTrans" cxnId="{F6E610C6-F491-4FDA-A992-C0D9012AF051}">
      <dgm:prSet/>
      <dgm:spPr/>
      <dgm:t>
        <a:bodyPr/>
        <a:lstStyle/>
        <a:p>
          <a:endParaRPr lang="es-MX"/>
        </a:p>
      </dgm:t>
    </dgm:pt>
    <dgm:pt modelId="{4C06BC56-AC12-4579-912D-A57B1418FD6F}" type="sibTrans" cxnId="{F6E610C6-F491-4FDA-A992-C0D9012AF051}">
      <dgm:prSet/>
      <dgm:spPr/>
      <dgm:t>
        <a:bodyPr/>
        <a:lstStyle/>
        <a:p>
          <a:endParaRPr lang="es-MX"/>
        </a:p>
      </dgm:t>
    </dgm:pt>
    <dgm:pt modelId="{B5ADECC4-8635-4109-A9FA-390AF97162AD}">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MX" b="0" i="0" u="none" strike="noStrike" cap="none" normalizeH="0" baseline="0" smtClean="0">
              <a:ln>
                <a:noFill/>
              </a:ln>
              <a:solidFill>
                <a:srgbClr val="000000"/>
              </a:solidFill>
              <a:effectLst/>
              <a:latin typeface="Arial" panose="020B0604020202020204" pitchFamily="34" charset="0"/>
            </a:rPr>
            <a:t>Conservadoras 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MX" b="0" i="0" u="none" strike="noStrike" cap="none" normalizeH="0" baseline="0" smtClean="0">
              <a:ln>
                <a:noFill/>
              </a:ln>
              <a:solidFill>
                <a:srgbClr val="000000"/>
              </a:solidFill>
              <a:effectLst/>
              <a:latin typeface="Arial" panose="020B0604020202020204" pitchFamily="34" charset="0"/>
            </a:rPr>
            <a:t>Transmisoras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MX" b="0" i="0" u="none" strike="noStrike" cap="none" normalizeH="0" baseline="0" smtClean="0">
              <a:ln>
                <a:noFill/>
              </a:ln>
              <a:solidFill>
                <a:srgbClr val="000000"/>
              </a:solidFill>
              <a:effectLst/>
              <a:latin typeface="Arial" panose="020B0604020202020204" pitchFamily="34" charset="0"/>
            </a:rPr>
            <a:t>De cultura</a:t>
          </a:r>
          <a:endParaRPr kumimoji="0" lang="es-ES" altLang="es-MX" b="0" i="0" u="none" strike="noStrike" cap="none" normalizeH="0" baseline="0" smtClean="0">
            <a:ln>
              <a:noFill/>
            </a:ln>
            <a:solidFill>
              <a:srgbClr val="000000"/>
            </a:solidFill>
            <a:effectLst/>
            <a:latin typeface="Arial" panose="020B0604020202020204" pitchFamily="34" charset="0"/>
          </a:endParaRPr>
        </a:p>
      </dgm:t>
    </dgm:pt>
    <dgm:pt modelId="{2E2C37D1-F021-4F04-A6F5-C271FAB18F29}" type="parTrans" cxnId="{D36ED0ED-E31C-417C-A8E8-AD7054857E4A}">
      <dgm:prSet/>
      <dgm:spPr/>
      <dgm:t>
        <a:bodyPr/>
        <a:lstStyle/>
        <a:p>
          <a:endParaRPr lang="es-MX"/>
        </a:p>
      </dgm:t>
    </dgm:pt>
    <dgm:pt modelId="{B837BAA9-815B-4C0B-9F26-AB1A1EBE0F8F}" type="sibTrans" cxnId="{D36ED0ED-E31C-417C-A8E8-AD7054857E4A}">
      <dgm:prSet/>
      <dgm:spPr/>
      <dgm:t>
        <a:bodyPr/>
        <a:lstStyle/>
        <a:p>
          <a:endParaRPr lang="es-MX"/>
        </a:p>
      </dgm:t>
    </dgm:pt>
    <dgm:pt modelId="{E818032D-8FA0-4797-B7B1-72D03A7FCA2C}" type="pres">
      <dgm:prSet presAssocID="{4F212ABF-2063-4605-845D-1E2E82E84E0C}" presName="cycle" presStyleCnt="0">
        <dgm:presLayoutVars>
          <dgm:chMax val="1"/>
          <dgm:dir/>
          <dgm:animLvl val="ctr"/>
          <dgm:resizeHandles val="exact"/>
        </dgm:presLayoutVars>
      </dgm:prSet>
      <dgm:spPr/>
    </dgm:pt>
    <dgm:pt modelId="{FDC32F60-3DF6-448A-9E7D-BB7BF38BB6A9}" type="pres">
      <dgm:prSet presAssocID="{6672BAC8-C44E-454D-9B55-7F6BECA4469D}" presName="centerShape" presStyleLbl="node0" presStyleIdx="0" presStyleCnt="1"/>
      <dgm:spPr/>
      <dgm:t>
        <a:bodyPr/>
        <a:lstStyle/>
        <a:p>
          <a:endParaRPr lang="es-MX"/>
        </a:p>
      </dgm:t>
    </dgm:pt>
    <dgm:pt modelId="{BC4768EA-CA52-40E4-8EDE-EF8C4ACD51D8}" type="pres">
      <dgm:prSet presAssocID="{4BAAB076-1604-4976-B25A-BF50ACC37A98}" presName="Name9" presStyleLbl="parChTrans1D2" presStyleIdx="0" presStyleCnt="6"/>
      <dgm:spPr/>
      <dgm:t>
        <a:bodyPr/>
        <a:lstStyle/>
        <a:p>
          <a:endParaRPr lang="es-MX"/>
        </a:p>
      </dgm:t>
    </dgm:pt>
    <dgm:pt modelId="{1B9596C5-2887-440A-BC96-C91CD96C5C83}" type="pres">
      <dgm:prSet presAssocID="{4BAAB076-1604-4976-B25A-BF50ACC37A98}" presName="connTx" presStyleLbl="parChTrans1D2" presStyleIdx="0" presStyleCnt="6"/>
      <dgm:spPr/>
      <dgm:t>
        <a:bodyPr/>
        <a:lstStyle/>
        <a:p>
          <a:endParaRPr lang="es-MX"/>
        </a:p>
      </dgm:t>
    </dgm:pt>
    <dgm:pt modelId="{C0C3717B-047C-410B-8078-3660D3787926}" type="pres">
      <dgm:prSet presAssocID="{6D844086-1EAA-4EA9-875E-BA153B383649}" presName="node" presStyleLbl="node1" presStyleIdx="0" presStyleCnt="6">
        <dgm:presLayoutVars>
          <dgm:bulletEnabled val="1"/>
        </dgm:presLayoutVars>
      </dgm:prSet>
      <dgm:spPr/>
      <dgm:t>
        <a:bodyPr/>
        <a:lstStyle/>
        <a:p>
          <a:endParaRPr lang="es-MX"/>
        </a:p>
      </dgm:t>
    </dgm:pt>
    <dgm:pt modelId="{5C6DAFF9-4D2A-4CC6-87AA-3EAB3B0C241E}" type="pres">
      <dgm:prSet presAssocID="{F21873A5-33FB-47AA-8F21-E7E47BCC6A1A}" presName="Name9" presStyleLbl="parChTrans1D2" presStyleIdx="1" presStyleCnt="6"/>
      <dgm:spPr/>
      <dgm:t>
        <a:bodyPr/>
        <a:lstStyle/>
        <a:p>
          <a:endParaRPr lang="es-MX"/>
        </a:p>
      </dgm:t>
    </dgm:pt>
    <dgm:pt modelId="{2946FC34-6693-42E2-B0D4-E4478F28348E}" type="pres">
      <dgm:prSet presAssocID="{F21873A5-33FB-47AA-8F21-E7E47BCC6A1A}" presName="connTx" presStyleLbl="parChTrans1D2" presStyleIdx="1" presStyleCnt="6"/>
      <dgm:spPr/>
      <dgm:t>
        <a:bodyPr/>
        <a:lstStyle/>
        <a:p>
          <a:endParaRPr lang="es-MX"/>
        </a:p>
      </dgm:t>
    </dgm:pt>
    <dgm:pt modelId="{ECD02F81-AC91-4D14-9BD0-8A503F5394C9}" type="pres">
      <dgm:prSet presAssocID="{CD829790-919D-45D4-870D-83CD66580774}" presName="node" presStyleLbl="node1" presStyleIdx="1" presStyleCnt="6">
        <dgm:presLayoutVars>
          <dgm:bulletEnabled val="1"/>
        </dgm:presLayoutVars>
      </dgm:prSet>
      <dgm:spPr/>
      <dgm:t>
        <a:bodyPr/>
        <a:lstStyle/>
        <a:p>
          <a:endParaRPr lang="es-MX"/>
        </a:p>
      </dgm:t>
    </dgm:pt>
    <dgm:pt modelId="{5EC08958-8DCC-4569-A4AF-0143748D5E40}" type="pres">
      <dgm:prSet presAssocID="{6F3A6291-1709-4041-BA24-5613D706CAE5}" presName="Name9" presStyleLbl="parChTrans1D2" presStyleIdx="2" presStyleCnt="6"/>
      <dgm:spPr/>
      <dgm:t>
        <a:bodyPr/>
        <a:lstStyle/>
        <a:p>
          <a:endParaRPr lang="es-MX"/>
        </a:p>
      </dgm:t>
    </dgm:pt>
    <dgm:pt modelId="{A4E50857-2CCB-4008-A10D-ACDF1FBA43AC}" type="pres">
      <dgm:prSet presAssocID="{6F3A6291-1709-4041-BA24-5613D706CAE5}" presName="connTx" presStyleLbl="parChTrans1D2" presStyleIdx="2" presStyleCnt="6"/>
      <dgm:spPr/>
      <dgm:t>
        <a:bodyPr/>
        <a:lstStyle/>
        <a:p>
          <a:endParaRPr lang="es-MX"/>
        </a:p>
      </dgm:t>
    </dgm:pt>
    <dgm:pt modelId="{637399CB-D32F-4623-8B65-FEF48B2E3D11}" type="pres">
      <dgm:prSet presAssocID="{C4E7096C-6565-447F-9111-E8BD1D083836}" presName="node" presStyleLbl="node1" presStyleIdx="2" presStyleCnt="6">
        <dgm:presLayoutVars>
          <dgm:bulletEnabled val="1"/>
        </dgm:presLayoutVars>
      </dgm:prSet>
      <dgm:spPr/>
      <dgm:t>
        <a:bodyPr/>
        <a:lstStyle/>
        <a:p>
          <a:endParaRPr lang="es-MX"/>
        </a:p>
      </dgm:t>
    </dgm:pt>
    <dgm:pt modelId="{601B7097-5F43-49A1-B296-B94E158FACFF}" type="pres">
      <dgm:prSet presAssocID="{2D4CB54D-8E90-468F-BA6F-D5FD8026156D}" presName="Name9" presStyleLbl="parChTrans1D2" presStyleIdx="3" presStyleCnt="6"/>
      <dgm:spPr/>
      <dgm:t>
        <a:bodyPr/>
        <a:lstStyle/>
        <a:p>
          <a:endParaRPr lang="es-MX"/>
        </a:p>
      </dgm:t>
    </dgm:pt>
    <dgm:pt modelId="{5164625A-2A4F-49B6-B8FB-A1887C8E338E}" type="pres">
      <dgm:prSet presAssocID="{2D4CB54D-8E90-468F-BA6F-D5FD8026156D}" presName="connTx" presStyleLbl="parChTrans1D2" presStyleIdx="3" presStyleCnt="6"/>
      <dgm:spPr/>
      <dgm:t>
        <a:bodyPr/>
        <a:lstStyle/>
        <a:p>
          <a:endParaRPr lang="es-MX"/>
        </a:p>
      </dgm:t>
    </dgm:pt>
    <dgm:pt modelId="{38B8609C-9F18-4F3F-B87F-A100CB525913}" type="pres">
      <dgm:prSet presAssocID="{C1A1A87D-136C-4568-93F1-90562C619186}" presName="node" presStyleLbl="node1" presStyleIdx="3" presStyleCnt="6">
        <dgm:presLayoutVars>
          <dgm:bulletEnabled val="1"/>
        </dgm:presLayoutVars>
      </dgm:prSet>
      <dgm:spPr/>
      <dgm:t>
        <a:bodyPr/>
        <a:lstStyle/>
        <a:p>
          <a:endParaRPr lang="es-MX"/>
        </a:p>
      </dgm:t>
    </dgm:pt>
    <dgm:pt modelId="{60BC2A7D-F9BD-4F1E-999D-2BA69219B8E2}" type="pres">
      <dgm:prSet presAssocID="{035D0EDC-9726-4809-A6A8-B2499F0ABE8D}" presName="Name9" presStyleLbl="parChTrans1D2" presStyleIdx="4" presStyleCnt="6"/>
      <dgm:spPr/>
      <dgm:t>
        <a:bodyPr/>
        <a:lstStyle/>
        <a:p>
          <a:endParaRPr lang="es-MX"/>
        </a:p>
      </dgm:t>
    </dgm:pt>
    <dgm:pt modelId="{6962C908-11F3-4D78-A32D-33A78D6B1E51}" type="pres">
      <dgm:prSet presAssocID="{035D0EDC-9726-4809-A6A8-B2499F0ABE8D}" presName="connTx" presStyleLbl="parChTrans1D2" presStyleIdx="4" presStyleCnt="6"/>
      <dgm:spPr/>
      <dgm:t>
        <a:bodyPr/>
        <a:lstStyle/>
        <a:p>
          <a:endParaRPr lang="es-MX"/>
        </a:p>
      </dgm:t>
    </dgm:pt>
    <dgm:pt modelId="{3DB39776-6F05-428B-9B1E-2F65A18A5086}" type="pres">
      <dgm:prSet presAssocID="{6EE95C8D-0F4F-40B7-915C-E37E2107AAC7}" presName="node" presStyleLbl="node1" presStyleIdx="4" presStyleCnt="6">
        <dgm:presLayoutVars>
          <dgm:bulletEnabled val="1"/>
        </dgm:presLayoutVars>
      </dgm:prSet>
      <dgm:spPr/>
      <dgm:t>
        <a:bodyPr/>
        <a:lstStyle/>
        <a:p>
          <a:endParaRPr lang="es-MX"/>
        </a:p>
      </dgm:t>
    </dgm:pt>
    <dgm:pt modelId="{2CF55E8E-DAF9-4293-9A09-0F47216868BF}" type="pres">
      <dgm:prSet presAssocID="{2E2C37D1-F021-4F04-A6F5-C271FAB18F29}" presName="Name9" presStyleLbl="parChTrans1D2" presStyleIdx="5" presStyleCnt="6"/>
      <dgm:spPr/>
      <dgm:t>
        <a:bodyPr/>
        <a:lstStyle/>
        <a:p>
          <a:endParaRPr lang="es-MX"/>
        </a:p>
      </dgm:t>
    </dgm:pt>
    <dgm:pt modelId="{91BEDDCD-2E44-45EE-A38F-BFA93C9CADF6}" type="pres">
      <dgm:prSet presAssocID="{2E2C37D1-F021-4F04-A6F5-C271FAB18F29}" presName="connTx" presStyleLbl="parChTrans1D2" presStyleIdx="5" presStyleCnt="6"/>
      <dgm:spPr/>
      <dgm:t>
        <a:bodyPr/>
        <a:lstStyle/>
        <a:p>
          <a:endParaRPr lang="es-MX"/>
        </a:p>
      </dgm:t>
    </dgm:pt>
    <dgm:pt modelId="{DE1D1D82-193C-46E0-BBF6-9D5209E4DB1A}" type="pres">
      <dgm:prSet presAssocID="{B5ADECC4-8635-4109-A9FA-390AF97162AD}" presName="node" presStyleLbl="node1" presStyleIdx="5" presStyleCnt="6">
        <dgm:presLayoutVars>
          <dgm:bulletEnabled val="1"/>
        </dgm:presLayoutVars>
      </dgm:prSet>
      <dgm:spPr/>
      <dgm:t>
        <a:bodyPr/>
        <a:lstStyle/>
        <a:p>
          <a:endParaRPr lang="es-MX"/>
        </a:p>
      </dgm:t>
    </dgm:pt>
  </dgm:ptLst>
  <dgm:cxnLst>
    <dgm:cxn modelId="{8A6F153D-34B4-4B54-8C49-6A0877F97251}" type="presOf" srcId="{F21873A5-33FB-47AA-8F21-E7E47BCC6A1A}" destId="{2946FC34-6693-42E2-B0D4-E4478F28348E}" srcOrd="1" destOrd="0" presId="urn:microsoft.com/office/officeart/2005/8/layout/radial1"/>
    <dgm:cxn modelId="{2DC6084D-902B-4A15-8A97-CB44FBD158A6}" type="presOf" srcId="{035D0EDC-9726-4809-A6A8-B2499F0ABE8D}" destId="{6962C908-11F3-4D78-A32D-33A78D6B1E51}" srcOrd="1" destOrd="0" presId="urn:microsoft.com/office/officeart/2005/8/layout/radial1"/>
    <dgm:cxn modelId="{4B65228C-C261-4D16-9967-5B1A58B0B4CC}" type="presOf" srcId="{4BAAB076-1604-4976-B25A-BF50ACC37A98}" destId="{1B9596C5-2887-440A-BC96-C91CD96C5C83}" srcOrd="1" destOrd="0" presId="urn:microsoft.com/office/officeart/2005/8/layout/radial1"/>
    <dgm:cxn modelId="{4238E50B-97C2-4E1F-B83F-930BC6E94D1A}" type="presOf" srcId="{B5ADECC4-8635-4109-A9FA-390AF97162AD}" destId="{DE1D1D82-193C-46E0-BBF6-9D5209E4DB1A}" srcOrd="0" destOrd="0" presId="urn:microsoft.com/office/officeart/2005/8/layout/radial1"/>
    <dgm:cxn modelId="{F6E610C6-F491-4FDA-A992-C0D9012AF051}" srcId="{6672BAC8-C44E-454D-9B55-7F6BECA4469D}" destId="{6EE95C8D-0F4F-40B7-915C-E37E2107AAC7}" srcOrd="4" destOrd="0" parTransId="{035D0EDC-9726-4809-A6A8-B2499F0ABE8D}" sibTransId="{4C06BC56-AC12-4579-912D-A57B1418FD6F}"/>
    <dgm:cxn modelId="{CFBE3C33-1693-4229-A2FB-CFF3DE141176}" type="presOf" srcId="{CD829790-919D-45D4-870D-83CD66580774}" destId="{ECD02F81-AC91-4D14-9BD0-8A503F5394C9}" srcOrd="0" destOrd="0" presId="urn:microsoft.com/office/officeart/2005/8/layout/radial1"/>
    <dgm:cxn modelId="{EBD77AE8-AEE2-4C08-9D9F-66F22EE816A1}" type="presOf" srcId="{2E2C37D1-F021-4F04-A6F5-C271FAB18F29}" destId="{91BEDDCD-2E44-45EE-A38F-BFA93C9CADF6}" srcOrd="1" destOrd="0" presId="urn:microsoft.com/office/officeart/2005/8/layout/radial1"/>
    <dgm:cxn modelId="{48500DE1-BFAF-42A1-A028-9FE73FD320EC}" type="presOf" srcId="{6F3A6291-1709-4041-BA24-5613D706CAE5}" destId="{A4E50857-2CCB-4008-A10D-ACDF1FBA43AC}" srcOrd="1" destOrd="0" presId="urn:microsoft.com/office/officeart/2005/8/layout/radial1"/>
    <dgm:cxn modelId="{D36ED0ED-E31C-417C-A8E8-AD7054857E4A}" srcId="{6672BAC8-C44E-454D-9B55-7F6BECA4469D}" destId="{B5ADECC4-8635-4109-A9FA-390AF97162AD}" srcOrd="5" destOrd="0" parTransId="{2E2C37D1-F021-4F04-A6F5-C271FAB18F29}" sibTransId="{B837BAA9-815B-4C0B-9F26-AB1A1EBE0F8F}"/>
    <dgm:cxn modelId="{4C474C57-5E47-449B-A985-36FA8C157E41}" srcId="{6672BAC8-C44E-454D-9B55-7F6BECA4469D}" destId="{C4E7096C-6565-447F-9111-E8BD1D083836}" srcOrd="2" destOrd="0" parTransId="{6F3A6291-1709-4041-BA24-5613D706CAE5}" sibTransId="{6971791C-64BB-4DDC-9397-6C487BEA51ED}"/>
    <dgm:cxn modelId="{22323F1C-7104-43D4-82DC-E956C7C8FEBF}" type="presOf" srcId="{6D844086-1EAA-4EA9-875E-BA153B383649}" destId="{C0C3717B-047C-410B-8078-3660D3787926}" srcOrd="0" destOrd="0" presId="urn:microsoft.com/office/officeart/2005/8/layout/radial1"/>
    <dgm:cxn modelId="{B9E567A2-332A-4BAD-9AE4-9DEC5B17A075}" srcId="{4F212ABF-2063-4605-845D-1E2E82E84E0C}" destId="{6672BAC8-C44E-454D-9B55-7F6BECA4469D}" srcOrd="0" destOrd="0" parTransId="{840575D2-58BA-444B-9F89-87E99144CBBD}" sibTransId="{CD1ADBD5-F3E2-483A-AC37-64932E65ECD9}"/>
    <dgm:cxn modelId="{D9D72EE7-5D8A-48AC-BB82-27665FE14445}" type="presOf" srcId="{035D0EDC-9726-4809-A6A8-B2499F0ABE8D}" destId="{60BC2A7D-F9BD-4F1E-999D-2BA69219B8E2}" srcOrd="0" destOrd="0" presId="urn:microsoft.com/office/officeart/2005/8/layout/radial1"/>
    <dgm:cxn modelId="{56B4E355-BD70-4BCF-8492-54CF13960330}" type="presOf" srcId="{6672BAC8-C44E-454D-9B55-7F6BECA4469D}" destId="{FDC32F60-3DF6-448A-9E7D-BB7BF38BB6A9}" srcOrd="0" destOrd="0" presId="urn:microsoft.com/office/officeart/2005/8/layout/radial1"/>
    <dgm:cxn modelId="{8F023D79-61D9-4995-8643-F5E751BB3936}" type="presOf" srcId="{2D4CB54D-8E90-468F-BA6F-D5FD8026156D}" destId="{5164625A-2A4F-49B6-B8FB-A1887C8E338E}" srcOrd="1" destOrd="0" presId="urn:microsoft.com/office/officeart/2005/8/layout/radial1"/>
    <dgm:cxn modelId="{8D3BB43E-F82C-4CF6-AEE1-DB51D40AED47}" type="presOf" srcId="{2D4CB54D-8E90-468F-BA6F-D5FD8026156D}" destId="{601B7097-5F43-49A1-B296-B94E158FACFF}" srcOrd="0" destOrd="0" presId="urn:microsoft.com/office/officeart/2005/8/layout/radial1"/>
    <dgm:cxn modelId="{C57B1888-53D6-4A42-B998-79301AB15150}" srcId="{6672BAC8-C44E-454D-9B55-7F6BECA4469D}" destId="{C1A1A87D-136C-4568-93F1-90562C619186}" srcOrd="3" destOrd="0" parTransId="{2D4CB54D-8E90-468F-BA6F-D5FD8026156D}" sibTransId="{A2AB25B5-2AA6-4D77-8CC4-90046D6870B5}"/>
    <dgm:cxn modelId="{E973285C-19BE-43A0-BB87-BB055A97CC8F}" srcId="{6672BAC8-C44E-454D-9B55-7F6BECA4469D}" destId="{CD829790-919D-45D4-870D-83CD66580774}" srcOrd="1" destOrd="0" parTransId="{F21873A5-33FB-47AA-8F21-E7E47BCC6A1A}" sibTransId="{441B4F6C-D436-46CB-B70D-D0CC3FF0607D}"/>
    <dgm:cxn modelId="{9DC0D8FC-FCEC-4137-8AAE-9F3895847052}" type="presOf" srcId="{C1A1A87D-136C-4568-93F1-90562C619186}" destId="{38B8609C-9F18-4F3F-B87F-A100CB525913}" srcOrd="0" destOrd="0" presId="urn:microsoft.com/office/officeart/2005/8/layout/radial1"/>
    <dgm:cxn modelId="{988CF822-2E78-4248-BDA4-2F8CCC0163C0}" type="presOf" srcId="{6EE95C8D-0F4F-40B7-915C-E37E2107AAC7}" destId="{3DB39776-6F05-428B-9B1E-2F65A18A5086}" srcOrd="0" destOrd="0" presId="urn:microsoft.com/office/officeart/2005/8/layout/radial1"/>
    <dgm:cxn modelId="{4D94D21E-49F4-468F-AACE-DF1BD30B7CB6}" type="presOf" srcId="{F21873A5-33FB-47AA-8F21-E7E47BCC6A1A}" destId="{5C6DAFF9-4D2A-4CC6-87AA-3EAB3B0C241E}" srcOrd="0" destOrd="0" presId="urn:microsoft.com/office/officeart/2005/8/layout/radial1"/>
    <dgm:cxn modelId="{DDB52F52-230A-4DD8-B09D-02545214A061}" srcId="{6672BAC8-C44E-454D-9B55-7F6BECA4469D}" destId="{6D844086-1EAA-4EA9-875E-BA153B383649}" srcOrd="0" destOrd="0" parTransId="{4BAAB076-1604-4976-B25A-BF50ACC37A98}" sibTransId="{658139FE-7130-429B-8D68-7E3B0B01E50B}"/>
    <dgm:cxn modelId="{7D3A38EF-2E21-4A31-BCD2-A368D18BF989}" type="presOf" srcId="{6F3A6291-1709-4041-BA24-5613D706CAE5}" destId="{5EC08958-8DCC-4569-A4AF-0143748D5E40}" srcOrd="0" destOrd="0" presId="urn:microsoft.com/office/officeart/2005/8/layout/radial1"/>
    <dgm:cxn modelId="{A911CFC0-D2E8-427B-B91C-B308D28AF156}" type="presOf" srcId="{C4E7096C-6565-447F-9111-E8BD1D083836}" destId="{637399CB-D32F-4623-8B65-FEF48B2E3D11}" srcOrd="0" destOrd="0" presId="urn:microsoft.com/office/officeart/2005/8/layout/radial1"/>
    <dgm:cxn modelId="{9102DB33-07DB-4A64-BD3C-28220B2634A9}" type="presOf" srcId="{2E2C37D1-F021-4F04-A6F5-C271FAB18F29}" destId="{2CF55E8E-DAF9-4293-9A09-0F47216868BF}" srcOrd="0" destOrd="0" presId="urn:microsoft.com/office/officeart/2005/8/layout/radial1"/>
    <dgm:cxn modelId="{BF2ECFB9-A184-40E6-A103-2F04141D4693}" type="presOf" srcId="{4F212ABF-2063-4605-845D-1E2E82E84E0C}" destId="{E818032D-8FA0-4797-B7B1-72D03A7FCA2C}" srcOrd="0" destOrd="0" presId="urn:microsoft.com/office/officeart/2005/8/layout/radial1"/>
    <dgm:cxn modelId="{D2737E5A-F921-4224-8EE6-FBFB0EE0F19F}" type="presOf" srcId="{4BAAB076-1604-4976-B25A-BF50ACC37A98}" destId="{BC4768EA-CA52-40E4-8EDE-EF8C4ACD51D8}" srcOrd="0" destOrd="0" presId="urn:microsoft.com/office/officeart/2005/8/layout/radial1"/>
    <dgm:cxn modelId="{BC172930-5B8A-4434-B73F-CAFFB216204A}" type="presParOf" srcId="{E818032D-8FA0-4797-B7B1-72D03A7FCA2C}" destId="{FDC32F60-3DF6-448A-9E7D-BB7BF38BB6A9}" srcOrd="0" destOrd="0" presId="urn:microsoft.com/office/officeart/2005/8/layout/radial1"/>
    <dgm:cxn modelId="{0C5787DF-9A40-4E52-871E-1B00B3BF220C}" type="presParOf" srcId="{E818032D-8FA0-4797-B7B1-72D03A7FCA2C}" destId="{BC4768EA-CA52-40E4-8EDE-EF8C4ACD51D8}" srcOrd="1" destOrd="0" presId="urn:microsoft.com/office/officeart/2005/8/layout/radial1"/>
    <dgm:cxn modelId="{2E5270F0-0637-4966-BECB-3F9799CE87EA}" type="presParOf" srcId="{BC4768EA-CA52-40E4-8EDE-EF8C4ACD51D8}" destId="{1B9596C5-2887-440A-BC96-C91CD96C5C83}" srcOrd="0" destOrd="0" presId="urn:microsoft.com/office/officeart/2005/8/layout/radial1"/>
    <dgm:cxn modelId="{B625E4DE-FB73-4B82-BFF8-E29D903D3FD7}" type="presParOf" srcId="{E818032D-8FA0-4797-B7B1-72D03A7FCA2C}" destId="{C0C3717B-047C-410B-8078-3660D3787926}" srcOrd="2" destOrd="0" presId="urn:microsoft.com/office/officeart/2005/8/layout/radial1"/>
    <dgm:cxn modelId="{0A59BC7F-57EA-4D82-9B1F-B699DDF719E6}" type="presParOf" srcId="{E818032D-8FA0-4797-B7B1-72D03A7FCA2C}" destId="{5C6DAFF9-4D2A-4CC6-87AA-3EAB3B0C241E}" srcOrd="3" destOrd="0" presId="urn:microsoft.com/office/officeart/2005/8/layout/radial1"/>
    <dgm:cxn modelId="{6A08A614-0D53-4C78-B257-A3755F78D9A2}" type="presParOf" srcId="{5C6DAFF9-4D2A-4CC6-87AA-3EAB3B0C241E}" destId="{2946FC34-6693-42E2-B0D4-E4478F28348E}" srcOrd="0" destOrd="0" presId="urn:microsoft.com/office/officeart/2005/8/layout/radial1"/>
    <dgm:cxn modelId="{D51B3ABA-F5D3-4231-A8FD-5F6530D39BF1}" type="presParOf" srcId="{E818032D-8FA0-4797-B7B1-72D03A7FCA2C}" destId="{ECD02F81-AC91-4D14-9BD0-8A503F5394C9}" srcOrd="4" destOrd="0" presId="urn:microsoft.com/office/officeart/2005/8/layout/radial1"/>
    <dgm:cxn modelId="{0B6942B3-FE88-4762-B01E-6CE5A336877D}" type="presParOf" srcId="{E818032D-8FA0-4797-B7B1-72D03A7FCA2C}" destId="{5EC08958-8DCC-4569-A4AF-0143748D5E40}" srcOrd="5" destOrd="0" presId="urn:microsoft.com/office/officeart/2005/8/layout/radial1"/>
    <dgm:cxn modelId="{E00033CE-11D7-414B-9766-C569B8834B76}" type="presParOf" srcId="{5EC08958-8DCC-4569-A4AF-0143748D5E40}" destId="{A4E50857-2CCB-4008-A10D-ACDF1FBA43AC}" srcOrd="0" destOrd="0" presId="urn:microsoft.com/office/officeart/2005/8/layout/radial1"/>
    <dgm:cxn modelId="{2C250924-F778-4238-9F2B-D4D668E64146}" type="presParOf" srcId="{E818032D-8FA0-4797-B7B1-72D03A7FCA2C}" destId="{637399CB-D32F-4623-8B65-FEF48B2E3D11}" srcOrd="6" destOrd="0" presId="urn:microsoft.com/office/officeart/2005/8/layout/radial1"/>
    <dgm:cxn modelId="{D5160ADB-6BEF-4169-B059-CA39A0AF76E5}" type="presParOf" srcId="{E818032D-8FA0-4797-B7B1-72D03A7FCA2C}" destId="{601B7097-5F43-49A1-B296-B94E158FACFF}" srcOrd="7" destOrd="0" presId="urn:microsoft.com/office/officeart/2005/8/layout/radial1"/>
    <dgm:cxn modelId="{0F901EB0-6674-437D-BDD8-5C0D02550BA7}" type="presParOf" srcId="{601B7097-5F43-49A1-B296-B94E158FACFF}" destId="{5164625A-2A4F-49B6-B8FB-A1887C8E338E}" srcOrd="0" destOrd="0" presId="urn:microsoft.com/office/officeart/2005/8/layout/radial1"/>
    <dgm:cxn modelId="{C576C1BD-0529-410E-824D-F4DCC5112C81}" type="presParOf" srcId="{E818032D-8FA0-4797-B7B1-72D03A7FCA2C}" destId="{38B8609C-9F18-4F3F-B87F-A100CB525913}" srcOrd="8" destOrd="0" presId="urn:microsoft.com/office/officeart/2005/8/layout/radial1"/>
    <dgm:cxn modelId="{38A80185-8C56-4A76-9CE9-E778F2E8BC8B}" type="presParOf" srcId="{E818032D-8FA0-4797-B7B1-72D03A7FCA2C}" destId="{60BC2A7D-F9BD-4F1E-999D-2BA69219B8E2}" srcOrd="9" destOrd="0" presId="urn:microsoft.com/office/officeart/2005/8/layout/radial1"/>
    <dgm:cxn modelId="{7EC7972B-032D-409E-8C7A-9CA8EBEA6AB2}" type="presParOf" srcId="{60BC2A7D-F9BD-4F1E-999D-2BA69219B8E2}" destId="{6962C908-11F3-4D78-A32D-33A78D6B1E51}" srcOrd="0" destOrd="0" presId="urn:microsoft.com/office/officeart/2005/8/layout/radial1"/>
    <dgm:cxn modelId="{3BD23766-D2E0-41C2-8A89-41E27127B1DB}" type="presParOf" srcId="{E818032D-8FA0-4797-B7B1-72D03A7FCA2C}" destId="{3DB39776-6F05-428B-9B1E-2F65A18A5086}" srcOrd="10" destOrd="0" presId="urn:microsoft.com/office/officeart/2005/8/layout/radial1"/>
    <dgm:cxn modelId="{38D89630-D0EC-408D-8B45-7AB1C58659F0}" type="presParOf" srcId="{E818032D-8FA0-4797-B7B1-72D03A7FCA2C}" destId="{2CF55E8E-DAF9-4293-9A09-0F47216868BF}" srcOrd="11" destOrd="0" presId="urn:microsoft.com/office/officeart/2005/8/layout/radial1"/>
    <dgm:cxn modelId="{DFEEE38D-E83D-4443-96FF-27F7BF503C7A}" type="presParOf" srcId="{2CF55E8E-DAF9-4293-9A09-0F47216868BF}" destId="{91BEDDCD-2E44-45EE-A38F-BFA93C9CADF6}" srcOrd="0" destOrd="0" presId="urn:microsoft.com/office/officeart/2005/8/layout/radial1"/>
    <dgm:cxn modelId="{25814382-8C93-42E8-AA60-568AFB44AB1E}" type="presParOf" srcId="{E818032D-8FA0-4797-B7B1-72D03A7FCA2C}" destId="{DE1D1D82-193C-46E0-BBF6-9D5209E4DB1A}" srcOrd="1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C32F60-3DF6-448A-9E7D-BB7BF38BB6A9}">
      <dsp:nvSpPr>
        <dsp:cNvPr id="0" name=""/>
        <dsp:cNvSpPr/>
      </dsp:nvSpPr>
      <dsp:spPr>
        <a:xfrm>
          <a:off x="2452061" y="1695977"/>
          <a:ext cx="1288564" cy="128856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MX" sz="1700" b="1" i="0" u="none" strike="noStrike" kern="1200" cap="none" normalizeH="0" baseline="0" smtClean="0">
              <a:ln>
                <a:noFill/>
              </a:ln>
              <a:solidFill>
                <a:srgbClr val="000000"/>
              </a:solidFill>
              <a:effectLst>
                <a:outerShdw blurRad="38100" dist="38100" dir="2700000" algn="tl">
                  <a:srgbClr val="FFFFFF"/>
                </a:outerShdw>
              </a:effectLst>
              <a:latin typeface="Arial" panose="020B0604020202020204" pitchFamily="34" charset="0"/>
            </a:rPr>
            <a:t>Inst. Sociales</a:t>
          </a:r>
          <a:endParaRPr kumimoji="0" lang="es-ES" altLang="es-MX" sz="1700" b="1" i="0" u="none" strike="noStrike" kern="1200" cap="none" normalizeH="0" baseline="0" smtClean="0">
            <a:ln>
              <a:noFill/>
            </a:ln>
            <a:solidFill>
              <a:srgbClr val="000000"/>
            </a:solidFill>
            <a:effectLst>
              <a:outerShdw blurRad="38100" dist="38100" dir="2700000" algn="tl">
                <a:srgbClr val="FFFFFF"/>
              </a:outerShdw>
            </a:effectLst>
            <a:latin typeface="Arial" panose="020B0604020202020204" pitchFamily="34" charset="0"/>
          </a:endParaRPr>
        </a:p>
      </dsp:txBody>
      <dsp:txXfrm>
        <a:off x="2640767" y="1884683"/>
        <a:ext cx="911152" cy="911152"/>
      </dsp:txXfrm>
    </dsp:sp>
    <dsp:sp modelId="{BC4768EA-CA52-40E4-8EDE-EF8C4ACD51D8}">
      <dsp:nvSpPr>
        <dsp:cNvPr id="0" name=""/>
        <dsp:cNvSpPr/>
      </dsp:nvSpPr>
      <dsp:spPr>
        <a:xfrm rot="16200000">
          <a:off x="2901642" y="1482548"/>
          <a:ext cx="389403" cy="37454"/>
        </a:xfrm>
        <a:custGeom>
          <a:avLst/>
          <a:gdLst/>
          <a:ahLst/>
          <a:cxnLst/>
          <a:rect l="0" t="0" r="0" b="0"/>
          <a:pathLst>
            <a:path>
              <a:moveTo>
                <a:pt x="0" y="18727"/>
              </a:moveTo>
              <a:lnTo>
                <a:pt x="389403" y="1872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MX" sz="500" kern="1200"/>
        </a:p>
      </dsp:txBody>
      <dsp:txXfrm>
        <a:off x="3086608" y="1491540"/>
        <a:ext cx="19470" cy="19470"/>
      </dsp:txXfrm>
    </dsp:sp>
    <dsp:sp modelId="{C0C3717B-047C-410B-8078-3660D3787926}">
      <dsp:nvSpPr>
        <dsp:cNvPr id="0" name=""/>
        <dsp:cNvSpPr/>
      </dsp:nvSpPr>
      <dsp:spPr>
        <a:xfrm>
          <a:off x="2452061" y="18009"/>
          <a:ext cx="1288564" cy="128856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MX" sz="1000" b="0" i="0" u="none" strike="noStrike" kern="1200" cap="none" normalizeH="0" baseline="0" smtClean="0">
              <a:ln>
                <a:noFill/>
              </a:ln>
              <a:solidFill>
                <a:srgbClr val="000000"/>
              </a:solidFill>
              <a:effectLst/>
              <a:latin typeface="Arial" panose="020B0604020202020204" pitchFamily="34" charset="0"/>
            </a:rPr>
            <a:t>Tiene un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MX" sz="1000" b="0" i="0" u="none" strike="noStrike" kern="1200" cap="none" normalizeH="0" baseline="0" smtClean="0">
              <a:ln>
                <a:noFill/>
              </a:ln>
              <a:solidFill>
                <a:srgbClr val="000000"/>
              </a:solidFill>
              <a:effectLst/>
              <a:latin typeface="Arial" panose="020B0604020202020204" pitchFamily="34" charset="0"/>
            </a:rPr>
            <a:t>origen social</a:t>
          </a:r>
          <a:endParaRPr kumimoji="0" lang="es-ES" altLang="es-MX" sz="1000" b="0" i="0" u="none" strike="noStrike" kern="1200" cap="none" normalizeH="0" baseline="0" smtClean="0">
            <a:ln>
              <a:noFill/>
            </a:ln>
            <a:solidFill>
              <a:srgbClr val="000000"/>
            </a:solidFill>
            <a:effectLst/>
            <a:latin typeface="Arial" panose="020B0604020202020204" pitchFamily="34" charset="0"/>
          </a:endParaRPr>
        </a:p>
      </dsp:txBody>
      <dsp:txXfrm>
        <a:off x="2640767" y="206715"/>
        <a:ext cx="911152" cy="911152"/>
      </dsp:txXfrm>
    </dsp:sp>
    <dsp:sp modelId="{5C6DAFF9-4D2A-4CC6-87AA-3EAB3B0C241E}">
      <dsp:nvSpPr>
        <dsp:cNvPr id="0" name=""/>
        <dsp:cNvSpPr/>
      </dsp:nvSpPr>
      <dsp:spPr>
        <a:xfrm rot="19800000">
          <a:off x="3628223" y="1902040"/>
          <a:ext cx="389403" cy="37454"/>
        </a:xfrm>
        <a:custGeom>
          <a:avLst/>
          <a:gdLst/>
          <a:ahLst/>
          <a:cxnLst/>
          <a:rect l="0" t="0" r="0" b="0"/>
          <a:pathLst>
            <a:path>
              <a:moveTo>
                <a:pt x="0" y="18727"/>
              </a:moveTo>
              <a:lnTo>
                <a:pt x="389403" y="1872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MX" sz="500" kern="1200"/>
        </a:p>
      </dsp:txBody>
      <dsp:txXfrm>
        <a:off x="3813190" y="1911032"/>
        <a:ext cx="19470" cy="19470"/>
      </dsp:txXfrm>
    </dsp:sp>
    <dsp:sp modelId="{ECD02F81-AC91-4D14-9BD0-8A503F5394C9}">
      <dsp:nvSpPr>
        <dsp:cNvPr id="0" name=""/>
        <dsp:cNvSpPr/>
      </dsp:nvSpPr>
      <dsp:spPr>
        <a:xfrm>
          <a:off x="3905224" y="856993"/>
          <a:ext cx="1288564" cy="128856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MX" sz="1000" b="0" i="0" u="none" strike="noStrike" kern="1200" cap="none" normalizeH="0" baseline="0" smtClean="0">
              <a:ln>
                <a:noFill/>
              </a:ln>
              <a:solidFill>
                <a:srgbClr val="000000"/>
              </a:solidFill>
              <a:effectLst/>
              <a:latin typeface="Arial" panose="020B0604020202020204" pitchFamily="34" charset="0"/>
            </a:rPr>
            <a:t>Satisfacen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MX" sz="1000" b="0" i="0" u="none" strike="noStrike" kern="1200" cap="none" normalizeH="0" baseline="0" smtClean="0">
              <a:ln>
                <a:noFill/>
              </a:ln>
              <a:solidFill>
                <a:srgbClr val="000000"/>
              </a:solidFill>
              <a:effectLst/>
              <a:latin typeface="Arial" panose="020B0604020202020204" pitchFamily="34" charset="0"/>
            </a:rPr>
            <a:t>necesidades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MX" sz="1000" b="0" i="0" u="none" strike="noStrike" kern="1200" cap="none" normalizeH="0" baseline="0" smtClean="0">
              <a:ln>
                <a:noFill/>
              </a:ln>
              <a:solidFill>
                <a:srgbClr val="000000"/>
              </a:solidFill>
              <a:effectLst/>
              <a:latin typeface="Arial" panose="020B0604020202020204" pitchFamily="34" charset="0"/>
            </a:rPr>
            <a:t> sociales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MX" sz="1000" b="0" i="0" u="none" strike="noStrike" kern="1200" cap="none" normalizeH="0" baseline="0" smtClean="0">
              <a:ln>
                <a:noFill/>
              </a:ln>
              <a:solidFill>
                <a:srgbClr val="000000"/>
              </a:solidFill>
              <a:effectLst/>
              <a:latin typeface="Arial" panose="020B0604020202020204" pitchFamily="34" charset="0"/>
            </a:rPr>
            <a:t>específicas</a:t>
          </a:r>
          <a:endParaRPr kumimoji="0" lang="es-ES" altLang="es-MX" sz="1000" b="0" i="0" u="none" strike="noStrike" kern="1200" cap="none" normalizeH="0" baseline="0" smtClean="0">
            <a:ln>
              <a:noFill/>
            </a:ln>
            <a:solidFill>
              <a:srgbClr val="000000"/>
            </a:solidFill>
            <a:effectLst/>
            <a:latin typeface="Arial" panose="020B0604020202020204" pitchFamily="34" charset="0"/>
          </a:endParaRPr>
        </a:p>
      </dsp:txBody>
      <dsp:txXfrm>
        <a:off x="4093930" y="1045699"/>
        <a:ext cx="911152" cy="911152"/>
      </dsp:txXfrm>
    </dsp:sp>
    <dsp:sp modelId="{5EC08958-8DCC-4569-A4AF-0143748D5E40}">
      <dsp:nvSpPr>
        <dsp:cNvPr id="0" name=""/>
        <dsp:cNvSpPr/>
      </dsp:nvSpPr>
      <dsp:spPr>
        <a:xfrm rot="1800000">
          <a:off x="3628223" y="2741024"/>
          <a:ext cx="389403" cy="37454"/>
        </a:xfrm>
        <a:custGeom>
          <a:avLst/>
          <a:gdLst/>
          <a:ahLst/>
          <a:cxnLst/>
          <a:rect l="0" t="0" r="0" b="0"/>
          <a:pathLst>
            <a:path>
              <a:moveTo>
                <a:pt x="0" y="18727"/>
              </a:moveTo>
              <a:lnTo>
                <a:pt x="389403" y="1872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MX" sz="500" kern="1200"/>
        </a:p>
      </dsp:txBody>
      <dsp:txXfrm>
        <a:off x="3813190" y="2750016"/>
        <a:ext cx="19470" cy="19470"/>
      </dsp:txXfrm>
    </dsp:sp>
    <dsp:sp modelId="{637399CB-D32F-4623-8B65-FEF48B2E3D11}">
      <dsp:nvSpPr>
        <dsp:cNvPr id="0" name=""/>
        <dsp:cNvSpPr/>
      </dsp:nvSpPr>
      <dsp:spPr>
        <a:xfrm>
          <a:off x="3905224" y="2534961"/>
          <a:ext cx="1288564" cy="128856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MX" sz="1000" b="0" i="0" u="none" strike="noStrike" kern="1200" cap="none" normalizeH="0" baseline="0" smtClean="0">
              <a:ln>
                <a:noFill/>
              </a:ln>
              <a:solidFill>
                <a:srgbClr val="000000"/>
              </a:solidFill>
              <a:effectLst/>
              <a:latin typeface="Arial" panose="020B0604020202020204" pitchFamily="34" charset="0"/>
            </a:rPr>
            <a:t>Sus reglas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MX" sz="1000" b="0" i="0" u="none" strike="noStrike" kern="1200" cap="none" normalizeH="0" baseline="0" smtClean="0">
              <a:ln>
                <a:noFill/>
              </a:ln>
              <a:solidFill>
                <a:srgbClr val="000000"/>
              </a:solidFill>
              <a:effectLst/>
              <a:latin typeface="Arial" panose="020B0604020202020204" pitchFamily="34" charset="0"/>
            </a:rPr>
            <a:t>son impuestas</a:t>
          </a:r>
        </a:p>
      </dsp:txBody>
      <dsp:txXfrm>
        <a:off x="4093930" y="2723667"/>
        <a:ext cx="911152" cy="911152"/>
      </dsp:txXfrm>
    </dsp:sp>
    <dsp:sp modelId="{601B7097-5F43-49A1-B296-B94E158FACFF}">
      <dsp:nvSpPr>
        <dsp:cNvPr id="0" name=""/>
        <dsp:cNvSpPr/>
      </dsp:nvSpPr>
      <dsp:spPr>
        <a:xfrm rot="5400000">
          <a:off x="2901642" y="3160516"/>
          <a:ext cx="389403" cy="37454"/>
        </a:xfrm>
        <a:custGeom>
          <a:avLst/>
          <a:gdLst/>
          <a:ahLst/>
          <a:cxnLst/>
          <a:rect l="0" t="0" r="0" b="0"/>
          <a:pathLst>
            <a:path>
              <a:moveTo>
                <a:pt x="0" y="18727"/>
              </a:moveTo>
              <a:lnTo>
                <a:pt x="389403" y="1872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MX" sz="500" kern="1200"/>
        </a:p>
      </dsp:txBody>
      <dsp:txXfrm>
        <a:off x="3086608" y="3169508"/>
        <a:ext cx="19470" cy="19470"/>
      </dsp:txXfrm>
    </dsp:sp>
    <dsp:sp modelId="{38B8609C-9F18-4F3F-B87F-A100CB525913}">
      <dsp:nvSpPr>
        <dsp:cNvPr id="0" name=""/>
        <dsp:cNvSpPr/>
      </dsp:nvSpPr>
      <dsp:spPr>
        <a:xfrm>
          <a:off x="2452061" y="3373945"/>
          <a:ext cx="1288564" cy="128856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MX" sz="1000" b="0" i="0" u="none" strike="noStrike" kern="1200" cap="none" normalizeH="0" baseline="0" smtClean="0">
              <a:ln>
                <a:noFill/>
              </a:ln>
              <a:solidFill>
                <a:schemeClr val="tx1"/>
              </a:solidFill>
              <a:effectLst/>
              <a:latin typeface="Arial" panose="020B0604020202020204" pitchFamily="34" charset="0"/>
            </a:rPr>
            <a:t>Sus reglas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MX" sz="1000" b="0" i="0" u="none" strike="noStrike" kern="1200" cap="none" normalizeH="0" baseline="0" smtClean="0">
              <a:ln>
                <a:noFill/>
              </a:ln>
              <a:solidFill>
                <a:schemeClr val="tx1"/>
              </a:solidFill>
              <a:effectLst/>
              <a:latin typeface="Arial" panose="020B0604020202020204" pitchFamily="34" charset="0"/>
            </a:rPr>
            <a:t>son aceptadas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MX" sz="1000" b="0" i="0" u="none" strike="noStrike" kern="1200" cap="none" normalizeH="0" baseline="0" smtClean="0">
              <a:ln>
                <a:noFill/>
              </a:ln>
              <a:solidFill>
                <a:schemeClr val="tx1"/>
              </a:solidFill>
              <a:effectLst/>
              <a:latin typeface="Arial" panose="020B0604020202020204" pitchFamily="34" charset="0"/>
            </a:rPr>
            <a:t> por todos</a:t>
          </a:r>
          <a:endParaRPr kumimoji="0" lang="es-ES" altLang="es-MX" sz="1000" b="0" i="0" u="none" strike="noStrike" kern="1200" cap="none" normalizeH="0" baseline="0" smtClean="0">
            <a:ln>
              <a:noFill/>
            </a:ln>
            <a:solidFill>
              <a:schemeClr val="tx1"/>
            </a:solidFill>
            <a:effectLst/>
            <a:latin typeface="Arial" panose="020B0604020202020204" pitchFamily="34" charset="0"/>
          </a:endParaRPr>
        </a:p>
      </dsp:txBody>
      <dsp:txXfrm>
        <a:off x="2640767" y="3562651"/>
        <a:ext cx="911152" cy="911152"/>
      </dsp:txXfrm>
    </dsp:sp>
    <dsp:sp modelId="{60BC2A7D-F9BD-4F1E-999D-2BA69219B8E2}">
      <dsp:nvSpPr>
        <dsp:cNvPr id="0" name=""/>
        <dsp:cNvSpPr/>
      </dsp:nvSpPr>
      <dsp:spPr>
        <a:xfrm rot="9000000">
          <a:off x="2175060" y="2741024"/>
          <a:ext cx="389403" cy="37454"/>
        </a:xfrm>
        <a:custGeom>
          <a:avLst/>
          <a:gdLst/>
          <a:ahLst/>
          <a:cxnLst/>
          <a:rect l="0" t="0" r="0" b="0"/>
          <a:pathLst>
            <a:path>
              <a:moveTo>
                <a:pt x="0" y="18727"/>
              </a:moveTo>
              <a:lnTo>
                <a:pt x="389403" y="1872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MX" sz="500" kern="1200"/>
        </a:p>
      </dsp:txBody>
      <dsp:txXfrm rot="10800000">
        <a:off x="2360027" y="2750016"/>
        <a:ext cx="19470" cy="19470"/>
      </dsp:txXfrm>
    </dsp:sp>
    <dsp:sp modelId="{3DB39776-6F05-428B-9B1E-2F65A18A5086}">
      <dsp:nvSpPr>
        <dsp:cNvPr id="0" name=""/>
        <dsp:cNvSpPr/>
      </dsp:nvSpPr>
      <dsp:spPr>
        <a:xfrm>
          <a:off x="998898" y="2534961"/>
          <a:ext cx="1288564" cy="128856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MX" sz="1000" b="0" i="0" u="none" strike="noStrike" kern="1200" cap="none" normalizeH="0" baseline="0" smtClean="0">
              <a:ln>
                <a:noFill/>
              </a:ln>
              <a:solidFill>
                <a:schemeClr val="tx1"/>
              </a:solidFill>
              <a:effectLst/>
              <a:latin typeface="Arial" panose="020B0604020202020204" pitchFamily="34" charset="0"/>
            </a:rPr>
            <a:t>Sus integrantes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MX" sz="1000" b="0" i="0" u="none" strike="noStrike" kern="1200" cap="none" normalizeH="0" baseline="0" smtClean="0">
              <a:ln>
                <a:noFill/>
              </a:ln>
              <a:solidFill>
                <a:schemeClr val="tx1"/>
              </a:solidFill>
              <a:effectLst/>
              <a:latin typeface="Arial" panose="020B0604020202020204" pitchFamily="34" charset="0"/>
            </a:rPr>
            <a:t>Tienen ideales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MX" sz="1000" b="0" i="0" u="none" strike="noStrike" kern="1200" cap="none" normalizeH="0" baseline="0" smtClean="0">
              <a:ln>
                <a:noFill/>
              </a:ln>
              <a:solidFill>
                <a:schemeClr val="tx1"/>
              </a:solidFill>
              <a:effectLst/>
              <a:latin typeface="Arial" panose="020B0604020202020204" pitchFamily="34" charset="0"/>
            </a:rPr>
            <a:t>comunes</a:t>
          </a:r>
          <a:endParaRPr kumimoji="0" lang="es-ES" altLang="es-MX" sz="1000" b="0" i="0" u="none" strike="noStrike" kern="1200" cap="none" normalizeH="0" baseline="0" smtClean="0">
            <a:ln>
              <a:noFill/>
            </a:ln>
            <a:solidFill>
              <a:schemeClr val="tx1"/>
            </a:solidFill>
            <a:effectLst/>
            <a:latin typeface="Arial" panose="020B0604020202020204" pitchFamily="34" charset="0"/>
          </a:endParaRPr>
        </a:p>
      </dsp:txBody>
      <dsp:txXfrm>
        <a:off x="1187604" y="2723667"/>
        <a:ext cx="911152" cy="911152"/>
      </dsp:txXfrm>
    </dsp:sp>
    <dsp:sp modelId="{2CF55E8E-DAF9-4293-9A09-0F47216868BF}">
      <dsp:nvSpPr>
        <dsp:cNvPr id="0" name=""/>
        <dsp:cNvSpPr/>
      </dsp:nvSpPr>
      <dsp:spPr>
        <a:xfrm rot="12600000">
          <a:off x="2175060" y="1902040"/>
          <a:ext cx="389403" cy="37454"/>
        </a:xfrm>
        <a:custGeom>
          <a:avLst/>
          <a:gdLst/>
          <a:ahLst/>
          <a:cxnLst/>
          <a:rect l="0" t="0" r="0" b="0"/>
          <a:pathLst>
            <a:path>
              <a:moveTo>
                <a:pt x="0" y="18727"/>
              </a:moveTo>
              <a:lnTo>
                <a:pt x="389403" y="1872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MX" sz="500" kern="1200"/>
        </a:p>
      </dsp:txBody>
      <dsp:txXfrm rot="10800000">
        <a:off x="2360027" y="1911032"/>
        <a:ext cx="19470" cy="19470"/>
      </dsp:txXfrm>
    </dsp:sp>
    <dsp:sp modelId="{DE1D1D82-193C-46E0-BBF6-9D5209E4DB1A}">
      <dsp:nvSpPr>
        <dsp:cNvPr id="0" name=""/>
        <dsp:cNvSpPr/>
      </dsp:nvSpPr>
      <dsp:spPr>
        <a:xfrm>
          <a:off x="998898" y="856993"/>
          <a:ext cx="1288564" cy="128856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MX" sz="1000" b="0" i="0" u="none" strike="noStrike" kern="1200" cap="none" normalizeH="0" baseline="0" smtClean="0">
              <a:ln>
                <a:noFill/>
              </a:ln>
              <a:solidFill>
                <a:srgbClr val="000000"/>
              </a:solidFill>
              <a:effectLst/>
              <a:latin typeface="Arial" panose="020B0604020202020204" pitchFamily="34" charset="0"/>
            </a:rPr>
            <a:t>Conservadoras 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MX" sz="1000" b="0" i="0" u="none" strike="noStrike" kern="1200" cap="none" normalizeH="0" baseline="0" smtClean="0">
              <a:ln>
                <a:noFill/>
              </a:ln>
              <a:solidFill>
                <a:srgbClr val="000000"/>
              </a:solidFill>
              <a:effectLst/>
              <a:latin typeface="Arial" panose="020B0604020202020204" pitchFamily="34" charset="0"/>
            </a:rPr>
            <a:t>Transmisoras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MX" sz="1000" b="0" i="0" u="none" strike="noStrike" kern="1200" cap="none" normalizeH="0" baseline="0" smtClean="0">
              <a:ln>
                <a:noFill/>
              </a:ln>
              <a:solidFill>
                <a:srgbClr val="000000"/>
              </a:solidFill>
              <a:effectLst/>
              <a:latin typeface="Arial" panose="020B0604020202020204" pitchFamily="34" charset="0"/>
            </a:rPr>
            <a:t>De cultura</a:t>
          </a:r>
          <a:endParaRPr kumimoji="0" lang="es-ES" altLang="es-MX" sz="1000" b="0" i="0" u="none" strike="noStrike" kern="1200" cap="none" normalizeH="0" baseline="0" smtClean="0">
            <a:ln>
              <a:noFill/>
            </a:ln>
            <a:solidFill>
              <a:srgbClr val="000000"/>
            </a:solidFill>
            <a:effectLst/>
            <a:latin typeface="Arial" panose="020B0604020202020204" pitchFamily="34" charset="0"/>
          </a:endParaRPr>
        </a:p>
      </dsp:txBody>
      <dsp:txXfrm>
        <a:off x="1187604" y="1045699"/>
        <a:ext cx="911152" cy="911152"/>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lvl1pPr>
              <a:defRPr/>
            </a:lvl1pPr>
          </a:lstStyle>
          <a:p>
            <a:pPr>
              <a:defRPr/>
            </a:pPr>
            <a:fld id="{8F2CCABF-A8BE-4B49-94A3-0CCEEE0ECF58}" type="datetimeFigureOut">
              <a:rPr lang="es-MX"/>
              <a:pPr>
                <a:defRPr/>
              </a:pPr>
              <a:t>30/10/2015</a:t>
            </a:fld>
            <a:endParaRPr lang="es-MX"/>
          </a:p>
        </p:txBody>
      </p:sp>
      <p:sp>
        <p:nvSpPr>
          <p:cNvPr id="5" name="4 Marcador de pie de página"/>
          <p:cNvSpPr>
            <a:spLocks noGrp="1"/>
          </p:cNvSpPr>
          <p:nvPr>
            <p:ph type="ftr" sz="quarter" idx="11"/>
          </p:nvPr>
        </p:nvSpPr>
        <p:spPr/>
        <p:txBody>
          <a:bodyPr/>
          <a:lstStyle>
            <a:lvl1pPr>
              <a:defRPr/>
            </a:lvl1pPr>
          </a:lstStyle>
          <a:p>
            <a:pPr>
              <a:defRPr/>
            </a:pPr>
            <a:endParaRPr lang="es-MX"/>
          </a:p>
        </p:txBody>
      </p:sp>
      <p:sp>
        <p:nvSpPr>
          <p:cNvPr id="6" name="5 Marcador de número de diapositiva"/>
          <p:cNvSpPr>
            <a:spLocks noGrp="1"/>
          </p:cNvSpPr>
          <p:nvPr>
            <p:ph type="sldNum" sz="quarter" idx="12"/>
          </p:nvPr>
        </p:nvSpPr>
        <p:spPr/>
        <p:txBody>
          <a:bodyPr/>
          <a:lstStyle>
            <a:lvl1pPr>
              <a:defRPr/>
            </a:lvl1pPr>
          </a:lstStyle>
          <a:p>
            <a:pPr>
              <a:defRPr/>
            </a:pPr>
            <a:fld id="{8A01B9C4-45A3-4840-A4B7-E55AF90E95A9}" type="slidenum">
              <a:rPr lang="es-MX"/>
              <a:pPr>
                <a:defRPr/>
              </a:pPr>
              <a:t>‹Nº›</a:t>
            </a:fld>
            <a:endParaRPr lang="es-MX"/>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pPr>
              <a:defRPr/>
            </a:pPr>
            <a:fld id="{8B203CED-BDED-41EC-9B1B-97FDC02CA99D}" type="datetimeFigureOut">
              <a:rPr lang="es-MX"/>
              <a:pPr>
                <a:defRPr/>
              </a:pPr>
              <a:t>30/10/2015</a:t>
            </a:fld>
            <a:endParaRPr lang="es-MX"/>
          </a:p>
        </p:txBody>
      </p:sp>
      <p:sp>
        <p:nvSpPr>
          <p:cNvPr id="5" name="4 Marcador de pie de página"/>
          <p:cNvSpPr>
            <a:spLocks noGrp="1"/>
          </p:cNvSpPr>
          <p:nvPr>
            <p:ph type="ftr" sz="quarter" idx="11"/>
          </p:nvPr>
        </p:nvSpPr>
        <p:spPr/>
        <p:txBody>
          <a:bodyPr/>
          <a:lstStyle>
            <a:lvl1pPr>
              <a:defRPr/>
            </a:lvl1pPr>
          </a:lstStyle>
          <a:p>
            <a:pPr>
              <a:defRPr/>
            </a:pPr>
            <a:endParaRPr lang="es-MX"/>
          </a:p>
        </p:txBody>
      </p:sp>
      <p:sp>
        <p:nvSpPr>
          <p:cNvPr id="6" name="5 Marcador de número de diapositiva"/>
          <p:cNvSpPr>
            <a:spLocks noGrp="1"/>
          </p:cNvSpPr>
          <p:nvPr>
            <p:ph type="sldNum" sz="quarter" idx="12"/>
          </p:nvPr>
        </p:nvSpPr>
        <p:spPr/>
        <p:txBody>
          <a:bodyPr/>
          <a:lstStyle>
            <a:lvl1pPr>
              <a:defRPr/>
            </a:lvl1pPr>
          </a:lstStyle>
          <a:p>
            <a:pPr>
              <a:defRPr/>
            </a:pPr>
            <a:fld id="{47D5B245-1493-43D3-8FC3-B7E71DBAFF41}" type="slidenum">
              <a:rPr lang="es-MX"/>
              <a:pPr>
                <a:defRPr/>
              </a:pPr>
              <a:t>‹Nº›</a:t>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pPr>
              <a:defRPr/>
            </a:pPr>
            <a:fld id="{F7B7468B-6FFB-4C8A-8592-6C0941F389D4}" type="datetimeFigureOut">
              <a:rPr lang="es-MX"/>
              <a:pPr>
                <a:defRPr/>
              </a:pPr>
              <a:t>30/10/2015</a:t>
            </a:fld>
            <a:endParaRPr lang="es-MX"/>
          </a:p>
        </p:txBody>
      </p:sp>
      <p:sp>
        <p:nvSpPr>
          <p:cNvPr id="5" name="4 Marcador de pie de página"/>
          <p:cNvSpPr>
            <a:spLocks noGrp="1"/>
          </p:cNvSpPr>
          <p:nvPr>
            <p:ph type="ftr" sz="quarter" idx="11"/>
          </p:nvPr>
        </p:nvSpPr>
        <p:spPr/>
        <p:txBody>
          <a:bodyPr/>
          <a:lstStyle>
            <a:lvl1pPr>
              <a:defRPr/>
            </a:lvl1pPr>
          </a:lstStyle>
          <a:p>
            <a:pPr>
              <a:defRPr/>
            </a:pPr>
            <a:endParaRPr lang="es-MX"/>
          </a:p>
        </p:txBody>
      </p:sp>
      <p:sp>
        <p:nvSpPr>
          <p:cNvPr id="6" name="5 Marcador de número de diapositiva"/>
          <p:cNvSpPr>
            <a:spLocks noGrp="1"/>
          </p:cNvSpPr>
          <p:nvPr>
            <p:ph type="sldNum" sz="quarter" idx="12"/>
          </p:nvPr>
        </p:nvSpPr>
        <p:spPr/>
        <p:txBody>
          <a:bodyPr/>
          <a:lstStyle>
            <a:lvl1pPr>
              <a:defRPr/>
            </a:lvl1pPr>
          </a:lstStyle>
          <a:p>
            <a:pPr>
              <a:defRPr/>
            </a:pPr>
            <a:fld id="{A2CC8C25-216C-4EE3-8533-4C715DB801E9}" type="slidenum">
              <a:rPr lang="es-MX"/>
              <a:pPr>
                <a:defRPr/>
              </a:pPr>
              <a:t>‹Nº›</a:t>
            </a:fld>
            <a:endParaRPr lang="es-MX"/>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3" name="3 Marcador de fecha"/>
          <p:cNvSpPr>
            <a:spLocks noGrp="1"/>
          </p:cNvSpPr>
          <p:nvPr>
            <p:ph type="dt" sz="half" idx="10"/>
          </p:nvPr>
        </p:nvSpPr>
        <p:spPr/>
        <p:txBody>
          <a:bodyPr/>
          <a:lstStyle>
            <a:lvl1pPr>
              <a:defRPr/>
            </a:lvl1pPr>
          </a:lstStyle>
          <a:p>
            <a:pPr>
              <a:defRPr/>
            </a:pPr>
            <a:fld id="{207CE348-4251-48DB-91EE-C45C1815CC5A}" type="datetimeFigureOut">
              <a:rPr lang="es-MX"/>
              <a:pPr>
                <a:defRPr/>
              </a:pPr>
              <a:t>30/10/2015</a:t>
            </a:fld>
            <a:endParaRPr lang="es-MX"/>
          </a:p>
        </p:txBody>
      </p:sp>
      <p:sp>
        <p:nvSpPr>
          <p:cNvPr id="4" name="4 Marcador de pie de página"/>
          <p:cNvSpPr>
            <a:spLocks noGrp="1"/>
          </p:cNvSpPr>
          <p:nvPr>
            <p:ph type="ftr" sz="quarter" idx="11"/>
          </p:nvPr>
        </p:nvSpPr>
        <p:spPr/>
        <p:txBody>
          <a:bodyPr/>
          <a:lstStyle>
            <a:lvl1pPr>
              <a:defRPr/>
            </a:lvl1pPr>
          </a:lstStyle>
          <a:p>
            <a:pPr>
              <a:defRPr/>
            </a:pPr>
            <a:endParaRPr lang="es-MX"/>
          </a:p>
        </p:txBody>
      </p:sp>
      <p:sp>
        <p:nvSpPr>
          <p:cNvPr id="5" name="5 Marcador de número de diapositiva"/>
          <p:cNvSpPr>
            <a:spLocks noGrp="1"/>
          </p:cNvSpPr>
          <p:nvPr>
            <p:ph type="sldNum" sz="quarter" idx="12"/>
          </p:nvPr>
        </p:nvSpPr>
        <p:spPr/>
        <p:txBody>
          <a:bodyPr/>
          <a:lstStyle>
            <a:lvl1pPr>
              <a:defRPr/>
            </a:lvl1pPr>
          </a:lstStyle>
          <a:p>
            <a:pPr>
              <a:defRPr/>
            </a:pPr>
            <a:fld id="{DE014D41-A470-4DC5-A98F-950757E33937}" type="slidenum">
              <a:rPr lang="es-MX"/>
              <a:pPr>
                <a:defRPr/>
              </a:pPr>
              <a:t>‹Nº›</a:t>
            </a:fld>
            <a:endParaRPr lang="es-MX"/>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pPr>
              <a:defRPr/>
            </a:pPr>
            <a:fld id="{104FB665-9451-49E3-8908-622E78AD0B1C}" type="datetimeFigureOut">
              <a:rPr lang="es-MX"/>
              <a:pPr>
                <a:defRPr/>
              </a:pPr>
              <a:t>30/10/2015</a:t>
            </a:fld>
            <a:endParaRPr lang="es-MX"/>
          </a:p>
        </p:txBody>
      </p:sp>
      <p:sp>
        <p:nvSpPr>
          <p:cNvPr id="5" name="4 Marcador de pie de página"/>
          <p:cNvSpPr>
            <a:spLocks noGrp="1"/>
          </p:cNvSpPr>
          <p:nvPr>
            <p:ph type="ftr" sz="quarter" idx="11"/>
          </p:nvPr>
        </p:nvSpPr>
        <p:spPr/>
        <p:txBody>
          <a:bodyPr/>
          <a:lstStyle>
            <a:lvl1pPr>
              <a:defRPr/>
            </a:lvl1pPr>
          </a:lstStyle>
          <a:p>
            <a:pPr>
              <a:defRPr/>
            </a:pPr>
            <a:endParaRPr lang="es-MX"/>
          </a:p>
        </p:txBody>
      </p:sp>
      <p:sp>
        <p:nvSpPr>
          <p:cNvPr id="6" name="5 Marcador de número de diapositiva"/>
          <p:cNvSpPr>
            <a:spLocks noGrp="1"/>
          </p:cNvSpPr>
          <p:nvPr>
            <p:ph type="sldNum" sz="quarter" idx="12"/>
          </p:nvPr>
        </p:nvSpPr>
        <p:spPr/>
        <p:txBody>
          <a:bodyPr/>
          <a:lstStyle>
            <a:lvl1pPr>
              <a:defRPr/>
            </a:lvl1pPr>
          </a:lstStyle>
          <a:p>
            <a:pPr>
              <a:defRPr/>
            </a:pPr>
            <a:fld id="{1094A24A-B5D4-4077-88C7-9CE40870F3CE}" type="slidenum">
              <a:rPr lang="es-MX"/>
              <a:pPr>
                <a:defRPr/>
              </a:pPr>
              <a:t>‹Nº›</a:t>
            </a:fld>
            <a:endParaRPr lang="es-MX"/>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B75EF252-8A73-4636-8D40-8D86390CF3DC}" type="datetimeFigureOut">
              <a:rPr lang="es-MX"/>
              <a:pPr>
                <a:defRPr/>
              </a:pPr>
              <a:t>30/10/2015</a:t>
            </a:fld>
            <a:endParaRPr lang="es-MX"/>
          </a:p>
        </p:txBody>
      </p:sp>
      <p:sp>
        <p:nvSpPr>
          <p:cNvPr id="5" name="4 Marcador de pie de página"/>
          <p:cNvSpPr>
            <a:spLocks noGrp="1"/>
          </p:cNvSpPr>
          <p:nvPr>
            <p:ph type="ftr" sz="quarter" idx="11"/>
          </p:nvPr>
        </p:nvSpPr>
        <p:spPr/>
        <p:txBody>
          <a:bodyPr/>
          <a:lstStyle>
            <a:lvl1pPr>
              <a:defRPr/>
            </a:lvl1pPr>
          </a:lstStyle>
          <a:p>
            <a:pPr>
              <a:defRPr/>
            </a:pPr>
            <a:endParaRPr lang="es-MX"/>
          </a:p>
        </p:txBody>
      </p:sp>
      <p:sp>
        <p:nvSpPr>
          <p:cNvPr id="6" name="5 Marcador de número de diapositiva"/>
          <p:cNvSpPr>
            <a:spLocks noGrp="1"/>
          </p:cNvSpPr>
          <p:nvPr>
            <p:ph type="sldNum" sz="quarter" idx="12"/>
          </p:nvPr>
        </p:nvSpPr>
        <p:spPr/>
        <p:txBody>
          <a:bodyPr/>
          <a:lstStyle>
            <a:lvl1pPr>
              <a:defRPr/>
            </a:lvl1pPr>
          </a:lstStyle>
          <a:p>
            <a:pPr>
              <a:defRPr/>
            </a:pPr>
            <a:fld id="{23BF8B77-BDEA-4FE5-B9E2-961C83E64CE6}" type="slidenum">
              <a:rPr lang="es-MX"/>
              <a:pPr>
                <a:defRPr/>
              </a:pPr>
              <a:t>‹Nº›</a:t>
            </a:fld>
            <a:endParaRPr lang="es-MX"/>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3 Marcador de fecha"/>
          <p:cNvSpPr>
            <a:spLocks noGrp="1"/>
          </p:cNvSpPr>
          <p:nvPr>
            <p:ph type="dt" sz="half" idx="10"/>
          </p:nvPr>
        </p:nvSpPr>
        <p:spPr/>
        <p:txBody>
          <a:bodyPr/>
          <a:lstStyle>
            <a:lvl1pPr>
              <a:defRPr/>
            </a:lvl1pPr>
          </a:lstStyle>
          <a:p>
            <a:pPr>
              <a:defRPr/>
            </a:pPr>
            <a:fld id="{46FD5F31-E275-4BFB-9941-C9A43A5C58AA}" type="datetimeFigureOut">
              <a:rPr lang="es-MX"/>
              <a:pPr>
                <a:defRPr/>
              </a:pPr>
              <a:t>30/10/2015</a:t>
            </a:fld>
            <a:endParaRPr lang="es-MX"/>
          </a:p>
        </p:txBody>
      </p:sp>
      <p:sp>
        <p:nvSpPr>
          <p:cNvPr id="6" name="4 Marcador de pie de página"/>
          <p:cNvSpPr>
            <a:spLocks noGrp="1"/>
          </p:cNvSpPr>
          <p:nvPr>
            <p:ph type="ftr" sz="quarter" idx="11"/>
          </p:nvPr>
        </p:nvSpPr>
        <p:spPr/>
        <p:txBody>
          <a:bodyPr/>
          <a:lstStyle>
            <a:lvl1pPr>
              <a:defRPr/>
            </a:lvl1pPr>
          </a:lstStyle>
          <a:p>
            <a:pPr>
              <a:defRPr/>
            </a:pPr>
            <a:endParaRPr lang="es-MX"/>
          </a:p>
        </p:txBody>
      </p:sp>
      <p:sp>
        <p:nvSpPr>
          <p:cNvPr id="7" name="5 Marcador de número de diapositiva"/>
          <p:cNvSpPr>
            <a:spLocks noGrp="1"/>
          </p:cNvSpPr>
          <p:nvPr>
            <p:ph type="sldNum" sz="quarter" idx="12"/>
          </p:nvPr>
        </p:nvSpPr>
        <p:spPr/>
        <p:txBody>
          <a:bodyPr/>
          <a:lstStyle>
            <a:lvl1pPr>
              <a:defRPr/>
            </a:lvl1pPr>
          </a:lstStyle>
          <a:p>
            <a:pPr>
              <a:defRPr/>
            </a:pPr>
            <a:fld id="{9904E953-C449-4B03-82CD-49A6FDA62EB2}" type="slidenum">
              <a:rPr lang="es-MX"/>
              <a:pPr>
                <a:defRPr/>
              </a:pPr>
              <a:t>‹Nº›</a:t>
            </a:fld>
            <a:endParaRPr lang="es-MX"/>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3 Marcador de fecha"/>
          <p:cNvSpPr>
            <a:spLocks noGrp="1"/>
          </p:cNvSpPr>
          <p:nvPr>
            <p:ph type="dt" sz="half" idx="10"/>
          </p:nvPr>
        </p:nvSpPr>
        <p:spPr/>
        <p:txBody>
          <a:bodyPr/>
          <a:lstStyle>
            <a:lvl1pPr>
              <a:defRPr/>
            </a:lvl1pPr>
          </a:lstStyle>
          <a:p>
            <a:pPr>
              <a:defRPr/>
            </a:pPr>
            <a:fld id="{A0C9E3E7-2C5A-4A41-8B63-AB292E31406A}" type="datetimeFigureOut">
              <a:rPr lang="es-MX"/>
              <a:pPr>
                <a:defRPr/>
              </a:pPr>
              <a:t>30/10/2015</a:t>
            </a:fld>
            <a:endParaRPr lang="es-MX"/>
          </a:p>
        </p:txBody>
      </p:sp>
      <p:sp>
        <p:nvSpPr>
          <p:cNvPr id="8" name="4 Marcador de pie de página"/>
          <p:cNvSpPr>
            <a:spLocks noGrp="1"/>
          </p:cNvSpPr>
          <p:nvPr>
            <p:ph type="ftr" sz="quarter" idx="11"/>
          </p:nvPr>
        </p:nvSpPr>
        <p:spPr/>
        <p:txBody>
          <a:bodyPr/>
          <a:lstStyle>
            <a:lvl1pPr>
              <a:defRPr/>
            </a:lvl1pPr>
          </a:lstStyle>
          <a:p>
            <a:pPr>
              <a:defRPr/>
            </a:pPr>
            <a:endParaRPr lang="es-MX"/>
          </a:p>
        </p:txBody>
      </p:sp>
      <p:sp>
        <p:nvSpPr>
          <p:cNvPr id="9" name="5 Marcador de número de diapositiva"/>
          <p:cNvSpPr>
            <a:spLocks noGrp="1"/>
          </p:cNvSpPr>
          <p:nvPr>
            <p:ph type="sldNum" sz="quarter" idx="12"/>
          </p:nvPr>
        </p:nvSpPr>
        <p:spPr/>
        <p:txBody>
          <a:bodyPr/>
          <a:lstStyle>
            <a:lvl1pPr>
              <a:defRPr/>
            </a:lvl1pPr>
          </a:lstStyle>
          <a:p>
            <a:pPr>
              <a:defRPr/>
            </a:pPr>
            <a:fld id="{8694617D-3B6C-4743-A941-95603E323714}" type="slidenum">
              <a:rPr lang="es-MX"/>
              <a:pPr>
                <a:defRPr/>
              </a:pPr>
              <a:t>‹Nº›</a:t>
            </a:fld>
            <a:endParaRPr lang="es-MX"/>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3 Marcador de fecha"/>
          <p:cNvSpPr>
            <a:spLocks noGrp="1"/>
          </p:cNvSpPr>
          <p:nvPr>
            <p:ph type="dt" sz="half" idx="10"/>
          </p:nvPr>
        </p:nvSpPr>
        <p:spPr/>
        <p:txBody>
          <a:bodyPr/>
          <a:lstStyle>
            <a:lvl1pPr>
              <a:defRPr/>
            </a:lvl1pPr>
          </a:lstStyle>
          <a:p>
            <a:pPr>
              <a:defRPr/>
            </a:pPr>
            <a:fld id="{5303D2C5-9DF9-474D-AC2E-EA448FA5D076}" type="datetimeFigureOut">
              <a:rPr lang="es-MX"/>
              <a:pPr>
                <a:defRPr/>
              </a:pPr>
              <a:t>30/10/2015</a:t>
            </a:fld>
            <a:endParaRPr lang="es-MX"/>
          </a:p>
        </p:txBody>
      </p:sp>
      <p:sp>
        <p:nvSpPr>
          <p:cNvPr id="4" name="4 Marcador de pie de página"/>
          <p:cNvSpPr>
            <a:spLocks noGrp="1"/>
          </p:cNvSpPr>
          <p:nvPr>
            <p:ph type="ftr" sz="quarter" idx="11"/>
          </p:nvPr>
        </p:nvSpPr>
        <p:spPr/>
        <p:txBody>
          <a:bodyPr/>
          <a:lstStyle>
            <a:lvl1pPr>
              <a:defRPr/>
            </a:lvl1pPr>
          </a:lstStyle>
          <a:p>
            <a:pPr>
              <a:defRPr/>
            </a:pPr>
            <a:endParaRPr lang="es-MX"/>
          </a:p>
        </p:txBody>
      </p:sp>
      <p:sp>
        <p:nvSpPr>
          <p:cNvPr id="5" name="5 Marcador de número de diapositiva"/>
          <p:cNvSpPr>
            <a:spLocks noGrp="1"/>
          </p:cNvSpPr>
          <p:nvPr>
            <p:ph type="sldNum" sz="quarter" idx="12"/>
          </p:nvPr>
        </p:nvSpPr>
        <p:spPr/>
        <p:txBody>
          <a:bodyPr/>
          <a:lstStyle>
            <a:lvl1pPr>
              <a:defRPr/>
            </a:lvl1pPr>
          </a:lstStyle>
          <a:p>
            <a:pPr>
              <a:defRPr/>
            </a:pPr>
            <a:fld id="{DC6C39EB-0D2F-4712-B07C-C5A2D238C04A}" type="slidenum">
              <a:rPr lang="es-MX"/>
              <a:pPr>
                <a:defRPr/>
              </a:pPr>
              <a:t>‹Nº›</a:t>
            </a:fld>
            <a:endParaRPr lang="es-MX"/>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6E500949-92D1-49CA-8EFB-43DA80557955}" type="datetimeFigureOut">
              <a:rPr lang="es-MX"/>
              <a:pPr>
                <a:defRPr/>
              </a:pPr>
              <a:t>30/10/2015</a:t>
            </a:fld>
            <a:endParaRPr lang="es-MX"/>
          </a:p>
        </p:txBody>
      </p:sp>
      <p:sp>
        <p:nvSpPr>
          <p:cNvPr id="3" name="4 Marcador de pie de página"/>
          <p:cNvSpPr>
            <a:spLocks noGrp="1"/>
          </p:cNvSpPr>
          <p:nvPr>
            <p:ph type="ftr" sz="quarter" idx="11"/>
          </p:nvPr>
        </p:nvSpPr>
        <p:spPr/>
        <p:txBody>
          <a:bodyPr/>
          <a:lstStyle>
            <a:lvl1pPr>
              <a:defRPr/>
            </a:lvl1pPr>
          </a:lstStyle>
          <a:p>
            <a:pPr>
              <a:defRPr/>
            </a:pPr>
            <a:endParaRPr lang="es-MX"/>
          </a:p>
        </p:txBody>
      </p:sp>
      <p:sp>
        <p:nvSpPr>
          <p:cNvPr id="4" name="5 Marcador de número de diapositiva"/>
          <p:cNvSpPr>
            <a:spLocks noGrp="1"/>
          </p:cNvSpPr>
          <p:nvPr>
            <p:ph type="sldNum" sz="quarter" idx="12"/>
          </p:nvPr>
        </p:nvSpPr>
        <p:spPr/>
        <p:txBody>
          <a:bodyPr/>
          <a:lstStyle>
            <a:lvl1pPr>
              <a:defRPr/>
            </a:lvl1pPr>
          </a:lstStyle>
          <a:p>
            <a:pPr>
              <a:defRPr/>
            </a:pPr>
            <a:fld id="{07E9B023-B5A9-4052-8DFD-7419F44505A4}" type="slidenum">
              <a:rPr lang="es-MX"/>
              <a:pPr>
                <a:defRPr/>
              </a:pPr>
              <a:t>‹Nº›</a:t>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C1FDA807-ADFB-4F1A-B147-703DCDCB5697}" type="datetimeFigureOut">
              <a:rPr lang="es-MX"/>
              <a:pPr>
                <a:defRPr/>
              </a:pPr>
              <a:t>30/10/2015</a:t>
            </a:fld>
            <a:endParaRPr lang="es-MX"/>
          </a:p>
        </p:txBody>
      </p:sp>
      <p:sp>
        <p:nvSpPr>
          <p:cNvPr id="6" name="4 Marcador de pie de página"/>
          <p:cNvSpPr>
            <a:spLocks noGrp="1"/>
          </p:cNvSpPr>
          <p:nvPr>
            <p:ph type="ftr" sz="quarter" idx="11"/>
          </p:nvPr>
        </p:nvSpPr>
        <p:spPr/>
        <p:txBody>
          <a:bodyPr/>
          <a:lstStyle>
            <a:lvl1pPr>
              <a:defRPr/>
            </a:lvl1pPr>
          </a:lstStyle>
          <a:p>
            <a:pPr>
              <a:defRPr/>
            </a:pPr>
            <a:endParaRPr lang="es-MX"/>
          </a:p>
        </p:txBody>
      </p:sp>
      <p:sp>
        <p:nvSpPr>
          <p:cNvPr id="7" name="5 Marcador de número de diapositiva"/>
          <p:cNvSpPr>
            <a:spLocks noGrp="1"/>
          </p:cNvSpPr>
          <p:nvPr>
            <p:ph type="sldNum" sz="quarter" idx="12"/>
          </p:nvPr>
        </p:nvSpPr>
        <p:spPr/>
        <p:txBody>
          <a:bodyPr/>
          <a:lstStyle>
            <a:lvl1pPr>
              <a:defRPr/>
            </a:lvl1pPr>
          </a:lstStyle>
          <a:p>
            <a:pPr>
              <a:defRPr/>
            </a:pPr>
            <a:fld id="{6EBF18F4-156A-4A2E-AE18-5EFBC275564D}" type="slidenum">
              <a:rPr lang="es-MX"/>
              <a:pPr>
                <a:defRPr/>
              </a:pPr>
              <a:t>‹Nº›</a:t>
            </a:fld>
            <a:endParaRPr lang="es-MX"/>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04032005-9D8F-4A4E-B54F-81CD6E4901DD}" type="datetimeFigureOut">
              <a:rPr lang="es-MX"/>
              <a:pPr>
                <a:defRPr/>
              </a:pPr>
              <a:t>30/10/2015</a:t>
            </a:fld>
            <a:endParaRPr lang="es-MX"/>
          </a:p>
        </p:txBody>
      </p:sp>
      <p:sp>
        <p:nvSpPr>
          <p:cNvPr id="6" name="4 Marcador de pie de página"/>
          <p:cNvSpPr>
            <a:spLocks noGrp="1"/>
          </p:cNvSpPr>
          <p:nvPr>
            <p:ph type="ftr" sz="quarter" idx="11"/>
          </p:nvPr>
        </p:nvSpPr>
        <p:spPr/>
        <p:txBody>
          <a:bodyPr/>
          <a:lstStyle>
            <a:lvl1pPr>
              <a:defRPr/>
            </a:lvl1pPr>
          </a:lstStyle>
          <a:p>
            <a:pPr>
              <a:defRPr/>
            </a:pPr>
            <a:endParaRPr lang="es-MX"/>
          </a:p>
        </p:txBody>
      </p:sp>
      <p:sp>
        <p:nvSpPr>
          <p:cNvPr id="7" name="5 Marcador de número de diapositiva"/>
          <p:cNvSpPr>
            <a:spLocks noGrp="1"/>
          </p:cNvSpPr>
          <p:nvPr>
            <p:ph type="sldNum" sz="quarter" idx="12"/>
          </p:nvPr>
        </p:nvSpPr>
        <p:spPr/>
        <p:txBody>
          <a:bodyPr/>
          <a:lstStyle>
            <a:lvl1pPr>
              <a:defRPr/>
            </a:lvl1pPr>
          </a:lstStyle>
          <a:p>
            <a:pPr>
              <a:defRPr/>
            </a:pPr>
            <a:fld id="{129A630C-85D0-43B4-9B61-3E94DFCE71A1}" type="slidenum">
              <a:rPr lang="es-MX"/>
              <a:pPr>
                <a:defRPr/>
              </a:pPr>
              <a:t>‹Nº›</a:t>
            </a:fld>
            <a:endParaRPr lang="es-MX"/>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endParaRPr lang="es-MX" smtClean="0"/>
          </a:p>
        </p:txBody>
      </p:sp>
      <p:sp>
        <p:nvSpPr>
          <p:cNvPr id="1027" name="2 Marcador de texto"/>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smtClean="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B3A739EA-62F6-4FC0-ACF1-F2C9BB086E19}" type="datetimeFigureOut">
              <a:rPr lang="es-MX"/>
              <a:pPr>
                <a:defRPr/>
              </a:pPr>
              <a:t>30/10/2015</a:t>
            </a:fld>
            <a:endParaRPr lang="es-MX"/>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s-MX"/>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F33C56EF-5B2B-49E5-A375-7802F898956E}" type="slidenum">
              <a:rPr lang="es-MX"/>
              <a:pPr>
                <a:defRPr/>
              </a:pPr>
              <a:t>‹Nº›</a:t>
            </a:fld>
            <a:endParaRPr lang="es-MX"/>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p:txBody>
          <a:bodyPr>
            <a:normAutofit fontScale="90000"/>
          </a:bodyPr>
          <a:lstStyle/>
          <a:p>
            <a:pPr eaLnBrk="1" hangingPunct="1">
              <a:defRPr/>
            </a:pPr>
            <a:r>
              <a:rPr lang="es-MX" sz="4000" smtClean="0">
                <a:effectLst>
                  <a:outerShdw blurRad="38100" dist="38100" dir="2700000" algn="tl">
                    <a:srgbClr val="C0C0C0"/>
                  </a:outerShdw>
                </a:effectLst>
              </a:rPr>
              <a:t>TEMA: </a:t>
            </a:r>
            <a:r>
              <a:rPr lang="es-MX" sz="4900" smtClean="0">
                <a:latin typeface="Algerian" pitchFamily="82" charset="0"/>
              </a:rPr>
              <a:t>II La sociedad y el individuo</a:t>
            </a:r>
          </a:p>
        </p:txBody>
      </p:sp>
      <p:sp>
        <p:nvSpPr>
          <p:cNvPr id="14339" name="2 Subtítulo"/>
          <p:cNvSpPr>
            <a:spLocks noGrp="1"/>
          </p:cNvSpPr>
          <p:nvPr>
            <p:ph type="subTitle" idx="1"/>
          </p:nvPr>
        </p:nvSpPr>
        <p:spPr/>
        <p:txBody>
          <a:bodyPr/>
          <a:lstStyle/>
          <a:p>
            <a:pPr eaLnBrk="1" hangingPunct="1"/>
            <a:r>
              <a:rPr lang="es-MX" i="1" smtClean="0">
                <a:solidFill>
                  <a:srgbClr val="898989"/>
                </a:solidFill>
              </a:rPr>
              <a:t>Programa Educativo </a:t>
            </a:r>
            <a:r>
              <a:rPr lang="es-MX" smtClean="0">
                <a:solidFill>
                  <a:srgbClr val="898989"/>
                </a:solidFill>
              </a:rPr>
              <a:t>Lic. En Psicología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p:cNvSpPr>
          <p:nvPr>
            <p:ph type="body" idx="1"/>
          </p:nvPr>
        </p:nvSpPr>
        <p:spPr>
          <a:xfrm>
            <a:off x="467544" y="548680"/>
            <a:ext cx="8007350" cy="5259387"/>
          </a:xfrm>
        </p:spPr>
        <p:txBody>
          <a:bodyPr/>
          <a:lstStyle/>
          <a:p>
            <a:pPr marL="0" indent="0" algn="ctr">
              <a:buFont typeface="Arial" charset="0"/>
              <a:buNone/>
            </a:pPr>
            <a:r>
              <a:rPr lang="es-MX" b="1" dirty="0" smtClean="0"/>
              <a:t>Las Iglesias:</a:t>
            </a:r>
          </a:p>
          <a:p>
            <a:pPr marL="0" indent="0" algn="ctr">
              <a:buFont typeface="Arial" charset="0"/>
              <a:buNone/>
            </a:pPr>
            <a:endParaRPr lang="es-MX" dirty="0" smtClean="0"/>
          </a:p>
          <a:p>
            <a:pPr marL="0" indent="0" algn="ctr">
              <a:buFont typeface="Symbol" pitchFamily="18" charset="2"/>
              <a:buChar char=""/>
            </a:pPr>
            <a:r>
              <a:rPr lang="es-ES" dirty="0" smtClean="0"/>
              <a:t>Su aporte es la reglamentación ética de los individuos y la construcción de un </a:t>
            </a:r>
            <a:r>
              <a:rPr lang="es-ES" i="1" dirty="0" err="1" smtClean="0"/>
              <a:t>telos</a:t>
            </a:r>
            <a:r>
              <a:rPr lang="es-ES" i="1" dirty="0" smtClean="0"/>
              <a:t> (fin)</a:t>
            </a:r>
            <a:r>
              <a:rPr lang="es-ES" dirty="0" smtClean="0"/>
              <a:t>, o sea, una filosofía trascendental que permita a las sociedades entender el sentido de la existencia, el orden y jerarquización y las tradiciones o convenciones. En otras palabras, la iglesia es la que nos aporta las convenciones morales.</a:t>
            </a:r>
          </a:p>
          <a:p>
            <a:pPr marL="0" indent="0" algn="ctr">
              <a:buFont typeface="Arial" charset="0"/>
              <a:buNone/>
            </a:pPr>
            <a:endParaRPr lang="es-ES" b="1" dirty="0" smtClean="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p:cNvSpPr>
          <p:nvPr>
            <p:ph type="body" idx="1"/>
          </p:nvPr>
        </p:nvSpPr>
        <p:spPr>
          <a:xfrm>
            <a:off x="539552" y="548680"/>
            <a:ext cx="8007350" cy="5691188"/>
          </a:xfrm>
        </p:spPr>
        <p:txBody>
          <a:bodyPr/>
          <a:lstStyle/>
          <a:p>
            <a:pPr marL="0" indent="0" algn="ctr">
              <a:buFont typeface="Arial" charset="0"/>
              <a:buNone/>
            </a:pPr>
            <a:r>
              <a:rPr lang="es-MX" b="1" dirty="0" smtClean="0"/>
              <a:t>La Escuela:</a:t>
            </a:r>
          </a:p>
          <a:p>
            <a:pPr marL="0" indent="0" algn="ctr">
              <a:buFont typeface="Arial" charset="0"/>
              <a:buNone/>
            </a:pPr>
            <a:r>
              <a:rPr lang="es-ES" dirty="0" smtClean="0"/>
              <a:t>Este sistema está orientado a la formación, transmisión y comunicación del conocimiento, de las habilidades y valores. </a:t>
            </a:r>
          </a:p>
          <a:p>
            <a:pPr marL="0" indent="0" algn="ctr">
              <a:buFont typeface="Arial" charset="0"/>
              <a:buNone/>
            </a:pPr>
            <a:endParaRPr lang="es-MX" dirty="0" smtClean="0"/>
          </a:p>
          <a:p>
            <a:pPr marL="0" indent="0" algn="ctr">
              <a:buFont typeface="Arial" charset="0"/>
              <a:buNone/>
            </a:pPr>
            <a:r>
              <a:rPr lang="es-MX" b="1" dirty="0" smtClean="0"/>
              <a:t>Poder del estado:</a:t>
            </a:r>
          </a:p>
          <a:p>
            <a:pPr marL="0" indent="0" algn="ctr">
              <a:buFont typeface="Arial" charset="0"/>
              <a:buNone/>
            </a:pPr>
            <a:r>
              <a:rPr lang="es-ES" dirty="0" smtClean="0"/>
              <a:t>El poder estado da la garantía y marcos normativos donde el individuo se puede recrear en su vida cotidiana. </a:t>
            </a:r>
          </a:p>
        </p:txBody>
      </p:sp>
    </p:spTree>
  </p:cSld>
  <p:clrMapOvr>
    <a:masterClrMapping/>
  </p:clrMapOvr>
  <p:transition>
    <p:cover dir="l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p:cNvSpPr>
          <p:nvPr>
            <p:ph type="body" idx="1"/>
          </p:nvPr>
        </p:nvSpPr>
        <p:spPr>
          <a:xfrm>
            <a:off x="395536" y="548680"/>
            <a:ext cx="8007350" cy="5187950"/>
          </a:xfrm>
        </p:spPr>
        <p:txBody>
          <a:bodyPr/>
          <a:lstStyle/>
          <a:p>
            <a:pPr marL="0" indent="0" algn="ctr">
              <a:buFont typeface="Arial" charset="0"/>
              <a:buNone/>
            </a:pPr>
            <a:r>
              <a:rPr lang="es-MX" b="1" dirty="0" smtClean="0"/>
              <a:t>Los ayuntamientos: </a:t>
            </a:r>
          </a:p>
          <a:p>
            <a:pPr marL="0" indent="0" algn="ctr">
              <a:buFont typeface="Arial" charset="0"/>
              <a:buNone/>
            </a:pPr>
            <a:r>
              <a:rPr lang="es-ES" dirty="0" smtClean="0"/>
              <a:t>Porque son el gestor de la población y del presupuesto. Básicamente son unos planificadores de la vida de los ciudadanos. </a:t>
            </a:r>
          </a:p>
          <a:p>
            <a:pPr marL="0" indent="0" algn="ctr">
              <a:buFont typeface="Arial" charset="0"/>
              <a:buNone/>
            </a:pPr>
            <a:endParaRPr lang="es-MX" dirty="0" smtClean="0"/>
          </a:p>
          <a:p>
            <a:pPr marL="0" indent="0" algn="ctr">
              <a:buFont typeface="Arial" charset="0"/>
              <a:buNone/>
            </a:pPr>
            <a:r>
              <a:rPr lang="es-MX" b="1" dirty="0" smtClean="0"/>
              <a:t>Los Sindicatos:</a:t>
            </a:r>
          </a:p>
          <a:p>
            <a:pPr marL="0" indent="0" algn="ctr">
              <a:buFont typeface="Symbol" pitchFamily="18" charset="2"/>
              <a:buChar char=""/>
            </a:pPr>
            <a:r>
              <a:rPr lang="es-ES" dirty="0" smtClean="0"/>
              <a:t>Es el gestor y protector de los trabajadores. Primordialmente es un administrador de la fuerza laboral. </a:t>
            </a:r>
          </a:p>
          <a:p>
            <a:pPr marL="0" indent="0" algn="ctr">
              <a:buFont typeface="Arial" charset="0"/>
              <a:buNone/>
            </a:pPr>
            <a:endParaRPr lang="es-ES" dirty="0" smtClean="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body" idx="4294967295"/>
          </p:nvPr>
        </p:nvSpPr>
        <p:spPr>
          <a:xfrm>
            <a:off x="457200" y="660400"/>
            <a:ext cx="8229600" cy="5576888"/>
          </a:xfrm>
        </p:spPr>
        <p:txBody>
          <a:bodyPr/>
          <a:lstStyle/>
          <a:p>
            <a:pPr eaLnBrk="1" hangingPunct="1"/>
            <a:r>
              <a:rPr lang="es-MX" altLang="es-MX" sz="3600" dirty="0" smtClean="0"/>
              <a:t>Por lo tanto, las instituciones sociales constituyen el fundamento de la sociedad, pues proveen información anticipada sobre el comportamiento de los actores sociales, estabilizan las expectativas sociales, en suma, estructuran la vida social.</a:t>
            </a:r>
            <a:endParaRPr lang="es-ES" altLang="es-MX" sz="3600" dirty="0" smtClean="0"/>
          </a:p>
        </p:txBody>
      </p:sp>
      <p:sp>
        <p:nvSpPr>
          <p:cNvPr id="34818" name="Rectangle 3"/>
          <p:cNvSpPr>
            <a:spLocks noChangeArrowheads="1"/>
          </p:cNvSpPr>
          <p:nvPr/>
        </p:nvSpPr>
        <p:spPr bwMode="auto">
          <a:xfrm>
            <a:off x="6178550" y="5416550"/>
            <a:ext cx="184150" cy="641350"/>
          </a:xfrm>
          <a:prstGeom prst="rect">
            <a:avLst/>
          </a:prstGeom>
          <a:noFill/>
          <a:ln w="9525">
            <a:noFill/>
            <a:miter lim="800000"/>
            <a:headEnd/>
            <a:tailEnd/>
          </a:ln>
        </p:spPr>
        <p:txBody>
          <a:bodyPr wrap="none">
            <a:spAutoFit/>
          </a:bodyPr>
          <a:lstStyle/>
          <a:p>
            <a:r>
              <a:rPr lang="es-ES" altLang="es-MX"/>
              <a:t/>
            </a:r>
            <a:br>
              <a:rPr lang="es-ES" altLang="es-MX"/>
            </a:br>
            <a:endParaRPr lang="es-ES" altLang="es-MX"/>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body" idx="4294967295"/>
          </p:nvPr>
        </p:nvSpPr>
        <p:spPr>
          <a:xfrm>
            <a:off x="457200" y="549275"/>
            <a:ext cx="8229600" cy="5576888"/>
          </a:xfrm>
        </p:spPr>
        <p:txBody>
          <a:bodyPr/>
          <a:lstStyle/>
          <a:p>
            <a:pPr eaLnBrk="1" hangingPunct="1"/>
            <a:r>
              <a:rPr lang="es-MX" altLang="es-MX" sz="2800" smtClean="0"/>
              <a:t>En las instituciones existen reglas escritas y reglas no escritas.</a:t>
            </a:r>
          </a:p>
          <a:p>
            <a:pPr eaLnBrk="1" hangingPunct="1"/>
            <a:r>
              <a:rPr lang="es-ES" altLang="es-MX" sz="2800" smtClean="0"/>
              <a:t>Desde una concepción positivista, la institución no es otra cosa que un hecho social. Tal es la definición de Durkheim: Las instituciones son, antes que nada el orden instituido (Durkheim). </a:t>
            </a:r>
          </a:p>
          <a:p>
            <a:pPr eaLnBrk="1" hangingPunct="1"/>
            <a:r>
              <a:rPr lang="es-ES" altLang="es-MX" sz="2800" smtClean="0"/>
              <a:t>Berger y Luckmann afirman que la transmisión del significado dentro de las instituciones se basa en el conocimiento social y se transforman en soluciones permanentes para problemas permanentes dentro de una comunidad. </a:t>
            </a:r>
          </a:p>
        </p:txBody>
      </p:sp>
      <p:sp>
        <p:nvSpPr>
          <p:cNvPr id="35842" name="Rectangle 3"/>
          <p:cNvSpPr>
            <a:spLocks noChangeArrowheads="1"/>
          </p:cNvSpPr>
          <p:nvPr/>
        </p:nvSpPr>
        <p:spPr bwMode="auto">
          <a:xfrm>
            <a:off x="6178550" y="5416550"/>
            <a:ext cx="184150" cy="641350"/>
          </a:xfrm>
          <a:prstGeom prst="rect">
            <a:avLst/>
          </a:prstGeom>
          <a:noFill/>
          <a:ln w="9525">
            <a:noFill/>
            <a:miter lim="800000"/>
            <a:headEnd/>
            <a:tailEnd/>
          </a:ln>
        </p:spPr>
        <p:txBody>
          <a:bodyPr wrap="none">
            <a:spAutoFit/>
          </a:bodyPr>
          <a:lstStyle/>
          <a:p>
            <a:r>
              <a:rPr lang="es-ES" altLang="es-MX"/>
              <a:t/>
            </a:r>
            <a:br>
              <a:rPr lang="es-ES" altLang="es-MX"/>
            </a:br>
            <a:endParaRPr lang="es-ES" altLang="es-MX"/>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body" idx="4294967295"/>
          </p:nvPr>
        </p:nvSpPr>
        <p:spPr>
          <a:xfrm>
            <a:off x="457200" y="549275"/>
            <a:ext cx="8229600" cy="5576888"/>
          </a:xfrm>
        </p:spPr>
        <p:txBody>
          <a:bodyPr/>
          <a:lstStyle/>
          <a:p>
            <a:pPr eaLnBrk="1" hangingPunct="1">
              <a:lnSpc>
                <a:spcPct val="90000"/>
              </a:lnSpc>
            </a:pPr>
            <a:r>
              <a:rPr lang="es-ES" altLang="es-MX" smtClean="0"/>
              <a:t>De esta forma, la instituci</a:t>
            </a:r>
            <a:r>
              <a:rPr lang="es-MX" altLang="es-MX" smtClean="0"/>
              <a:t>ones</a:t>
            </a:r>
            <a:r>
              <a:rPr lang="es-ES" altLang="es-MX" smtClean="0"/>
              <a:t> proponen un orden, legitiman y proporcionan valores. Los potenciales actores de acciones institucionalizadas aprender sistemáticamente estos significados lo cual pone en evidencia la necesidad de un proceso educativo. </a:t>
            </a:r>
          </a:p>
          <a:p>
            <a:pPr eaLnBrk="1" hangingPunct="1">
              <a:lnSpc>
                <a:spcPct val="90000"/>
              </a:lnSpc>
            </a:pPr>
            <a:r>
              <a:rPr lang="es-ES" altLang="es-MX" smtClean="0"/>
              <a:t>Resulta necesario para el funcionamiento de la institución que sus significados se inscriban de manera indeleble  (permanentemente) en la conciencia del individuo. </a:t>
            </a:r>
          </a:p>
        </p:txBody>
      </p:sp>
      <p:sp>
        <p:nvSpPr>
          <p:cNvPr id="36866" name="Rectangle 3"/>
          <p:cNvSpPr>
            <a:spLocks noChangeArrowheads="1"/>
          </p:cNvSpPr>
          <p:nvPr/>
        </p:nvSpPr>
        <p:spPr bwMode="auto">
          <a:xfrm>
            <a:off x="6178550" y="5416550"/>
            <a:ext cx="184150" cy="641350"/>
          </a:xfrm>
          <a:prstGeom prst="rect">
            <a:avLst/>
          </a:prstGeom>
          <a:noFill/>
          <a:ln w="9525">
            <a:noFill/>
            <a:miter lim="800000"/>
            <a:headEnd/>
            <a:tailEnd/>
          </a:ln>
        </p:spPr>
        <p:txBody>
          <a:bodyPr wrap="none">
            <a:spAutoFit/>
          </a:bodyPr>
          <a:lstStyle/>
          <a:p>
            <a:r>
              <a:rPr lang="es-ES" altLang="es-MX"/>
              <a:t/>
            </a:r>
            <a:br>
              <a:rPr lang="es-ES" altLang="es-MX"/>
            </a:br>
            <a:endParaRPr lang="es-ES" altLang="es-MX"/>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body" idx="4294967295"/>
          </p:nvPr>
        </p:nvSpPr>
        <p:spPr>
          <a:xfrm>
            <a:off x="457200" y="549275"/>
            <a:ext cx="8229600" cy="5576888"/>
          </a:xfrm>
        </p:spPr>
        <p:txBody>
          <a:bodyPr/>
          <a:lstStyle/>
          <a:p>
            <a:pPr eaLnBrk="1" hangingPunct="1">
              <a:lnSpc>
                <a:spcPct val="90000"/>
              </a:lnSpc>
            </a:pPr>
            <a:r>
              <a:rPr lang="es-ES" altLang="es-MX" smtClean="0"/>
              <a:t>En conclusión, las instituciones sociales son, un espacio humanizado en donde se encarna la experiencia individual a través de diferentes roles que al ser objetivados se transforman parte del mundo objetivado accesible para cualquier sociedad. Así, los roles desempeñados por los individuos, participan del mundo social en tanto han internalizado </a:t>
            </a:r>
            <a:r>
              <a:rPr lang="es-MX" altLang="es-MX" smtClean="0"/>
              <a:t>sus papeles en la sociedad,</a:t>
            </a:r>
            <a:r>
              <a:rPr lang="es-ES" altLang="es-MX" smtClean="0"/>
              <a:t> al tiempo que el mundo cobra sentido por medio de la realidad subjetiva (como percibo y me adapto mi entorno social). </a:t>
            </a:r>
          </a:p>
        </p:txBody>
      </p:sp>
      <p:sp>
        <p:nvSpPr>
          <p:cNvPr id="37890" name="Rectangle 3"/>
          <p:cNvSpPr>
            <a:spLocks noChangeArrowheads="1"/>
          </p:cNvSpPr>
          <p:nvPr/>
        </p:nvSpPr>
        <p:spPr bwMode="auto">
          <a:xfrm>
            <a:off x="6178550" y="5416550"/>
            <a:ext cx="184150" cy="641350"/>
          </a:xfrm>
          <a:prstGeom prst="rect">
            <a:avLst/>
          </a:prstGeom>
          <a:noFill/>
          <a:ln w="9525">
            <a:noFill/>
            <a:miter lim="800000"/>
            <a:headEnd/>
            <a:tailEnd/>
          </a:ln>
        </p:spPr>
        <p:txBody>
          <a:bodyPr wrap="none">
            <a:spAutoFit/>
          </a:bodyPr>
          <a:lstStyle/>
          <a:p>
            <a:r>
              <a:rPr lang="es-ES" altLang="es-MX"/>
              <a:t/>
            </a:r>
            <a:br>
              <a:rPr lang="es-ES" altLang="es-MX"/>
            </a:br>
            <a:endParaRPr lang="es-ES" altLang="es-MX"/>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rtlCol="0">
            <a:normAutofit/>
          </a:bodyPr>
          <a:lstStyle/>
          <a:p>
            <a:pPr eaLnBrk="1" fontAlgn="auto" hangingPunct="1">
              <a:spcAft>
                <a:spcPts val="0"/>
              </a:spcAft>
              <a:defRPr/>
            </a:pPr>
            <a:r>
              <a:rPr lang="es-MX" dirty="0" smtClean="0">
                <a:effectLst>
                  <a:outerShdw blurRad="38100" dist="38100" dir="2700000" algn="tl">
                    <a:srgbClr val="000000">
                      <a:alpha val="43137"/>
                    </a:srgbClr>
                  </a:outerShdw>
                </a:effectLst>
              </a:rPr>
              <a:t>Referencias bibliográficas</a:t>
            </a:r>
            <a:endParaRPr lang="es-MX" dirty="0">
              <a:effectLst>
                <a:outerShdw blurRad="38100" dist="38100" dir="2700000" algn="tl">
                  <a:srgbClr val="000000">
                    <a:alpha val="43137"/>
                  </a:srgbClr>
                </a:outerShdw>
              </a:effectLst>
            </a:endParaRPr>
          </a:p>
        </p:txBody>
      </p:sp>
      <p:sp>
        <p:nvSpPr>
          <p:cNvPr id="39939" name="2 Marcador de contenido"/>
          <p:cNvSpPr>
            <a:spLocks noGrp="1"/>
          </p:cNvSpPr>
          <p:nvPr>
            <p:ph idx="1"/>
          </p:nvPr>
        </p:nvSpPr>
        <p:spPr/>
        <p:txBody>
          <a:bodyPr/>
          <a:lstStyle/>
          <a:p>
            <a:pPr eaLnBrk="1" hangingPunct="1"/>
            <a:r>
              <a:rPr lang="en-US" smtClean="0"/>
              <a:t>Douglass C. North 1990, </a:t>
            </a:r>
            <a:r>
              <a:rPr lang="en-US" i="1" smtClean="0"/>
              <a:t>Institutions, Institutional Change and Economic Performance</a:t>
            </a:r>
            <a:r>
              <a:rPr lang="en-US" smtClean="0"/>
              <a:t>, Cambridge University Press.</a:t>
            </a:r>
            <a:endParaRPr lang="es-MX" smtClean="0"/>
          </a:p>
          <a:p>
            <a:pPr eaLnBrk="1" hangingPunct="1"/>
            <a:r>
              <a:rPr lang="es-MX" smtClean="0"/>
              <a:t>Geertz, Clifford, (1973), </a:t>
            </a:r>
            <a:r>
              <a:rPr lang="es-MX" i="1" smtClean="0"/>
              <a:t>La interpretación de las culturas</a:t>
            </a:r>
            <a:r>
              <a:rPr lang="es-MX" smtClean="0"/>
              <a:t>, Gedisa, México.</a:t>
            </a:r>
          </a:p>
          <a:p>
            <a:pPr eaLnBrk="1" hangingPunct="1"/>
            <a:endParaRPr lang="es-MX" smtClean="0"/>
          </a:p>
          <a:p>
            <a:pPr eaLnBrk="1" hangingPunct="1"/>
            <a:r>
              <a:rPr lang="es-MX" smtClean="0"/>
              <a:t>Norton, Paul y Hunt, Y. (1993),“Sociología” Mc Graw Hill, México</a:t>
            </a:r>
            <a:endParaRPr lang="es-ES"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3 Marcador de contenido"/>
          <p:cNvSpPr>
            <a:spLocks noGrp="1"/>
          </p:cNvSpPr>
          <p:nvPr>
            <p:ph idx="1"/>
          </p:nvPr>
        </p:nvSpPr>
        <p:spPr>
          <a:xfrm>
            <a:off x="468313" y="404813"/>
            <a:ext cx="8229600" cy="5327650"/>
          </a:xfrm>
        </p:spPr>
        <p:txBody>
          <a:bodyPr>
            <a:normAutofit/>
          </a:bodyPr>
          <a:lstStyle/>
          <a:p>
            <a:pPr marL="0" indent="0" eaLnBrk="1" hangingPunct="1">
              <a:buFont typeface="Arial" charset="0"/>
              <a:buNone/>
            </a:pPr>
            <a:endParaRPr lang="es-MX" smtClean="0">
              <a:effectLst>
                <a:outerShdw blurRad="38100" dist="38100" dir="2700000" algn="tl">
                  <a:srgbClr val="C0C0C0"/>
                </a:outerShdw>
              </a:effectLst>
            </a:endParaRPr>
          </a:p>
          <a:p>
            <a:pPr marL="0" indent="0" eaLnBrk="1" hangingPunct="1">
              <a:buFont typeface="Arial" charset="0"/>
              <a:buNone/>
            </a:pPr>
            <a:r>
              <a:rPr lang="es-MX" smtClean="0">
                <a:effectLst>
                  <a:outerShdw blurRad="38100" dist="38100" dir="2700000" algn="tl">
                    <a:srgbClr val="C0C0C0"/>
                  </a:outerShdw>
                </a:effectLst>
              </a:rPr>
              <a:t>Área Académica: Psicología</a:t>
            </a:r>
          </a:p>
          <a:p>
            <a:pPr marL="0" indent="0" eaLnBrk="1" hangingPunct="1">
              <a:buFont typeface="Arial" charset="0"/>
              <a:buNone/>
            </a:pPr>
            <a:r>
              <a:rPr lang="es-MX" smtClean="0">
                <a:effectLst>
                  <a:outerShdw blurRad="38100" dist="38100" dir="2700000" algn="tl">
                    <a:srgbClr val="C0C0C0"/>
                  </a:outerShdw>
                </a:effectLst>
              </a:rPr>
              <a:t>Tema:  III Las Instituciones sociales</a:t>
            </a:r>
            <a:endParaRPr lang="es-MX" smtClean="0"/>
          </a:p>
          <a:p>
            <a:pPr marL="0" indent="0" eaLnBrk="1" hangingPunct="1">
              <a:buFont typeface="Arial" charset="0"/>
              <a:buNone/>
            </a:pPr>
            <a:r>
              <a:rPr lang="es-MX" smtClean="0">
                <a:effectLst>
                  <a:outerShdw blurRad="38100" dist="38100" dir="2700000" algn="tl">
                    <a:srgbClr val="C0C0C0"/>
                  </a:outerShdw>
                </a:effectLst>
              </a:rPr>
              <a:t>Profesor (a):Dr. Rómulo Eugenio Navarrete Noble</a:t>
            </a:r>
          </a:p>
          <a:p>
            <a:pPr marL="0" indent="0" eaLnBrk="1" hangingPunct="1">
              <a:buFont typeface="Arial" charset="0"/>
              <a:buNone/>
            </a:pPr>
            <a:r>
              <a:rPr lang="es-MX" smtClean="0">
                <a:effectLst>
                  <a:outerShdw blurRad="38100" dist="38100" dir="2700000" algn="tl">
                    <a:srgbClr val="C0C0C0"/>
                  </a:outerShdw>
                </a:effectLst>
              </a:rPr>
              <a:t>Periodo: Julio-Dic- 2015</a:t>
            </a:r>
          </a:p>
          <a:p>
            <a:pPr marL="0" indent="0" eaLnBrk="1" hangingPunct="1">
              <a:buFont typeface="Arial" charset="0"/>
              <a:buNone/>
            </a:pPr>
            <a:r>
              <a:rPr lang="es-MX" smtClean="0">
                <a:effectLst>
                  <a:outerShdw blurRad="38100" dist="38100" dir="2700000" algn="tl">
                    <a:srgbClr val="C0C0C0"/>
                  </a:outerShdw>
                </a:effectLst>
              </a:rPr>
              <a:t>Palabras clave: sociología, instituciones sociales</a:t>
            </a:r>
          </a:p>
          <a:p>
            <a:pPr marL="0" indent="0" eaLnBrk="1" hangingPunct="1">
              <a:buFont typeface="Arial" charset="0"/>
              <a:buNone/>
            </a:pPr>
            <a:r>
              <a:rPr lang="es-MX" smtClean="0">
                <a:effectLst>
                  <a:outerShdw blurRad="38100" dist="38100" dir="2700000" algn="tl">
                    <a:srgbClr val="C0C0C0"/>
                  </a:outerShdw>
                </a:effectLst>
              </a:rPr>
              <a:t>Keywords: sociology, cultural context</a:t>
            </a:r>
          </a:p>
          <a:p>
            <a:pPr marL="0" indent="0" eaLnBrk="1" hangingPunct="1">
              <a:buFont typeface="Arial" charset="0"/>
              <a:buNone/>
            </a:pPr>
            <a:endParaRPr lang="es-MX" smtClean="0">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rtlCol="0">
            <a:normAutofit/>
          </a:bodyPr>
          <a:lstStyle/>
          <a:p>
            <a:pPr eaLnBrk="1" fontAlgn="auto" hangingPunct="1">
              <a:spcAft>
                <a:spcPts val="0"/>
              </a:spcAft>
              <a:defRPr/>
            </a:pPr>
            <a:r>
              <a:rPr lang="es-MX" dirty="0" err="1" smtClean="0">
                <a:effectLst>
                  <a:outerShdw blurRad="38100" dist="38100" dir="2700000" algn="tl">
                    <a:srgbClr val="000000">
                      <a:alpha val="43137"/>
                    </a:srgbClr>
                  </a:outerShdw>
                </a:effectLst>
              </a:rPr>
              <a:t>Abstract</a:t>
            </a:r>
            <a:r>
              <a:rPr lang="es-MX" dirty="0" smtClean="0">
                <a:effectLst>
                  <a:outerShdw blurRad="38100" dist="38100" dir="2700000" algn="tl">
                    <a:srgbClr val="000000">
                      <a:alpha val="43137"/>
                    </a:srgbClr>
                  </a:outerShdw>
                </a:effectLst>
              </a:rPr>
              <a:t> / Resumen</a:t>
            </a:r>
            <a:endParaRPr lang="es-MX" dirty="0">
              <a:effectLst>
                <a:outerShdw blurRad="38100" dist="38100" dir="2700000" algn="tl">
                  <a:srgbClr val="000000">
                    <a:alpha val="43137"/>
                  </a:srgbClr>
                </a:outerShdw>
              </a:effectLst>
            </a:endParaRPr>
          </a:p>
        </p:txBody>
      </p:sp>
      <p:sp>
        <p:nvSpPr>
          <p:cNvPr id="16387" name="2 Marcador de contenido"/>
          <p:cNvSpPr>
            <a:spLocks noGrp="1"/>
          </p:cNvSpPr>
          <p:nvPr>
            <p:ph idx="1"/>
          </p:nvPr>
        </p:nvSpPr>
        <p:spPr>
          <a:xfrm>
            <a:off x="468313" y="1628775"/>
            <a:ext cx="8229600" cy="4525963"/>
          </a:xfrm>
        </p:spPr>
        <p:txBody>
          <a:bodyPr/>
          <a:lstStyle/>
          <a:p>
            <a:pPr eaLnBrk="1" hangingPunct="1"/>
            <a:r>
              <a:rPr lang="es-MX" smtClean="0"/>
              <a:t>La exposición que a continuación se presenta tiene el objetivo de Conocer distintas instituciones y las relaciones de poder que se establecen en la sociedad.</a:t>
            </a:r>
          </a:p>
          <a:p>
            <a:r>
              <a:rPr lang="es-MX" smtClean="0"/>
              <a:t>The exhibition is presented below aims to know different institutions and power relations that are established in society.</a:t>
            </a:r>
            <a:endParaRPr lang="es-ES" smtClean="0"/>
          </a:p>
          <a:p>
            <a:r>
              <a:rPr lang="es-ES" smtClean="0"/>
              <a:t/>
            </a:r>
            <a:br>
              <a:rPr lang="es-ES" smtClean="0"/>
            </a:br>
            <a:endParaRPr lang="es-MX" smtClean="0"/>
          </a:p>
          <a:p>
            <a:pPr eaLnBrk="1" hangingPunct="1"/>
            <a:endParaRPr lang="es-MX" smtClean="0"/>
          </a:p>
          <a:p>
            <a:pPr eaLnBrk="1" hangingPunct="1"/>
            <a:endParaRPr lang="es-ES"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6387" name="2 Marcador de contenido"/>
          <p:cNvSpPr>
            <a:spLocks noGrp="1"/>
          </p:cNvSpPr>
          <p:nvPr>
            <p:ph idx="1"/>
          </p:nvPr>
        </p:nvSpPr>
        <p:spPr>
          <a:xfrm>
            <a:off x="457200" y="549275"/>
            <a:ext cx="8229600" cy="5576888"/>
          </a:xfrm>
        </p:spPr>
        <p:txBody>
          <a:bodyPr/>
          <a:lstStyle/>
          <a:p>
            <a:pPr marL="0" indent="0" eaLnBrk="1" hangingPunct="1">
              <a:buNone/>
            </a:pPr>
            <a:r>
              <a:rPr lang="es-MX" sz="4000" dirty="0" smtClean="0">
                <a:effectLst>
                  <a:outerShdw blurRad="38100" dist="38100" dir="2700000" algn="tl">
                    <a:srgbClr val="C0C0C0"/>
                  </a:outerShdw>
                </a:effectLst>
              </a:rPr>
              <a:t>Tema : </a:t>
            </a:r>
            <a:r>
              <a:rPr lang="es-ES" sz="4000" dirty="0" smtClean="0">
                <a:effectLst>
                  <a:outerShdw blurRad="38100" dist="38100" dir="2700000" algn="tl">
                    <a:srgbClr val="C0C0C0"/>
                  </a:outerShdw>
                </a:effectLst>
              </a:rPr>
              <a:t>LAS </a:t>
            </a:r>
            <a:r>
              <a:rPr lang="es-ES" sz="4000" dirty="0" smtClean="0">
                <a:effectLst>
                  <a:outerShdw blurRad="38100" dist="38100" dir="2700000" algn="tl">
                    <a:srgbClr val="C0C0C0"/>
                  </a:outerShdw>
                </a:effectLst>
              </a:rPr>
              <a:t>INSTITUCIONES SOCIALES</a:t>
            </a:r>
            <a:r>
              <a:rPr lang="es-ES" sz="4000" dirty="0" smtClean="0">
                <a:effectLst>
                  <a:outerShdw blurRad="38100" dist="38100" dir="2700000" algn="tl">
                    <a:srgbClr val="C0C0C0"/>
                  </a:outerShdw>
                </a:effectLst>
              </a:rPr>
              <a:t>.</a:t>
            </a:r>
          </a:p>
          <a:p>
            <a:pPr marL="0" indent="0" algn="ctr" eaLnBrk="1" hangingPunct="1">
              <a:buNone/>
            </a:pPr>
            <a:endParaRPr lang="es-ES" sz="4400" dirty="0">
              <a:effectLst>
                <a:outerShdw blurRad="38100" dist="38100" dir="2700000" algn="tl">
                  <a:srgbClr val="C0C0C0"/>
                </a:outerShdw>
              </a:effectLst>
            </a:endParaRPr>
          </a:p>
          <a:p>
            <a:pPr marL="0" indent="0" algn="ctr" eaLnBrk="1" hangingPunct="1">
              <a:buNone/>
            </a:pPr>
            <a:endParaRPr lang="es-ES" sz="4400" dirty="0" smtClean="0">
              <a:effectLst>
                <a:outerShdw blurRad="38100" dist="38100" dir="2700000" algn="tl">
                  <a:srgbClr val="C0C0C0"/>
                </a:outerShdw>
              </a:effectLst>
            </a:endParaRPr>
          </a:p>
          <a:p>
            <a:pPr marL="0" indent="0" algn="ctr" eaLnBrk="1" hangingPunct="1">
              <a:buNone/>
            </a:pPr>
            <a:r>
              <a:rPr lang="es-ES" sz="4400" dirty="0" smtClean="0">
                <a:effectLst>
                  <a:outerShdw blurRad="38100" dist="38100" dir="2700000" algn="tl">
                    <a:srgbClr val="C0C0C0"/>
                  </a:outerShdw>
                </a:effectLst>
              </a:rPr>
              <a:t>3.1 </a:t>
            </a:r>
            <a:r>
              <a:rPr lang="es-ES" sz="4400" dirty="0" smtClean="0">
                <a:effectLst>
                  <a:outerShdw blurRad="38100" dist="38100" dir="2700000" algn="tl">
                    <a:srgbClr val="C0C0C0"/>
                  </a:outerShdw>
                </a:effectLst>
              </a:rPr>
              <a:t>Conceptos de institución</a:t>
            </a:r>
            <a:endParaRPr lang="es-MX" sz="4400" dirty="0" smtClean="0">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p:cNvSpPr>
          <p:nvPr>
            <p:ph type="title"/>
          </p:nvPr>
        </p:nvSpPr>
        <p:spPr/>
        <p:txBody>
          <a:bodyPr/>
          <a:lstStyle/>
          <a:p>
            <a:r>
              <a:rPr lang="es-MX" smtClean="0"/>
              <a:t>¿Qué son las Instituciones Sociales?</a:t>
            </a:r>
            <a:endParaRPr lang="es-ES" smtClean="0"/>
          </a:p>
        </p:txBody>
      </p:sp>
      <p:sp>
        <p:nvSpPr>
          <p:cNvPr id="18434" name="Rectangle 3"/>
          <p:cNvSpPr>
            <a:spLocks noGrp="1"/>
          </p:cNvSpPr>
          <p:nvPr>
            <p:ph type="body" idx="1"/>
          </p:nvPr>
        </p:nvSpPr>
        <p:spPr>
          <a:xfrm>
            <a:off x="568325" y="1844824"/>
            <a:ext cx="8007350" cy="4191000"/>
          </a:xfrm>
        </p:spPr>
        <p:txBody>
          <a:bodyPr/>
          <a:lstStyle/>
          <a:p>
            <a:pPr marL="0" indent="0" algn="ctr">
              <a:buFont typeface="Arial" charset="0"/>
              <a:buNone/>
            </a:pPr>
            <a:r>
              <a:rPr lang="es-ES" dirty="0" smtClean="0"/>
              <a:t>Las </a:t>
            </a:r>
            <a:r>
              <a:rPr lang="es-ES" b="1" i="1" dirty="0" smtClean="0"/>
              <a:t>instituciones sociales</a:t>
            </a:r>
            <a:r>
              <a:rPr lang="es-ES" dirty="0" smtClean="0"/>
              <a:t> son un sistema de convenciones sociales duraderas y organizadas, dirigidas por una estructura reconocible dentro de la sociedad. Ellas deben ser conocidas y reconocidas en la misma estructura social en la que se desenvuelven los individuos.</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idx="4294967295"/>
          </p:nvPr>
        </p:nvSpPr>
        <p:spPr>
          <a:xfrm>
            <a:off x="971550" y="274638"/>
            <a:ext cx="7488238" cy="706437"/>
          </a:xfrm>
        </p:spPr>
        <p:txBody>
          <a:bodyPr anchor="t"/>
          <a:lstStyle/>
          <a:p>
            <a:pPr eaLnBrk="1" hangingPunct="1"/>
            <a:r>
              <a:rPr lang="es-MX" altLang="es-MX" sz="3200" smtClean="0">
                <a:latin typeface="Algerian" pitchFamily="82" charset="0"/>
              </a:rPr>
              <a:t/>
            </a:r>
            <a:br>
              <a:rPr lang="es-MX" altLang="es-MX" sz="3200" smtClean="0">
                <a:latin typeface="Algerian" pitchFamily="82" charset="0"/>
              </a:rPr>
            </a:br>
            <a:r>
              <a:rPr lang="es-MX" altLang="es-MX" sz="3200" smtClean="0">
                <a:latin typeface="Algerian" pitchFamily="82" charset="0"/>
              </a:rPr>
              <a:t>Conceptos de institución</a:t>
            </a:r>
            <a:br>
              <a:rPr lang="es-MX" altLang="es-MX" sz="3200" smtClean="0">
                <a:latin typeface="Algerian" pitchFamily="82" charset="0"/>
              </a:rPr>
            </a:br>
            <a:endParaRPr lang="es-ES" altLang="es-MX" sz="3200" smtClean="0">
              <a:latin typeface="Algerian" pitchFamily="82" charset="0"/>
            </a:endParaRPr>
          </a:p>
        </p:txBody>
      </p:sp>
      <p:sp>
        <p:nvSpPr>
          <p:cNvPr id="19458" name="Rectangle 3"/>
          <p:cNvSpPr>
            <a:spLocks noGrp="1" noChangeArrowheads="1"/>
          </p:cNvSpPr>
          <p:nvPr>
            <p:ph type="body" sz="half" idx="4294967295"/>
          </p:nvPr>
        </p:nvSpPr>
        <p:spPr>
          <a:xfrm>
            <a:off x="457200" y="1341438"/>
            <a:ext cx="8075613" cy="4784725"/>
          </a:xfrm>
        </p:spPr>
        <p:txBody>
          <a:bodyPr/>
          <a:lstStyle/>
          <a:p>
            <a:pPr eaLnBrk="1" hangingPunct="1">
              <a:lnSpc>
                <a:spcPct val="80000"/>
              </a:lnSpc>
            </a:pPr>
            <a:r>
              <a:rPr lang="es-MX" altLang="es-MX" sz="3600" smtClean="0"/>
              <a:t>La teoría clásica de Douglass C. North (1993, 13) define las instituciones como “las reglas del juego en una sociedad o, más formalmente, las limitaciones ideadas por el hombre que dan  forma a la interacción humana. Por consiguiente, estructuran incentivos en el intercambio humano, sea político, social o económico”. </a:t>
            </a:r>
          </a:p>
        </p:txBody>
      </p:sp>
      <p:sp>
        <p:nvSpPr>
          <p:cNvPr id="19459" name="Rectangle 5"/>
          <p:cNvSpPr>
            <a:spLocks noChangeArrowheads="1"/>
          </p:cNvSpPr>
          <p:nvPr/>
        </p:nvSpPr>
        <p:spPr bwMode="auto">
          <a:xfrm>
            <a:off x="6178550" y="5416550"/>
            <a:ext cx="184150" cy="641350"/>
          </a:xfrm>
          <a:prstGeom prst="rect">
            <a:avLst/>
          </a:prstGeom>
          <a:noFill/>
          <a:ln w="9525">
            <a:noFill/>
            <a:miter lim="800000"/>
            <a:headEnd/>
            <a:tailEnd/>
          </a:ln>
        </p:spPr>
        <p:txBody>
          <a:bodyPr wrap="none">
            <a:spAutoFit/>
          </a:bodyPr>
          <a:lstStyle/>
          <a:p>
            <a:r>
              <a:rPr lang="es-ES" altLang="es-MX"/>
              <a:t/>
            </a:r>
            <a:br>
              <a:rPr lang="es-ES" altLang="es-MX"/>
            </a:br>
            <a:endParaRPr lang="es-ES" altLang="es-MX"/>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90" name="Rectangle 2"/>
          <p:cNvSpPr>
            <a:spLocks noGrp="1"/>
          </p:cNvSpPr>
          <p:nvPr>
            <p:ph type="title" idx="4294967295"/>
          </p:nvPr>
        </p:nvSpPr>
        <p:spPr>
          <a:xfrm>
            <a:off x="323528" y="260649"/>
            <a:ext cx="8385175" cy="864096"/>
          </a:xfrm>
        </p:spPr>
        <p:txBody>
          <a:bodyPr/>
          <a:lstStyle/>
          <a:p>
            <a:r>
              <a:rPr lang="es-MX" dirty="0" smtClean="0"/>
              <a:t>Sus características son:</a:t>
            </a:r>
            <a:endParaRPr lang="es-ES" dirty="0" smtClean="0"/>
          </a:p>
        </p:txBody>
      </p:sp>
      <p:graphicFrame>
        <p:nvGraphicFramePr>
          <p:cNvPr id="2" name="Diagrama 1"/>
          <p:cNvGraphicFramePr/>
          <p:nvPr>
            <p:extLst>
              <p:ext uri="{D42A27DB-BD31-4B8C-83A1-F6EECF244321}">
                <p14:modId xmlns:p14="http://schemas.microsoft.com/office/powerpoint/2010/main" val="4109434606"/>
              </p:ext>
            </p:extLst>
          </p:nvPr>
        </p:nvGraphicFramePr>
        <p:xfrm>
          <a:off x="1331640" y="1124745"/>
          <a:ext cx="6192688" cy="46805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cover dir="l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p:cNvSpPr>
          <p:nvPr>
            <p:ph type="title"/>
          </p:nvPr>
        </p:nvSpPr>
        <p:spPr>
          <a:xfrm>
            <a:off x="457200" y="274638"/>
            <a:ext cx="7931224" cy="994122"/>
          </a:xfrm>
        </p:spPr>
        <p:txBody>
          <a:bodyPr/>
          <a:lstStyle/>
          <a:p>
            <a:r>
              <a:rPr lang="es-MX" dirty="0" smtClean="0"/>
              <a:t>Algunas Inst. Sociales:</a:t>
            </a:r>
            <a:endParaRPr lang="es-ES" dirty="0" smtClean="0"/>
          </a:p>
        </p:txBody>
      </p:sp>
      <p:sp>
        <p:nvSpPr>
          <p:cNvPr id="29698" name="Rectangle 3"/>
          <p:cNvSpPr>
            <a:spLocks noGrp="1"/>
          </p:cNvSpPr>
          <p:nvPr>
            <p:ph type="body" sz="half" idx="2"/>
          </p:nvPr>
        </p:nvSpPr>
        <p:spPr>
          <a:xfrm>
            <a:off x="3131840" y="1052736"/>
            <a:ext cx="4968552" cy="4752528"/>
          </a:xfrm>
        </p:spPr>
        <p:txBody>
          <a:bodyPr/>
          <a:lstStyle/>
          <a:p>
            <a:pPr marL="0" indent="0"/>
            <a:r>
              <a:rPr lang="es-MX" dirty="0" smtClean="0"/>
              <a:t> La familia</a:t>
            </a:r>
          </a:p>
          <a:p>
            <a:pPr marL="0" indent="0"/>
            <a:r>
              <a:rPr lang="es-MX" dirty="0" smtClean="0"/>
              <a:t> El mercado</a:t>
            </a:r>
          </a:p>
          <a:p>
            <a:pPr marL="0" indent="0"/>
            <a:r>
              <a:rPr lang="es-MX" dirty="0" smtClean="0"/>
              <a:t> La Iglesia</a:t>
            </a:r>
          </a:p>
          <a:p>
            <a:pPr marL="0" indent="0"/>
            <a:r>
              <a:rPr lang="es-MX" dirty="0" smtClean="0"/>
              <a:t> La escuela</a:t>
            </a:r>
          </a:p>
          <a:p>
            <a:pPr marL="0" indent="0"/>
            <a:r>
              <a:rPr lang="es-MX" dirty="0" smtClean="0"/>
              <a:t> Poderes del estado (ejecutivo, legislativo y judicial)</a:t>
            </a:r>
          </a:p>
          <a:p>
            <a:pPr marL="0" indent="0"/>
            <a:r>
              <a:rPr lang="es-MX" dirty="0" smtClean="0"/>
              <a:t> Los ayuntamientos</a:t>
            </a:r>
          </a:p>
          <a:p>
            <a:pPr marL="0" indent="0"/>
            <a:r>
              <a:rPr lang="es-MX" dirty="0" smtClean="0"/>
              <a:t> Los sindicatos</a:t>
            </a:r>
          </a:p>
          <a:p>
            <a:pPr marL="0" indent="0"/>
            <a:r>
              <a:rPr lang="es-MX" dirty="0" smtClean="0"/>
              <a:t> Entre otras…</a:t>
            </a:r>
            <a:endParaRPr lang="es-ES" dirty="0" smtClean="0"/>
          </a:p>
        </p:txBody>
      </p:sp>
      <p:sp>
        <p:nvSpPr>
          <p:cNvPr id="29699" name="AutoShape 4"/>
          <p:cNvSpPr>
            <a:spLocks noChangeArrowheads="1"/>
          </p:cNvSpPr>
          <p:nvPr/>
        </p:nvSpPr>
        <p:spPr bwMode="auto">
          <a:xfrm>
            <a:off x="1692275" y="2420938"/>
            <a:ext cx="792163" cy="2089150"/>
          </a:xfrm>
          <a:custGeom>
            <a:avLst/>
            <a:gdLst>
              <a:gd name="T0" fmla="*/ 594122 w 21600"/>
              <a:gd name="T1" fmla="*/ 0 h 21600"/>
              <a:gd name="T2" fmla="*/ 0 w 21600"/>
              <a:gd name="T3" fmla="*/ 1044575 h 21600"/>
              <a:gd name="T4" fmla="*/ 594122 w 21600"/>
              <a:gd name="T5" fmla="*/ 2089150 h 21600"/>
              <a:gd name="T6" fmla="*/ 792163 w 21600"/>
              <a:gd name="T7" fmla="*/ 1044575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p:spPr>
        <p:txBody>
          <a:bodyPr wrap="none" anchor="ctr"/>
          <a:lstStyle/>
          <a:p>
            <a:endParaRPr lang="es-MX"/>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p:cNvSpPr>
          <p:nvPr>
            <p:ph type="body" idx="1"/>
          </p:nvPr>
        </p:nvSpPr>
        <p:spPr>
          <a:xfrm>
            <a:off x="467544" y="620688"/>
            <a:ext cx="8007350" cy="5043487"/>
          </a:xfrm>
        </p:spPr>
        <p:txBody>
          <a:bodyPr/>
          <a:lstStyle/>
          <a:p>
            <a:pPr marL="0" indent="0" algn="ctr">
              <a:buFont typeface="Arial" charset="0"/>
              <a:buNone/>
            </a:pPr>
            <a:r>
              <a:rPr lang="es-MX" sz="2800" b="1" dirty="0" smtClean="0"/>
              <a:t>La Familia:</a:t>
            </a:r>
            <a:r>
              <a:rPr lang="es-MX" sz="2800" dirty="0" smtClean="0"/>
              <a:t> </a:t>
            </a:r>
          </a:p>
          <a:p>
            <a:pPr marL="0" indent="0" algn="ctr">
              <a:buFont typeface="Arial" charset="0"/>
              <a:buNone/>
            </a:pPr>
            <a:r>
              <a:rPr lang="es-ES" sz="2800" dirty="0" smtClean="0"/>
              <a:t>Es la base de la sociedad, porque a través de ella conocemos el mundo que nos rodea y comenzamos el proceso de socialización primaria. </a:t>
            </a:r>
          </a:p>
          <a:p>
            <a:pPr marL="0" indent="0" algn="ctr">
              <a:buFont typeface="Arial" charset="0"/>
              <a:buNone/>
            </a:pPr>
            <a:endParaRPr lang="es-MX" sz="2800" dirty="0" smtClean="0"/>
          </a:p>
          <a:p>
            <a:pPr marL="0" indent="0" algn="ctr">
              <a:buFont typeface="Arial" charset="0"/>
              <a:buNone/>
            </a:pPr>
            <a:r>
              <a:rPr lang="es-MX" sz="2800" b="1" dirty="0" smtClean="0"/>
              <a:t>El mercado (modos y medios de producción): </a:t>
            </a:r>
          </a:p>
          <a:p>
            <a:pPr marL="0" indent="0" algn="ctr">
              <a:buFont typeface="Arial" charset="0"/>
              <a:buNone/>
            </a:pPr>
            <a:r>
              <a:rPr lang="es-ES" sz="2800" dirty="0" smtClean="0"/>
              <a:t>Es una forma de organización que permite determinar los precios, las marcas, los gustos, las cantidades, etc., al mismo tiempo que orienta las actividades económicas de los individuos.</a:t>
            </a:r>
          </a:p>
        </p:txBody>
      </p:sp>
    </p:spTree>
  </p:cSld>
  <p:clrMapOvr>
    <a:masterClrMapping/>
  </p:clrMapOvr>
  <p:transition>
    <p:cover dir="ld"/>
  </p:transition>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274</TotalTime>
  <Words>844</Words>
  <Application>Microsoft Office PowerPoint</Application>
  <PresentationFormat>Presentación en pantalla (4:3)</PresentationFormat>
  <Paragraphs>84</Paragraphs>
  <Slides>17</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17</vt:i4>
      </vt:variant>
    </vt:vector>
  </HeadingPairs>
  <TitlesOfParts>
    <vt:vector size="22" baseType="lpstr">
      <vt:lpstr>Algerian</vt:lpstr>
      <vt:lpstr>Arial</vt:lpstr>
      <vt:lpstr>Calibri</vt:lpstr>
      <vt:lpstr>Symbol</vt:lpstr>
      <vt:lpstr>Tema de Office</vt:lpstr>
      <vt:lpstr>TEMA: II La sociedad y el individuo</vt:lpstr>
      <vt:lpstr>Presentación de PowerPoint</vt:lpstr>
      <vt:lpstr>Abstract / Resumen</vt:lpstr>
      <vt:lpstr>Presentación de PowerPoint</vt:lpstr>
      <vt:lpstr>¿Qué son las Instituciones Sociales?</vt:lpstr>
      <vt:lpstr> Conceptos de institución </vt:lpstr>
      <vt:lpstr>Sus características son:</vt:lpstr>
      <vt:lpstr>Algunas Inst. Sociales: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Referencias bibliográficas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Citlali</dc:creator>
  <cp:lastModifiedBy>Paco</cp:lastModifiedBy>
  <cp:revision>18</cp:revision>
  <dcterms:created xsi:type="dcterms:W3CDTF">2013-02-19T21:40:14Z</dcterms:created>
  <dcterms:modified xsi:type="dcterms:W3CDTF">2015-10-30T16:51:02Z</dcterms:modified>
</cp:coreProperties>
</file>