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61" r:id="rId6"/>
    <p:sldId id="259" r:id="rId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4427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471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4518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8931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2226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3556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5463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0813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636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1992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4EEF-CCFC-47CC-A2EA-15242122C679}" type="datetimeFigureOut">
              <a:rPr lang="es-MX" smtClean="0"/>
              <a:t>30/10/2015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F29F9-2DA9-4ADD-B35F-569EB9960F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7920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E4EEF-CCFC-47CC-A2EA-15242122C679}" type="datetimeFigureOut">
              <a:rPr lang="es-MX" smtClean="0"/>
              <a:t>30/10/2015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F29F9-2DA9-4ADD-B35F-569EB9960F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7335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b="1" dirty="0" smtClean="0"/>
              <a:t>INTRODUCCION A LA PSICOLOGÍA SOCIAL </a:t>
            </a: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b="1" dirty="0" smtClean="0"/>
              <a:t>LIC. En PSICOLOGÍA </a:t>
            </a:r>
          </a:p>
          <a:p>
            <a:r>
              <a:rPr lang="es-MX" b="1" dirty="0" smtClean="0"/>
              <a:t>Psicología social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3498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5328592"/>
          </a:xfrm>
        </p:spPr>
        <p:txBody>
          <a:bodyPr/>
          <a:lstStyle/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 Académica: </a:t>
            </a:r>
            <a:r>
              <a:rPr lang="es-MX" dirty="0" smtClean="0"/>
              <a:t>Psicología </a:t>
            </a: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Tema: </a:t>
            </a:r>
            <a:r>
              <a:rPr lang="es-MX" dirty="0" smtClean="0"/>
              <a:t>INTRODU</a:t>
            </a:r>
            <a:r>
              <a:rPr lang="es-MX" b="1" dirty="0" smtClean="0"/>
              <a:t>CCION A LA PSICOLOGIA SOCIAL </a:t>
            </a:r>
            <a:endParaRPr lang="es-MX" dirty="0" smtClean="0"/>
          </a:p>
          <a:p>
            <a:pPr marL="0" indent="0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Profesor (a): </a:t>
            </a:r>
            <a:r>
              <a:rPr lang="es-MX" dirty="0" smtClean="0"/>
              <a:t>Psic. </a:t>
            </a:r>
            <a:r>
              <a:rPr lang="es-MX" dirty="0" smtClean="0"/>
              <a:t>Iván </a:t>
            </a:r>
            <a:r>
              <a:rPr lang="es-MX" dirty="0" smtClean="0"/>
              <a:t>Ocadiz Parra </a:t>
            </a:r>
          </a:p>
          <a:p>
            <a:pPr marL="0" indent="0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Periodo: </a:t>
            </a:r>
            <a:r>
              <a:rPr lang="es-MX" dirty="0" smtClean="0"/>
              <a:t>Enero – Julio 2014</a:t>
            </a:r>
          </a:p>
          <a:p>
            <a:pPr marL="0" indent="0">
              <a:buNone/>
            </a:pP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Palabras clave: PSI</a:t>
            </a:r>
            <a:r>
              <a:rPr lang="es-MX" b="1" dirty="0" smtClean="0"/>
              <a:t>COLOGÍA SOCIAL,</a:t>
            </a: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s-MX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Keywords</a:t>
            </a: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SO</a:t>
            </a:r>
            <a:r>
              <a:rPr lang="es-MX" b="1" dirty="0" smtClean="0"/>
              <a:t>CIAL PSYCHOLOGY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784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Abstract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PIONEERS ARE REVIEWED IN SOCIAL PSYCHOLOGY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6446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</a:t>
            </a:r>
            <a:r>
              <a:rPr lang="es-MX" b="1" dirty="0" smtClean="0"/>
              <a:t>CCION A LA PSICOLOGÍA SOCIAL 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Raíces de la psicología social:</a:t>
            </a:r>
          </a:p>
          <a:p>
            <a:pPr marL="0" indent="0">
              <a:buNone/>
            </a:pPr>
            <a:r>
              <a:rPr lang="es-ES" dirty="0" smtClean="0"/>
              <a:t>Las </a:t>
            </a:r>
            <a:r>
              <a:rPr lang="es-ES" dirty="0"/>
              <a:t>raíces se encuentran en la tradición griega, en donde se resaltaba la naturaleza social del hombre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8168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AUTORES 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33400" indent="-533400" algn="just">
              <a:lnSpc>
                <a:spcPct val="80000"/>
              </a:lnSpc>
              <a:buAutoNum type="alphaLcParenR"/>
            </a:pPr>
            <a:r>
              <a:rPr lang="es-ES" b="1" dirty="0" smtClean="0"/>
              <a:t>PLATON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es-ES" dirty="0"/>
              <a:t>R</a:t>
            </a:r>
            <a:r>
              <a:rPr lang="es-ES" dirty="0" smtClean="0"/>
              <a:t>esalta </a:t>
            </a:r>
            <a:r>
              <a:rPr lang="es-ES" dirty="0"/>
              <a:t>al individuo pero dentro del grupo,  </a:t>
            </a:r>
            <a:r>
              <a:rPr lang="es-ES" dirty="0" smtClean="0"/>
              <a:t>en </a:t>
            </a:r>
            <a:r>
              <a:rPr lang="es-ES" dirty="0"/>
              <a:t>la República se resalta la importancia del grupo indicando que el individuo lo necesita y no puede existir autosuficiente. (Socio céntrica)</a:t>
            </a:r>
          </a:p>
          <a:p>
            <a:pPr marL="533400" indent="-533400">
              <a:lnSpc>
                <a:spcPct val="80000"/>
              </a:lnSpc>
              <a:buNone/>
            </a:pPr>
            <a:r>
              <a:rPr lang="es-ES" b="1" dirty="0" smtClean="0"/>
              <a:t>b</a:t>
            </a:r>
            <a:r>
              <a:rPr lang="es-ES" b="1" dirty="0"/>
              <a:t>) ARISTOTELES</a:t>
            </a:r>
            <a:r>
              <a:rPr lang="es-ES" dirty="0"/>
              <a:t> </a:t>
            </a:r>
          </a:p>
          <a:p>
            <a:pPr marL="533400" indent="-533400" algn="just">
              <a:lnSpc>
                <a:spcPct val="80000"/>
              </a:lnSpc>
              <a:buNone/>
            </a:pPr>
            <a:r>
              <a:rPr lang="es-ES" dirty="0"/>
              <a:t>R</a:t>
            </a:r>
            <a:r>
              <a:rPr lang="es-ES" dirty="0" smtClean="0"/>
              <a:t>esalta </a:t>
            </a:r>
            <a:r>
              <a:rPr lang="es-ES" dirty="0"/>
              <a:t>la naturaleza instintiva del </a:t>
            </a:r>
            <a:r>
              <a:rPr lang="es-ES" dirty="0" smtClean="0"/>
              <a:t>hombre. Agruparse </a:t>
            </a:r>
            <a:r>
              <a:rPr lang="es-ES" dirty="0"/>
              <a:t>lo que considera  algo innato, instintivo, y acaba formando una sociedad con normas internas. (Individuo céntrica)</a:t>
            </a:r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8054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Referencias bibliográficas</a:t>
            </a:r>
            <a:endParaRPr lang="es-MX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/>
              <a:t>ANTAKI, IIKRAM (1997)</a:t>
            </a:r>
            <a:r>
              <a:rPr lang="es-ES" b="1" u="sng" dirty="0"/>
              <a:t>. EN EL BANQUETE DE PLATON</a:t>
            </a:r>
            <a:r>
              <a:rPr lang="es-ES" b="1" dirty="0"/>
              <a:t>. EDIT. JOAQUÍN MORTIZ.  </a:t>
            </a:r>
            <a:r>
              <a:rPr lang="es-ES" b="1" dirty="0" smtClean="0"/>
              <a:t>MÉXICO</a:t>
            </a:r>
            <a:endParaRPr lang="es-MX" dirty="0"/>
          </a:p>
          <a:p>
            <a:r>
              <a:rPr lang="es-ES" b="1" dirty="0"/>
              <a:t>ALVARO J. (1995) </a:t>
            </a:r>
            <a:r>
              <a:rPr lang="es-ES" b="1" u="sng" dirty="0"/>
              <a:t>PSICOLOGÍA SOCIAL: PERSPECTIVAS TEORICAS Y METODOLOGICAS</a:t>
            </a:r>
            <a:r>
              <a:rPr lang="es-ES" b="1" dirty="0"/>
              <a:t> ED. SIGL ESPAÑA  VEINTIUNO </a:t>
            </a:r>
            <a:endParaRPr lang="es-MX" dirty="0"/>
          </a:p>
          <a:p>
            <a:r>
              <a:rPr lang="es-ES" b="1" dirty="0"/>
              <a:t>MUNNE, F. (1986) </a:t>
            </a:r>
            <a:r>
              <a:rPr lang="es-ES" b="1" u="sng" dirty="0"/>
              <a:t>PSICOLOGÍA SOCIAL</a:t>
            </a:r>
            <a:r>
              <a:rPr lang="es-ES" b="1" dirty="0"/>
              <a:t>  GERSA, BARCELONA  ESPAÑA </a:t>
            </a:r>
            <a:r>
              <a:rPr lang="es-ES" b="1" dirty="0" smtClean="0"/>
              <a:t> 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5005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201</Words>
  <Application>Microsoft Office PowerPoint</Application>
  <PresentationFormat>Presentación en pantalla (4:3)</PresentationFormat>
  <Paragraphs>25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9" baseType="lpstr">
      <vt:lpstr>Arial</vt:lpstr>
      <vt:lpstr>Calibri</vt:lpstr>
      <vt:lpstr>Tema de Office</vt:lpstr>
      <vt:lpstr>INTRODUCCION A LA PSICOLOGÍA SOCIAL </vt:lpstr>
      <vt:lpstr>Presentación de PowerPoint</vt:lpstr>
      <vt:lpstr>Abstract</vt:lpstr>
      <vt:lpstr>INTRODUCCION A LA PSICOLOGÍA SOCIAL </vt:lpstr>
      <vt:lpstr>AUTORES </vt:lpstr>
      <vt:lpstr>Referencias bibliográficas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Citlali</dc:creator>
  <cp:lastModifiedBy>Paco</cp:lastModifiedBy>
  <cp:revision>16</cp:revision>
  <dcterms:created xsi:type="dcterms:W3CDTF">2013-02-19T21:40:14Z</dcterms:created>
  <dcterms:modified xsi:type="dcterms:W3CDTF">2015-10-30T15:23:05Z</dcterms:modified>
</cp:coreProperties>
</file>