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2" r:id="rId5"/>
    <p:sldId id="258" r:id="rId6"/>
    <p:sldId id="261" r:id="rId7"/>
    <p:sldId id="259" r:id="rId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2442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047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1451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0893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8222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55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546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081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63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0199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7920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3733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</a:t>
            </a:r>
            <a:b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dirty="0" smtClean="0"/>
              <a:t>Psicología </a:t>
            </a:r>
            <a:r>
              <a:rPr lang="es-ES" dirty="0"/>
              <a:t>de las masas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PE Lic. / Ing. En …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349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328592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Académica:  PSICOLOGIA 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   PSICOLGIA DE LAS  MASAS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 (a): MTRA. HILDA  BLANCO PAREDES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Periodo:</a:t>
            </a:r>
          </a:p>
          <a:p>
            <a:pPr marL="0" indent="0">
              <a:buNone/>
            </a:pP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Palabras clave: MASAS, GRUPOS, SUGESTION</a:t>
            </a:r>
          </a:p>
          <a:p>
            <a:pPr marL="0" indent="0">
              <a:buNone/>
            </a:pP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Keywords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MASSES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GROUPS, </a:t>
            </a: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suggestion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8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 / Resumen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5536" y="1700808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latin typeface="Cambria" pitchFamily="18" charset="0"/>
              </a:rPr>
              <a:t>Reduce su definición de Psicología Colectiva en</a:t>
            </a:r>
            <a:r>
              <a:rPr lang="es-ES" sz="2400" dirty="0" smtClean="0">
                <a:latin typeface="Cambria" pitchFamily="18" charset="0"/>
              </a:rPr>
              <a:t>:   “</a:t>
            </a:r>
            <a:r>
              <a:rPr lang="es-ES" sz="2400" dirty="0">
                <a:latin typeface="Cambria" pitchFamily="18" charset="0"/>
              </a:rPr>
              <a:t>El individuo se le ve como miembro de una tribu, pueblo, casta social o institución que se organiza en una masa o colectividad”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7544" y="3140967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latin typeface="Cambria" pitchFamily="18" charset="0"/>
              </a:rPr>
              <a:t>El comportamiento de las personas viene marcado por sus genes biológicos y su costumbre cultural.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95536" y="429309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latin typeface="Cambria" pitchFamily="18" charset="0"/>
              </a:rPr>
              <a:t>La conducta de los seres humanos viene influenciada por el contagio que adquieren de los demás grupos colectivos</a:t>
            </a:r>
            <a:endParaRPr lang="es-MX" sz="2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32575"/>
            <a:ext cx="8229600" cy="1143000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 / Resumen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67544" y="3140967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mbria" pitchFamily="18" charset="0"/>
              </a:rPr>
              <a:t>The behavior of people is marked by their biological genes and cultural custom</a:t>
            </a:r>
            <a:endParaRPr lang="es-ES" sz="2400" dirty="0">
              <a:latin typeface="Cambria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7544" y="134076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mbria" pitchFamily="18" charset="0"/>
              </a:rPr>
              <a:t>Reduce your definition of Collective Psychology: "The individual is seen as a member of a tribe, caste or social institution that is organized in a mass or collectivity"</a:t>
            </a:r>
            <a:endParaRPr lang="es-MX" sz="2400" dirty="0">
              <a:latin typeface="Cambria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81581" y="4725144"/>
            <a:ext cx="80508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mbria" pitchFamily="18" charset="0"/>
              </a:rPr>
              <a:t>The </a:t>
            </a:r>
            <a:r>
              <a:rPr lang="en-US" sz="2400" dirty="0">
                <a:latin typeface="Cambria" pitchFamily="18" charset="0"/>
              </a:rPr>
              <a:t>behavior of people is marked by their biological genes and cultural habit</a:t>
            </a:r>
            <a:endParaRPr lang="es-MX" sz="2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1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/ Subtema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39552" y="1844824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latin typeface="Cambria" pitchFamily="18" charset="0"/>
              </a:rPr>
              <a:t>La masa es siempre intelectualmente inferior al hombre aislado. Pero desde el punto de vista de los sentimientos y de los actos que los sentimientos provocan, puede, según las circunstancias. Ser mejor o peor.</a:t>
            </a:r>
          </a:p>
          <a:p>
            <a:pPr algn="just"/>
            <a:endParaRPr lang="es-ES" sz="2400" dirty="0" smtClean="0">
              <a:latin typeface="Cambria" pitchFamily="18" charset="0"/>
            </a:endParaRPr>
          </a:p>
          <a:p>
            <a:pPr algn="just"/>
            <a:r>
              <a:rPr lang="es-ES" sz="2400" dirty="0" smtClean="0">
                <a:latin typeface="Cambria" pitchFamily="18" charset="0"/>
              </a:rPr>
              <a:t>Todo </a:t>
            </a:r>
            <a:r>
              <a:rPr lang="es-ES" sz="2400" dirty="0">
                <a:latin typeface="Cambria" pitchFamily="18" charset="0"/>
              </a:rPr>
              <a:t>depende del modo que sea sugestionada. </a:t>
            </a:r>
          </a:p>
        </p:txBody>
      </p:sp>
    </p:spTree>
    <p:extLst>
      <p:ext uri="{BB962C8B-B14F-4D97-AF65-F5344CB8AC3E}">
        <p14:creationId xmlns:p14="http://schemas.microsoft.com/office/powerpoint/2010/main" val="34816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/ Subtema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83568" y="1988840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latin typeface="Cambria" pitchFamily="18" charset="0"/>
              </a:rPr>
              <a:t>Es el estudio del comportamiento de los grupos colectivos. </a:t>
            </a:r>
          </a:p>
          <a:p>
            <a:pPr algn="just"/>
            <a:r>
              <a:rPr lang="es-ES" sz="2400" dirty="0">
                <a:latin typeface="Cambria" pitchFamily="18" charset="0"/>
              </a:rPr>
              <a:t>Se encarga de estudiar el por que los individuos se contagian del comportamiento de los demás y se limitan a repetirlo sin cuestionarse nada.</a:t>
            </a:r>
          </a:p>
          <a:p>
            <a:pPr algn="just"/>
            <a:endParaRPr lang="es-ES" sz="2400" dirty="0" smtClean="0">
              <a:latin typeface="Cambria" pitchFamily="18" charset="0"/>
            </a:endParaRPr>
          </a:p>
          <a:p>
            <a:pPr algn="just"/>
            <a:r>
              <a:rPr lang="es-ES" sz="2400" dirty="0" smtClean="0">
                <a:latin typeface="Cambria" pitchFamily="18" charset="0"/>
              </a:rPr>
              <a:t>Esta </a:t>
            </a:r>
            <a:r>
              <a:rPr lang="es-ES" sz="2400" dirty="0">
                <a:latin typeface="Cambria" pitchFamily="18" charset="0"/>
              </a:rPr>
              <a:t>idea se centra en la inexistencia de anatomía dentro de un grupo ya creado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516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Referencias bibliográficas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1747952"/>
            <a:ext cx="7931224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Sigmud</a:t>
            </a: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F. (2010). </a:t>
            </a: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Psicología </a:t>
            </a: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las masas.</a:t>
            </a: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Madrid: Alianza Editorial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s-MX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0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301</Words>
  <Application>Microsoft Office PowerPoint</Application>
  <PresentationFormat>Presentación en pantalla (4:3)</PresentationFormat>
  <Paragraphs>29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Cambria</vt:lpstr>
      <vt:lpstr>Times New Roman</vt:lpstr>
      <vt:lpstr>Tema de Office</vt:lpstr>
      <vt:lpstr>TEMA Psicología de las masas</vt:lpstr>
      <vt:lpstr>Presentación de PowerPoint</vt:lpstr>
      <vt:lpstr>Abstract / Resumen</vt:lpstr>
      <vt:lpstr>Abstract / Resumen</vt:lpstr>
      <vt:lpstr>Tema / Subtema</vt:lpstr>
      <vt:lpstr>Tema / Subtema</vt:lpstr>
      <vt:lpstr>Referencias bibliográficas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Citlali</dc:creator>
  <cp:lastModifiedBy>Paco</cp:lastModifiedBy>
  <cp:revision>15</cp:revision>
  <dcterms:created xsi:type="dcterms:W3CDTF">2013-02-19T21:40:14Z</dcterms:created>
  <dcterms:modified xsi:type="dcterms:W3CDTF">2015-10-30T15:15:38Z</dcterms:modified>
</cp:coreProperties>
</file>