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61" r:id="rId6"/>
    <p:sldId id="259" r:id="rId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24427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0471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14518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08931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82226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53556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25463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30813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9636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0199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27920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37335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918648" cy="2018655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</a:t>
            </a:r>
            <a:b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HUMANISMO </a:t>
            </a:r>
            <a:b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NORTEAMERICAN0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224736" cy="1345704"/>
          </a:xfrm>
        </p:spPr>
        <p:txBody>
          <a:bodyPr/>
          <a:lstStyle/>
          <a:p>
            <a:r>
              <a:rPr lang="es-MX" dirty="0" smtClean="0"/>
              <a:t>PE Lic. / Ing. En …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3498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5328592"/>
          </a:xfrm>
        </p:spPr>
        <p:txBody>
          <a:bodyPr/>
          <a:lstStyle/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 Académica:  PSICOLOGIA</a:t>
            </a:r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Tema:  </a:t>
            </a:r>
            <a:endParaRPr lang="es-MX" dirty="0" smtClean="0"/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Profesor (a): MTRA. HILDA BLANCO PAREDES</a:t>
            </a:r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Periodo:</a:t>
            </a:r>
          </a:p>
          <a:p>
            <a:pPr marL="0" indent="0">
              <a:buNone/>
            </a:pP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Palabras clave: AUTORREALIZACION, NECESIDASDES</a:t>
            </a:r>
          </a:p>
          <a:p>
            <a:pPr marL="0" indent="0">
              <a:buNone/>
            </a:pPr>
            <a:r>
              <a:rPr lang="es-MX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Keywords</a:t>
            </a: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es-MX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NECESIDASDES</a:t>
            </a: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784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Abstract / Resumen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95536" y="1628800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latin typeface="Cambria" pitchFamily="18" charset="0"/>
              </a:rPr>
              <a:t>Es una corriente psicológica que postula la existencia de una tendencia humana básica hacia la salud mental, la que se manifestaría como una serie de procesos de búsqueda de </a:t>
            </a:r>
            <a:r>
              <a:rPr lang="es-MX" sz="2400" dirty="0" smtClean="0">
                <a:latin typeface="Cambria" pitchFamily="18" charset="0"/>
              </a:rPr>
              <a:t>auto actualización </a:t>
            </a:r>
            <a:r>
              <a:rPr lang="es-MX" sz="2400" dirty="0">
                <a:latin typeface="Cambria" pitchFamily="18" charset="0"/>
              </a:rPr>
              <a:t>y autorrealización.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95536" y="3573016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Cambria" pitchFamily="18" charset="0"/>
              </a:rPr>
              <a:t>It is a psychological current that postulates the existence of a basic human tendency toward mental health, which would manifest as a series of processes of seeking self-actualization and self-realization.</a:t>
            </a:r>
            <a:endParaRPr lang="es-MX" sz="24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46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 / Subtema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1" descr="File:Pirámide de Maslow.sv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484785"/>
            <a:ext cx="8640960" cy="4464496"/>
          </a:xfrm>
        </p:spPr>
      </p:pic>
    </p:spTree>
    <p:extLst>
      <p:ext uri="{BB962C8B-B14F-4D97-AF65-F5344CB8AC3E}">
        <p14:creationId xmlns:p14="http://schemas.microsoft.com/office/powerpoint/2010/main" val="348168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 / Subtema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395536" y="1628800"/>
            <a:ext cx="8424936" cy="4248472"/>
          </a:xfrm>
        </p:spPr>
        <p:txBody>
          <a:bodyPr/>
          <a:lstStyle/>
          <a:p>
            <a:pPr marL="0" indent="0" algn="just">
              <a:buNone/>
            </a:pPr>
            <a:r>
              <a:rPr lang="es-ES" dirty="0" smtClean="0"/>
              <a:t>Un principio del taoísmo consiste en que las personas no obtienen significado personal ni placer buscando posesiones materiales.</a:t>
            </a:r>
            <a:endParaRPr lang="es-MX" dirty="0" smtClean="0"/>
          </a:p>
        </p:txBody>
      </p:sp>
      <p:pic>
        <p:nvPicPr>
          <p:cNvPr id="7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68960"/>
            <a:ext cx="2376264" cy="2764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73433"/>
            <a:ext cx="3141663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16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Referencias bibliográficas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518615" y="1733266"/>
            <a:ext cx="7612324" cy="123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Martínez 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Ortiz , E. (2011). </a:t>
            </a:r>
            <a:r>
              <a:rPr kumimoji="0" lang="es-E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psicoterapias existenciales.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México. 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D.F.: Manual Moderno.</a:t>
            </a:r>
            <a:endParaRPr kumimoji="0" lang="es-MX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05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153</Words>
  <Application>Microsoft Office PowerPoint</Application>
  <PresentationFormat>Presentación en pantalla (4:3)</PresentationFormat>
  <Paragraphs>18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Arial</vt:lpstr>
      <vt:lpstr>Calibri</vt:lpstr>
      <vt:lpstr>Cambria</vt:lpstr>
      <vt:lpstr>Times New Roman</vt:lpstr>
      <vt:lpstr>Tema de Office</vt:lpstr>
      <vt:lpstr>TEMA HUMANISMO  NORTEAMERICAN0</vt:lpstr>
      <vt:lpstr>Presentación de PowerPoint</vt:lpstr>
      <vt:lpstr>Abstract / Resumen</vt:lpstr>
      <vt:lpstr>Tema / Subtema</vt:lpstr>
      <vt:lpstr>Tema / Subtema</vt:lpstr>
      <vt:lpstr>Referencias bibliográficas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Citlali</dc:creator>
  <cp:lastModifiedBy>Paco</cp:lastModifiedBy>
  <cp:revision>17</cp:revision>
  <dcterms:created xsi:type="dcterms:W3CDTF">2013-02-19T21:40:14Z</dcterms:created>
  <dcterms:modified xsi:type="dcterms:W3CDTF">2015-10-30T15:15:16Z</dcterms:modified>
</cp:coreProperties>
</file>