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DE2CB2-CCE0-4905-A1ED-FD270E25A700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3C131268-E7BF-4472-9B62-0363F50F37CE}">
      <dgm:prSet phldrT="[Texto]"/>
      <dgm:spPr/>
      <dgm:t>
        <a:bodyPr/>
        <a:lstStyle/>
        <a:p>
          <a:r>
            <a:rPr lang="es-MX" dirty="0" smtClean="0"/>
            <a:t>Monarquía </a:t>
          </a:r>
          <a:endParaRPr lang="es-MX" dirty="0"/>
        </a:p>
      </dgm:t>
    </dgm:pt>
    <dgm:pt modelId="{2F265D00-12DB-462B-9F99-17C4EF006096}" type="parTrans" cxnId="{EE0A61ED-7A60-4AD2-BB7B-34F3542B72C7}">
      <dgm:prSet/>
      <dgm:spPr/>
      <dgm:t>
        <a:bodyPr/>
        <a:lstStyle/>
        <a:p>
          <a:endParaRPr lang="es-MX"/>
        </a:p>
      </dgm:t>
    </dgm:pt>
    <dgm:pt modelId="{6CF5E5EF-F7D7-4B0F-A354-1EAEB57C0AAE}" type="sibTrans" cxnId="{EE0A61ED-7A60-4AD2-BB7B-34F3542B72C7}">
      <dgm:prSet/>
      <dgm:spPr/>
      <dgm:t>
        <a:bodyPr/>
        <a:lstStyle/>
        <a:p>
          <a:endParaRPr lang="es-MX"/>
        </a:p>
      </dgm:t>
    </dgm:pt>
    <dgm:pt modelId="{D44DB0A6-230F-4A5F-A839-C58B4FADB84B}">
      <dgm:prSet phldrT="[Texto]"/>
      <dgm:spPr/>
      <dgm:t>
        <a:bodyPr/>
        <a:lstStyle/>
        <a:p>
          <a:r>
            <a:rPr lang="es-MX" dirty="0" smtClean="0"/>
            <a:t>Instituciones  políticas </a:t>
          </a:r>
          <a:endParaRPr lang="es-MX" dirty="0"/>
        </a:p>
      </dgm:t>
    </dgm:pt>
    <dgm:pt modelId="{74F51991-DCBD-4E24-8C62-E36A28BE78AF}" type="parTrans" cxnId="{CCAEC138-693F-4F6E-9EB7-CE25125003EA}">
      <dgm:prSet/>
      <dgm:spPr/>
      <dgm:t>
        <a:bodyPr/>
        <a:lstStyle/>
        <a:p>
          <a:endParaRPr lang="es-MX"/>
        </a:p>
      </dgm:t>
    </dgm:pt>
    <dgm:pt modelId="{E451E95F-52AA-40F7-A271-74E5B4E38C46}" type="sibTrans" cxnId="{CCAEC138-693F-4F6E-9EB7-CE25125003EA}">
      <dgm:prSet/>
      <dgm:spPr/>
      <dgm:t>
        <a:bodyPr/>
        <a:lstStyle/>
        <a:p>
          <a:endParaRPr lang="es-MX"/>
        </a:p>
      </dgm:t>
    </dgm:pt>
    <dgm:pt modelId="{CD195D27-2C0A-4A49-83FD-31D3F44D2671}">
      <dgm:prSet phldrT="[Texto]"/>
      <dgm:spPr/>
      <dgm:t>
        <a:bodyPr/>
        <a:lstStyle/>
        <a:p>
          <a:r>
            <a:rPr lang="es-MX" dirty="0" smtClean="0"/>
            <a:t>Forma de gobierno </a:t>
          </a:r>
          <a:endParaRPr lang="es-MX" dirty="0"/>
        </a:p>
      </dgm:t>
    </dgm:pt>
    <dgm:pt modelId="{6BE14ACF-8C24-4DB0-A120-F6B80116B653}" type="parTrans" cxnId="{1C67C14F-DAFF-499A-8BB7-6873A981E4B6}">
      <dgm:prSet/>
      <dgm:spPr/>
      <dgm:t>
        <a:bodyPr/>
        <a:lstStyle/>
        <a:p>
          <a:endParaRPr lang="es-MX"/>
        </a:p>
      </dgm:t>
    </dgm:pt>
    <dgm:pt modelId="{292B4757-C1DB-4CAD-8B55-042126E54298}" type="sibTrans" cxnId="{1C67C14F-DAFF-499A-8BB7-6873A981E4B6}">
      <dgm:prSet/>
      <dgm:spPr/>
      <dgm:t>
        <a:bodyPr/>
        <a:lstStyle/>
        <a:p>
          <a:endParaRPr lang="es-MX"/>
        </a:p>
      </dgm:t>
    </dgm:pt>
    <dgm:pt modelId="{A9898918-7C90-436C-A8F0-95A51D3094E6}">
      <dgm:prSet phldrT="[Texto]"/>
      <dgm:spPr/>
      <dgm:t>
        <a:bodyPr/>
        <a:lstStyle/>
        <a:p>
          <a:r>
            <a:rPr lang="es-MX" dirty="0" smtClean="0"/>
            <a:t>Fuentes formales del Derecho </a:t>
          </a:r>
          <a:endParaRPr lang="es-MX" dirty="0"/>
        </a:p>
      </dgm:t>
    </dgm:pt>
    <dgm:pt modelId="{63FCA021-D734-43C9-9B57-770CED1DBA26}" type="parTrans" cxnId="{68B81F07-EB97-4799-BC1D-8615A3AE7FCA}">
      <dgm:prSet/>
      <dgm:spPr/>
      <dgm:t>
        <a:bodyPr/>
        <a:lstStyle/>
        <a:p>
          <a:endParaRPr lang="es-MX"/>
        </a:p>
      </dgm:t>
    </dgm:pt>
    <dgm:pt modelId="{E28C3834-52F9-4DD8-9A96-1842E18AE568}" type="sibTrans" cxnId="{68B81F07-EB97-4799-BC1D-8615A3AE7FCA}">
      <dgm:prSet/>
      <dgm:spPr/>
      <dgm:t>
        <a:bodyPr/>
        <a:lstStyle/>
        <a:p>
          <a:endParaRPr lang="es-MX"/>
        </a:p>
      </dgm:t>
    </dgm:pt>
    <dgm:pt modelId="{C53EB13E-21E3-4702-9517-0ED0C40CF35E}" type="pres">
      <dgm:prSet presAssocID="{E3DE2CB2-CCE0-4905-A1ED-FD270E25A700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AA67970B-7086-4210-AAE7-188370A9A1EC}" type="pres">
      <dgm:prSet presAssocID="{3C131268-E7BF-4472-9B62-0363F50F37CE}" presName="chaos" presStyleCnt="0"/>
      <dgm:spPr/>
    </dgm:pt>
    <dgm:pt modelId="{34028CE5-AB55-404E-9E4A-9BB58C3E8D0A}" type="pres">
      <dgm:prSet presAssocID="{3C131268-E7BF-4472-9B62-0363F50F37CE}" presName="parTx1" presStyleLbl="revTx" presStyleIdx="0" presStyleCnt="3"/>
      <dgm:spPr/>
      <dgm:t>
        <a:bodyPr/>
        <a:lstStyle/>
        <a:p>
          <a:endParaRPr lang="es-MX"/>
        </a:p>
      </dgm:t>
    </dgm:pt>
    <dgm:pt modelId="{4C98B551-9243-4B26-9F70-9B69C7B44DEC}" type="pres">
      <dgm:prSet presAssocID="{3C131268-E7BF-4472-9B62-0363F50F37CE}" presName="desTx1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6228939-F142-4BCE-9FD7-EA024D3332A8}" type="pres">
      <dgm:prSet presAssocID="{3C131268-E7BF-4472-9B62-0363F50F37CE}" presName="c1" presStyleLbl="node1" presStyleIdx="0" presStyleCnt="19"/>
      <dgm:spPr/>
    </dgm:pt>
    <dgm:pt modelId="{AF8D4B02-BFEC-4BD0-8AA8-29F0FFE39717}" type="pres">
      <dgm:prSet presAssocID="{3C131268-E7BF-4472-9B62-0363F50F37CE}" presName="c2" presStyleLbl="node1" presStyleIdx="1" presStyleCnt="19"/>
      <dgm:spPr/>
    </dgm:pt>
    <dgm:pt modelId="{5EFA796B-79AE-4EB4-9933-465169BBC9EA}" type="pres">
      <dgm:prSet presAssocID="{3C131268-E7BF-4472-9B62-0363F50F37CE}" presName="c3" presStyleLbl="node1" presStyleIdx="2" presStyleCnt="19"/>
      <dgm:spPr/>
    </dgm:pt>
    <dgm:pt modelId="{17C1611F-C61D-4081-8A79-4CAB46718EA1}" type="pres">
      <dgm:prSet presAssocID="{3C131268-E7BF-4472-9B62-0363F50F37CE}" presName="c4" presStyleLbl="node1" presStyleIdx="3" presStyleCnt="19"/>
      <dgm:spPr/>
    </dgm:pt>
    <dgm:pt modelId="{BE74FD86-AAB2-4863-9FAB-A48FB671D6DE}" type="pres">
      <dgm:prSet presAssocID="{3C131268-E7BF-4472-9B62-0363F50F37CE}" presName="c5" presStyleLbl="node1" presStyleIdx="4" presStyleCnt="19"/>
      <dgm:spPr/>
    </dgm:pt>
    <dgm:pt modelId="{BDC4748A-91DC-470F-96AF-DBE764AC1265}" type="pres">
      <dgm:prSet presAssocID="{3C131268-E7BF-4472-9B62-0363F50F37CE}" presName="c6" presStyleLbl="node1" presStyleIdx="5" presStyleCnt="19"/>
      <dgm:spPr/>
    </dgm:pt>
    <dgm:pt modelId="{FF13CF7F-2189-49B2-80B4-BEDE7A063EFB}" type="pres">
      <dgm:prSet presAssocID="{3C131268-E7BF-4472-9B62-0363F50F37CE}" presName="c7" presStyleLbl="node1" presStyleIdx="6" presStyleCnt="19"/>
      <dgm:spPr/>
    </dgm:pt>
    <dgm:pt modelId="{2324A146-53A7-4A53-BD5C-53714516E646}" type="pres">
      <dgm:prSet presAssocID="{3C131268-E7BF-4472-9B62-0363F50F37CE}" presName="c8" presStyleLbl="node1" presStyleIdx="7" presStyleCnt="19"/>
      <dgm:spPr/>
    </dgm:pt>
    <dgm:pt modelId="{911269AE-0F10-4191-91F3-A783DD9351BD}" type="pres">
      <dgm:prSet presAssocID="{3C131268-E7BF-4472-9B62-0363F50F37CE}" presName="c9" presStyleLbl="node1" presStyleIdx="8" presStyleCnt="19"/>
      <dgm:spPr/>
    </dgm:pt>
    <dgm:pt modelId="{A031A074-80D2-4036-B94D-CA4B219A2DFB}" type="pres">
      <dgm:prSet presAssocID="{3C131268-E7BF-4472-9B62-0363F50F37CE}" presName="c10" presStyleLbl="node1" presStyleIdx="9" presStyleCnt="19"/>
      <dgm:spPr/>
    </dgm:pt>
    <dgm:pt modelId="{8465F5C6-D1BC-4674-9678-C443B7FF4C05}" type="pres">
      <dgm:prSet presAssocID="{3C131268-E7BF-4472-9B62-0363F50F37CE}" presName="c11" presStyleLbl="node1" presStyleIdx="10" presStyleCnt="19"/>
      <dgm:spPr/>
    </dgm:pt>
    <dgm:pt modelId="{DF7AC81C-8BF0-4D77-861E-8F473C22312C}" type="pres">
      <dgm:prSet presAssocID="{3C131268-E7BF-4472-9B62-0363F50F37CE}" presName="c12" presStyleLbl="node1" presStyleIdx="11" presStyleCnt="19"/>
      <dgm:spPr/>
    </dgm:pt>
    <dgm:pt modelId="{1887470F-7F89-4C4C-907E-7C49085936C2}" type="pres">
      <dgm:prSet presAssocID="{3C131268-E7BF-4472-9B62-0363F50F37CE}" presName="c13" presStyleLbl="node1" presStyleIdx="12" presStyleCnt="19"/>
      <dgm:spPr/>
    </dgm:pt>
    <dgm:pt modelId="{99E7D261-D33D-4745-8D2B-BB58A64A39D4}" type="pres">
      <dgm:prSet presAssocID="{3C131268-E7BF-4472-9B62-0363F50F37CE}" presName="c14" presStyleLbl="node1" presStyleIdx="13" presStyleCnt="19"/>
      <dgm:spPr/>
    </dgm:pt>
    <dgm:pt modelId="{37E8549E-1605-4B78-A269-291BBCE06535}" type="pres">
      <dgm:prSet presAssocID="{3C131268-E7BF-4472-9B62-0363F50F37CE}" presName="c15" presStyleLbl="node1" presStyleIdx="14" presStyleCnt="19"/>
      <dgm:spPr/>
    </dgm:pt>
    <dgm:pt modelId="{0290A758-B618-4AE1-9EEF-78A0F29FF4A2}" type="pres">
      <dgm:prSet presAssocID="{3C131268-E7BF-4472-9B62-0363F50F37CE}" presName="c16" presStyleLbl="node1" presStyleIdx="15" presStyleCnt="19"/>
      <dgm:spPr/>
    </dgm:pt>
    <dgm:pt modelId="{DA0647BA-8AB3-451E-88F6-CAE29F764D2A}" type="pres">
      <dgm:prSet presAssocID="{3C131268-E7BF-4472-9B62-0363F50F37CE}" presName="c17" presStyleLbl="node1" presStyleIdx="16" presStyleCnt="19"/>
      <dgm:spPr/>
    </dgm:pt>
    <dgm:pt modelId="{424927E5-0C6A-4908-8FD0-336FA2B0AE4B}" type="pres">
      <dgm:prSet presAssocID="{3C131268-E7BF-4472-9B62-0363F50F37CE}" presName="c18" presStyleLbl="node1" presStyleIdx="17" presStyleCnt="19"/>
      <dgm:spPr/>
    </dgm:pt>
    <dgm:pt modelId="{488D87E2-2D34-432A-A86E-8D4A9403DD57}" type="pres">
      <dgm:prSet presAssocID="{6CF5E5EF-F7D7-4B0F-A354-1EAEB57C0AAE}" presName="chevronComposite1" presStyleCnt="0"/>
      <dgm:spPr/>
    </dgm:pt>
    <dgm:pt modelId="{5358CDF4-370A-4383-9BA6-B11751C598FA}" type="pres">
      <dgm:prSet presAssocID="{6CF5E5EF-F7D7-4B0F-A354-1EAEB57C0AAE}" presName="chevron1" presStyleLbl="sibTrans2D1" presStyleIdx="0" presStyleCnt="2"/>
      <dgm:spPr/>
    </dgm:pt>
    <dgm:pt modelId="{1C93E75C-D50D-4157-92B6-A245C35A292B}" type="pres">
      <dgm:prSet presAssocID="{6CF5E5EF-F7D7-4B0F-A354-1EAEB57C0AAE}" presName="spChevron1" presStyleCnt="0"/>
      <dgm:spPr/>
    </dgm:pt>
    <dgm:pt modelId="{A9446B6E-E7FF-4D4F-BED4-A0EE30B43BA4}" type="pres">
      <dgm:prSet presAssocID="{6CF5E5EF-F7D7-4B0F-A354-1EAEB57C0AAE}" presName="overlap" presStyleCnt="0"/>
      <dgm:spPr/>
    </dgm:pt>
    <dgm:pt modelId="{E6B196B7-C1B9-4185-BE4C-A3E872BDCBCB}" type="pres">
      <dgm:prSet presAssocID="{6CF5E5EF-F7D7-4B0F-A354-1EAEB57C0AAE}" presName="chevronComposite2" presStyleCnt="0"/>
      <dgm:spPr/>
    </dgm:pt>
    <dgm:pt modelId="{1719FDD6-B9E4-47E4-B799-9CE199D2448D}" type="pres">
      <dgm:prSet presAssocID="{6CF5E5EF-F7D7-4B0F-A354-1EAEB57C0AAE}" presName="chevron2" presStyleLbl="sibTrans2D1" presStyleIdx="1" presStyleCnt="2"/>
      <dgm:spPr/>
    </dgm:pt>
    <dgm:pt modelId="{8DDC141B-443A-4E27-93B1-3401E4A57CC2}" type="pres">
      <dgm:prSet presAssocID="{6CF5E5EF-F7D7-4B0F-A354-1EAEB57C0AAE}" presName="spChevron2" presStyleCnt="0"/>
      <dgm:spPr/>
    </dgm:pt>
    <dgm:pt modelId="{958DEB32-5C36-4841-8D15-6435E0234354}" type="pres">
      <dgm:prSet presAssocID="{CD195D27-2C0A-4A49-83FD-31D3F44D2671}" presName="last" presStyleCnt="0"/>
      <dgm:spPr/>
    </dgm:pt>
    <dgm:pt modelId="{B962FB94-CC10-4D6D-8E79-854812398386}" type="pres">
      <dgm:prSet presAssocID="{CD195D27-2C0A-4A49-83FD-31D3F44D2671}" presName="circleTx" presStyleLbl="node1" presStyleIdx="18" presStyleCnt="19"/>
      <dgm:spPr/>
      <dgm:t>
        <a:bodyPr/>
        <a:lstStyle/>
        <a:p>
          <a:endParaRPr lang="es-MX"/>
        </a:p>
      </dgm:t>
    </dgm:pt>
    <dgm:pt modelId="{0D5196FF-77E7-4636-973F-D02B56A06812}" type="pres">
      <dgm:prSet presAssocID="{CD195D27-2C0A-4A49-83FD-31D3F44D2671}" presName="desTxN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2EEE19C-62C9-4247-8DD1-C7728D2FBF52}" type="pres">
      <dgm:prSet presAssocID="{CD195D27-2C0A-4A49-83FD-31D3F44D2671}" presName="spN" presStyleCnt="0"/>
      <dgm:spPr/>
    </dgm:pt>
  </dgm:ptLst>
  <dgm:cxnLst>
    <dgm:cxn modelId="{AEFF821B-7655-41EE-AB0A-11195D4B4CE4}" type="presOf" srcId="{A9898918-7C90-436C-A8F0-95A51D3094E6}" destId="{0D5196FF-77E7-4636-973F-D02B56A06812}" srcOrd="0" destOrd="0" presId="urn:microsoft.com/office/officeart/2009/3/layout/RandomtoResultProcess"/>
    <dgm:cxn modelId="{58183978-25EE-43FB-9C69-916870B1A6BF}" type="presOf" srcId="{E3DE2CB2-CCE0-4905-A1ED-FD270E25A700}" destId="{C53EB13E-21E3-4702-9517-0ED0C40CF35E}" srcOrd="0" destOrd="0" presId="urn:microsoft.com/office/officeart/2009/3/layout/RandomtoResultProcess"/>
    <dgm:cxn modelId="{1C67C14F-DAFF-499A-8BB7-6873A981E4B6}" srcId="{E3DE2CB2-CCE0-4905-A1ED-FD270E25A700}" destId="{CD195D27-2C0A-4A49-83FD-31D3F44D2671}" srcOrd="1" destOrd="0" parTransId="{6BE14ACF-8C24-4DB0-A120-F6B80116B653}" sibTransId="{292B4757-C1DB-4CAD-8B55-042126E54298}"/>
    <dgm:cxn modelId="{2BE7B971-3971-4C19-BCF4-2687B234C49B}" type="presOf" srcId="{CD195D27-2C0A-4A49-83FD-31D3F44D2671}" destId="{B962FB94-CC10-4D6D-8E79-854812398386}" srcOrd="0" destOrd="0" presId="urn:microsoft.com/office/officeart/2009/3/layout/RandomtoResultProcess"/>
    <dgm:cxn modelId="{68B81F07-EB97-4799-BC1D-8615A3AE7FCA}" srcId="{CD195D27-2C0A-4A49-83FD-31D3F44D2671}" destId="{A9898918-7C90-436C-A8F0-95A51D3094E6}" srcOrd="0" destOrd="0" parTransId="{63FCA021-D734-43C9-9B57-770CED1DBA26}" sibTransId="{E28C3834-52F9-4DD8-9A96-1842E18AE568}"/>
    <dgm:cxn modelId="{555AC54F-3A7A-4EB6-9C28-91C989C81112}" type="presOf" srcId="{3C131268-E7BF-4472-9B62-0363F50F37CE}" destId="{34028CE5-AB55-404E-9E4A-9BB58C3E8D0A}" srcOrd="0" destOrd="0" presId="urn:microsoft.com/office/officeart/2009/3/layout/RandomtoResultProcess"/>
    <dgm:cxn modelId="{CCAEC138-693F-4F6E-9EB7-CE25125003EA}" srcId="{3C131268-E7BF-4472-9B62-0363F50F37CE}" destId="{D44DB0A6-230F-4A5F-A839-C58B4FADB84B}" srcOrd="0" destOrd="0" parTransId="{74F51991-DCBD-4E24-8C62-E36A28BE78AF}" sibTransId="{E451E95F-52AA-40F7-A271-74E5B4E38C46}"/>
    <dgm:cxn modelId="{EE0A61ED-7A60-4AD2-BB7B-34F3542B72C7}" srcId="{E3DE2CB2-CCE0-4905-A1ED-FD270E25A700}" destId="{3C131268-E7BF-4472-9B62-0363F50F37CE}" srcOrd="0" destOrd="0" parTransId="{2F265D00-12DB-462B-9F99-17C4EF006096}" sibTransId="{6CF5E5EF-F7D7-4B0F-A354-1EAEB57C0AAE}"/>
    <dgm:cxn modelId="{4BB24FEE-8B78-4F00-A896-9549391C4A5A}" type="presOf" srcId="{D44DB0A6-230F-4A5F-A839-C58B4FADB84B}" destId="{4C98B551-9243-4B26-9F70-9B69C7B44DEC}" srcOrd="0" destOrd="0" presId="urn:microsoft.com/office/officeart/2009/3/layout/RandomtoResultProcess"/>
    <dgm:cxn modelId="{C83FA1AA-8399-447A-8FED-61DA6FB6A55B}" type="presParOf" srcId="{C53EB13E-21E3-4702-9517-0ED0C40CF35E}" destId="{AA67970B-7086-4210-AAE7-188370A9A1EC}" srcOrd="0" destOrd="0" presId="urn:microsoft.com/office/officeart/2009/3/layout/RandomtoResultProcess"/>
    <dgm:cxn modelId="{BAF6ADF1-D97F-43C7-A472-32DCDBE29C8A}" type="presParOf" srcId="{AA67970B-7086-4210-AAE7-188370A9A1EC}" destId="{34028CE5-AB55-404E-9E4A-9BB58C3E8D0A}" srcOrd="0" destOrd="0" presId="urn:microsoft.com/office/officeart/2009/3/layout/RandomtoResultProcess"/>
    <dgm:cxn modelId="{BB24B80A-EBC0-4321-B6BB-33B55165D6E9}" type="presParOf" srcId="{AA67970B-7086-4210-AAE7-188370A9A1EC}" destId="{4C98B551-9243-4B26-9F70-9B69C7B44DEC}" srcOrd="1" destOrd="0" presId="urn:microsoft.com/office/officeart/2009/3/layout/RandomtoResultProcess"/>
    <dgm:cxn modelId="{B81622BD-3923-4F81-9BDB-974D83976CF4}" type="presParOf" srcId="{AA67970B-7086-4210-AAE7-188370A9A1EC}" destId="{66228939-F142-4BCE-9FD7-EA024D3332A8}" srcOrd="2" destOrd="0" presId="urn:microsoft.com/office/officeart/2009/3/layout/RandomtoResultProcess"/>
    <dgm:cxn modelId="{255CF107-BF7B-4A7E-B133-BD64165018F1}" type="presParOf" srcId="{AA67970B-7086-4210-AAE7-188370A9A1EC}" destId="{AF8D4B02-BFEC-4BD0-8AA8-29F0FFE39717}" srcOrd="3" destOrd="0" presId="urn:microsoft.com/office/officeart/2009/3/layout/RandomtoResultProcess"/>
    <dgm:cxn modelId="{FC43903E-2686-4B7E-B252-3BA5FB26CF38}" type="presParOf" srcId="{AA67970B-7086-4210-AAE7-188370A9A1EC}" destId="{5EFA796B-79AE-4EB4-9933-465169BBC9EA}" srcOrd="4" destOrd="0" presId="urn:microsoft.com/office/officeart/2009/3/layout/RandomtoResultProcess"/>
    <dgm:cxn modelId="{353D1C0B-061B-42A1-A5E5-5C4F6A00F223}" type="presParOf" srcId="{AA67970B-7086-4210-AAE7-188370A9A1EC}" destId="{17C1611F-C61D-4081-8A79-4CAB46718EA1}" srcOrd="5" destOrd="0" presId="urn:microsoft.com/office/officeart/2009/3/layout/RandomtoResultProcess"/>
    <dgm:cxn modelId="{0E9ACE01-A8D1-4BB0-8453-C483FD07229E}" type="presParOf" srcId="{AA67970B-7086-4210-AAE7-188370A9A1EC}" destId="{BE74FD86-AAB2-4863-9FAB-A48FB671D6DE}" srcOrd="6" destOrd="0" presId="urn:microsoft.com/office/officeart/2009/3/layout/RandomtoResultProcess"/>
    <dgm:cxn modelId="{FB1ED356-AF7C-4DEC-9078-7CC9AC385817}" type="presParOf" srcId="{AA67970B-7086-4210-AAE7-188370A9A1EC}" destId="{BDC4748A-91DC-470F-96AF-DBE764AC1265}" srcOrd="7" destOrd="0" presId="urn:microsoft.com/office/officeart/2009/3/layout/RandomtoResultProcess"/>
    <dgm:cxn modelId="{423F1D05-3AC1-48F4-B380-EDFB7E58F288}" type="presParOf" srcId="{AA67970B-7086-4210-AAE7-188370A9A1EC}" destId="{FF13CF7F-2189-49B2-80B4-BEDE7A063EFB}" srcOrd="8" destOrd="0" presId="urn:microsoft.com/office/officeart/2009/3/layout/RandomtoResultProcess"/>
    <dgm:cxn modelId="{781910F7-68B1-45B7-819D-E480B00DEA26}" type="presParOf" srcId="{AA67970B-7086-4210-AAE7-188370A9A1EC}" destId="{2324A146-53A7-4A53-BD5C-53714516E646}" srcOrd="9" destOrd="0" presId="urn:microsoft.com/office/officeart/2009/3/layout/RandomtoResultProcess"/>
    <dgm:cxn modelId="{51B38FFF-142F-4482-8512-A7D5BCC295D1}" type="presParOf" srcId="{AA67970B-7086-4210-AAE7-188370A9A1EC}" destId="{911269AE-0F10-4191-91F3-A783DD9351BD}" srcOrd="10" destOrd="0" presId="urn:microsoft.com/office/officeart/2009/3/layout/RandomtoResultProcess"/>
    <dgm:cxn modelId="{6181FE51-B89F-4288-A4EF-E3B166B10D6E}" type="presParOf" srcId="{AA67970B-7086-4210-AAE7-188370A9A1EC}" destId="{A031A074-80D2-4036-B94D-CA4B219A2DFB}" srcOrd="11" destOrd="0" presId="urn:microsoft.com/office/officeart/2009/3/layout/RandomtoResultProcess"/>
    <dgm:cxn modelId="{DE4DC31F-272F-453C-844F-C89B481C7DE5}" type="presParOf" srcId="{AA67970B-7086-4210-AAE7-188370A9A1EC}" destId="{8465F5C6-D1BC-4674-9678-C443B7FF4C05}" srcOrd="12" destOrd="0" presId="urn:microsoft.com/office/officeart/2009/3/layout/RandomtoResultProcess"/>
    <dgm:cxn modelId="{39DD0940-62E0-4D47-AEC0-C65F99D0A154}" type="presParOf" srcId="{AA67970B-7086-4210-AAE7-188370A9A1EC}" destId="{DF7AC81C-8BF0-4D77-861E-8F473C22312C}" srcOrd="13" destOrd="0" presId="urn:microsoft.com/office/officeart/2009/3/layout/RandomtoResultProcess"/>
    <dgm:cxn modelId="{D9607169-D1D0-42DF-91A8-A7D7E6C8031D}" type="presParOf" srcId="{AA67970B-7086-4210-AAE7-188370A9A1EC}" destId="{1887470F-7F89-4C4C-907E-7C49085936C2}" srcOrd="14" destOrd="0" presId="urn:microsoft.com/office/officeart/2009/3/layout/RandomtoResultProcess"/>
    <dgm:cxn modelId="{EB0FDDCB-9DA0-4D0B-B4C9-97B195ECE593}" type="presParOf" srcId="{AA67970B-7086-4210-AAE7-188370A9A1EC}" destId="{99E7D261-D33D-4745-8D2B-BB58A64A39D4}" srcOrd="15" destOrd="0" presId="urn:microsoft.com/office/officeart/2009/3/layout/RandomtoResultProcess"/>
    <dgm:cxn modelId="{21B9D005-FA99-42C8-A461-7D961EE84C43}" type="presParOf" srcId="{AA67970B-7086-4210-AAE7-188370A9A1EC}" destId="{37E8549E-1605-4B78-A269-291BBCE06535}" srcOrd="16" destOrd="0" presId="urn:microsoft.com/office/officeart/2009/3/layout/RandomtoResultProcess"/>
    <dgm:cxn modelId="{FF109FEB-6EAB-4CA0-A890-60316E38076E}" type="presParOf" srcId="{AA67970B-7086-4210-AAE7-188370A9A1EC}" destId="{0290A758-B618-4AE1-9EEF-78A0F29FF4A2}" srcOrd="17" destOrd="0" presId="urn:microsoft.com/office/officeart/2009/3/layout/RandomtoResultProcess"/>
    <dgm:cxn modelId="{AAF36420-ED3C-4F62-9207-E89703A1AF11}" type="presParOf" srcId="{AA67970B-7086-4210-AAE7-188370A9A1EC}" destId="{DA0647BA-8AB3-451E-88F6-CAE29F764D2A}" srcOrd="18" destOrd="0" presId="urn:microsoft.com/office/officeart/2009/3/layout/RandomtoResultProcess"/>
    <dgm:cxn modelId="{489CD43A-46B2-494D-B068-4DCC042B9275}" type="presParOf" srcId="{AA67970B-7086-4210-AAE7-188370A9A1EC}" destId="{424927E5-0C6A-4908-8FD0-336FA2B0AE4B}" srcOrd="19" destOrd="0" presId="urn:microsoft.com/office/officeart/2009/3/layout/RandomtoResultProcess"/>
    <dgm:cxn modelId="{4B4A79AE-892F-4FD2-817E-0B16585BC955}" type="presParOf" srcId="{C53EB13E-21E3-4702-9517-0ED0C40CF35E}" destId="{488D87E2-2D34-432A-A86E-8D4A9403DD57}" srcOrd="1" destOrd="0" presId="urn:microsoft.com/office/officeart/2009/3/layout/RandomtoResultProcess"/>
    <dgm:cxn modelId="{173B032E-4476-46B3-AAC3-56F4B9FC3B36}" type="presParOf" srcId="{488D87E2-2D34-432A-A86E-8D4A9403DD57}" destId="{5358CDF4-370A-4383-9BA6-B11751C598FA}" srcOrd="0" destOrd="0" presId="urn:microsoft.com/office/officeart/2009/3/layout/RandomtoResultProcess"/>
    <dgm:cxn modelId="{365AD000-FA58-4F86-AB75-0692FCB4E80A}" type="presParOf" srcId="{488D87E2-2D34-432A-A86E-8D4A9403DD57}" destId="{1C93E75C-D50D-4157-92B6-A245C35A292B}" srcOrd="1" destOrd="0" presId="urn:microsoft.com/office/officeart/2009/3/layout/RandomtoResultProcess"/>
    <dgm:cxn modelId="{04A65937-6F74-4768-972B-49507FB059FE}" type="presParOf" srcId="{C53EB13E-21E3-4702-9517-0ED0C40CF35E}" destId="{A9446B6E-E7FF-4D4F-BED4-A0EE30B43BA4}" srcOrd="2" destOrd="0" presId="urn:microsoft.com/office/officeart/2009/3/layout/RandomtoResultProcess"/>
    <dgm:cxn modelId="{E0C30CBF-1E62-461E-BAD2-0DB288492237}" type="presParOf" srcId="{C53EB13E-21E3-4702-9517-0ED0C40CF35E}" destId="{E6B196B7-C1B9-4185-BE4C-A3E872BDCBCB}" srcOrd="3" destOrd="0" presId="urn:microsoft.com/office/officeart/2009/3/layout/RandomtoResultProcess"/>
    <dgm:cxn modelId="{5D792D74-16EA-4572-A51B-598993EE0BF0}" type="presParOf" srcId="{E6B196B7-C1B9-4185-BE4C-A3E872BDCBCB}" destId="{1719FDD6-B9E4-47E4-B799-9CE199D2448D}" srcOrd="0" destOrd="0" presId="urn:microsoft.com/office/officeart/2009/3/layout/RandomtoResultProcess"/>
    <dgm:cxn modelId="{A580F310-EDCB-49A8-9D80-FACB9E3909B7}" type="presParOf" srcId="{E6B196B7-C1B9-4185-BE4C-A3E872BDCBCB}" destId="{8DDC141B-443A-4E27-93B1-3401E4A57CC2}" srcOrd="1" destOrd="0" presId="urn:microsoft.com/office/officeart/2009/3/layout/RandomtoResultProcess"/>
    <dgm:cxn modelId="{6FD3152B-E5FC-4C6F-9465-7C7FE3CC3B68}" type="presParOf" srcId="{C53EB13E-21E3-4702-9517-0ED0C40CF35E}" destId="{958DEB32-5C36-4841-8D15-6435E0234354}" srcOrd="4" destOrd="0" presId="urn:microsoft.com/office/officeart/2009/3/layout/RandomtoResultProcess"/>
    <dgm:cxn modelId="{57A0BE1A-28D2-4BF9-A69C-5B8B260A5FD1}" type="presParOf" srcId="{958DEB32-5C36-4841-8D15-6435E0234354}" destId="{B962FB94-CC10-4D6D-8E79-854812398386}" srcOrd="0" destOrd="0" presId="urn:microsoft.com/office/officeart/2009/3/layout/RandomtoResultProcess"/>
    <dgm:cxn modelId="{C000E281-C291-4EE9-AC7C-27F6B6A1AFBE}" type="presParOf" srcId="{958DEB32-5C36-4841-8D15-6435E0234354}" destId="{0D5196FF-77E7-4636-973F-D02B56A06812}" srcOrd="1" destOrd="0" presId="urn:microsoft.com/office/officeart/2009/3/layout/RandomtoResultProcess"/>
    <dgm:cxn modelId="{377B44D8-3709-4510-9333-3A81E895ABA6}" type="presParOf" srcId="{958DEB32-5C36-4841-8D15-6435E0234354}" destId="{E2EEE19C-62C9-4247-8DD1-C7728D2FBF52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028CE5-AB55-404E-9E4A-9BB58C3E8D0A}">
      <dsp:nvSpPr>
        <dsp:cNvPr id="0" name=""/>
        <dsp:cNvSpPr/>
      </dsp:nvSpPr>
      <dsp:spPr>
        <a:xfrm>
          <a:off x="167641" y="1248427"/>
          <a:ext cx="2510288" cy="827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Monarquía </a:t>
          </a:r>
          <a:endParaRPr lang="es-MX" sz="3200" kern="1200" dirty="0"/>
        </a:p>
      </dsp:txBody>
      <dsp:txXfrm>
        <a:off x="167641" y="1248427"/>
        <a:ext cx="2510288" cy="827254"/>
      </dsp:txXfrm>
    </dsp:sp>
    <dsp:sp modelId="{4C98B551-9243-4B26-9F70-9B69C7B44DEC}">
      <dsp:nvSpPr>
        <dsp:cNvPr id="0" name=""/>
        <dsp:cNvSpPr/>
      </dsp:nvSpPr>
      <dsp:spPr>
        <a:xfrm>
          <a:off x="167641" y="2992821"/>
          <a:ext cx="2510288" cy="15498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400" kern="1200" dirty="0" smtClean="0"/>
            <a:t>Instituciones  políticas </a:t>
          </a:r>
          <a:endParaRPr lang="es-MX" sz="3400" kern="1200" dirty="0"/>
        </a:p>
      </dsp:txBody>
      <dsp:txXfrm>
        <a:off x="167641" y="2992821"/>
        <a:ext cx="2510288" cy="1549870"/>
      </dsp:txXfrm>
    </dsp:sp>
    <dsp:sp modelId="{66228939-F142-4BCE-9FD7-EA024D3332A8}">
      <dsp:nvSpPr>
        <dsp:cNvPr id="0" name=""/>
        <dsp:cNvSpPr/>
      </dsp:nvSpPr>
      <dsp:spPr>
        <a:xfrm>
          <a:off x="164788" y="996827"/>
          <a:ext cx="199682" cy="199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8D4B02-BFEC-4BD0-8AA8-29F0FFE39717}">
      <dsp:nvSpPr>
        <dsp:cNvPr id="0" name=""/>
        <dsp:cNvSpPr/>
      </dsp:nvSpPr>
      <dsp:spPr>
        <a:xfrm>
          <a:off x="304566" y="717273"/>
          <a:ext cx="199682" cy="199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FA796B-79AE-4EB4-9933-465169BBC9EA}">
      <dsp:nvSpPr>
        <dsp:cNvPr id="0" name=""/>
        <dsp:cNvSpPr/>
      </dsp:nvSpPr>
      <dsp:spPr>
        <a:xfrm>
          <a:off x="640031" y="773184"/>
          <a:ext cx="313786" cy="313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C1611F-C61D-4081-8A79-4CAB46718EA1}">
      <dsp:nvSpPr>
        <dsp:cNvPr id="0" name=""/>
        <dsp:cNvSpPr/>
      </dsp:nvSpPr>
      <dsp:spPr>
        <a:xfrm>
          <a:off x="919586" y="465673"/>
          <a:ext cx="199682" cy="199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74FD86-AAB2-4863-9FAB-A48FB671D6DE}">
      <dsp:nvSpPr>
        <dsp:cNvPr id="0" name=""/>
        <dsp:cNvSpPr/>
      </dsp:nvSpPr>
      <dsp:spPr>
        <a:xfrm>
          <a:off x="1283008" y="353851"/>
          <a:ext cx="199682" cy="199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C4748A-91DC-470F-96AF-DBE764AC1265}">
      <dsp:nvSpPr>
        <dsp:cNvPr id="0" name=""/>
        <dsp:cNvSpPr/>
      </dsp:nvSpPr>
      <dsp:spPr>
        <a:xfrm>
          <a:off x="1730295" y="549540"/>
          <a:ext cx="199682" cy="199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13CF7F-2189-49B2-80B4-BEDE7A063EFB}">
      <dsp:nvSpPr>
        <dsp:cNvPr id="0" name=""/>
        <dsp:cNvSpPr/>
      </dsp:nvSpPr>
      <dsp:spPr>
        <a:xfrm>
          <a:off x="2009850" y="689317"/>
          <a:ext cx="313786" cy="313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24A146-53A7-4A53-BD5C-53714516E646}">
      <dsp:nvSpPr>
        <dsp:cNvPr id="0" name=""/>
        <dsp:cNvSpPr/>
      </dsp:nvSpPr>
      <dsp:spPr>
        <a:xfrm>
          <a:off x="2401227" y="996827"/>
          <a:ext cx="199682" cy="199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269AE-0F10-4191-91F3-A783DD9351BD}">
      <dsp:nvSpPr>
        <dsp:cNvPr id="0" name=""/>
        <dsp:cNvSpPr/>
      </dsp:nvSpPr>
      <dsp:spPr>
        <a:xfrm>
          <a:off x="2568960" y="1304338"/>
          <a:ext cx="199682" cy="199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31A074-80D2-4036-B94D-CA4B219A2DFB}">
      <dsp:nvSpPr>
        <dsp:cNvPr id="0" name=""/>
        <dsp:cNvSpPr/>
      </dsp:nvSpPr>
      <dsp:spPr>
        <a:xfrm>
          <a:off x="1115275" y="717273"/>
          <a:ext cx="513468" cy="5134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65F5C6-D1BC-4674-9678-C443B7FF4C05}">
      <dsp:nvSpPr>
        <dsp:cNvPr id="0" name=""/>
        <dsp:cNvSpPr/>
      </dsp:nvSpPr>
      <dsp:spPr>
        <a:xfrm>
          <a:off x="25011" y="1779581"/>
          <a:ext cx="199682" cy="199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7AC81C-8BF0-4D77-861E-8F473C22312C}">
      <dsp:nvSpPr>
        <dsp:cNvPr id="0" name=""/>
        <dsp:cNvSpPr/>
      </dsp:nvSpPr>
      <dsp:spPr>
        <a:xfrm>
          <a:off x="192744" y="2031180"/>
          <a:ext cx="313786" cy="313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87470F-7F89-4C4C-907E-7C49085936C2}">
      <dsp:nvSpPr>
        <dsp:cNvPr id="0" name=""/>
        <dsp:cNvSpPr/>
      </dsp:nvSpPr>
      <dsp:spPr>
        <a:xfrm>
          <a:off x="612076" y="2254824"/>
          <a:ext cx="456416" cy="4564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7D261-D33D-4745-8D2B-BB58A64A39D4}">
      <dsp:nvSpPr>
        <dsp:cNvPr id="0" name=""/>
        <dsp:cNvSpPr/>
      </dsp:nvSpPr>
      <dsp:spPr>
        <a:xfrm>
          <a:off x="1199141" y="2618245"/>
          <a:ext cx="199682" cy="199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E8549E-1605-4B78-A269-291BBCE06535}">
      <dsp:nvSpPr>
        <dsp:cNvPr id="0" name=""/>
        <dsp:cNvSpPr/>
      </dsp:nvSpPr>
      <dsp:spPr>
        <a:xfrm>
          <a:off x="1310963" y="2254824"/>
          <a:ext cx="313786" cy="313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90A758-B618-4AE1-9EEF-78A0F29FF4A2}">
      <dsp:nvSpPr>
        <dsp:cNvPr id="0" name=""/>
        <dsp:cNvSpPr/>
      </dsp:nvSpPr>
      <dsp:spPr>
        <a:xfrm>
          <a:off x="1590518" y="2646201"/>
          <a:ext cx="199682" cy="1996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0647BA-8AB3-451E-88F6-CAE29F764D2A}">
      <dsp:nvSpPr>
        <dsp:cNvPr id="0" name=""/>
        <dsp:cNvSpPr/>
      </dsp:nvSpPr>
      <dsp:spPr>
        <a:xfrm>
          <a:off x="1842117" y="2198913"/>
          <a:ext cx="456416" cy="4564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4927E5-0C6A-4908-8FD0-336FA2B0AE4B}">
      <dsp:nvSpPr>
        <dsp:cNvPr id="0" name=""/>
        <dsp:cNvSpPr/>
      </dsp:nvSpPr>
      <dsp:spPr>
        <a:xfrm>
          <a:off x="2457138" y="2087091"/>
          <a:ext cx="313786" cy="3137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58CDF4-370A-4383-9BA6-B11751C598FA}">
      <dsp:nvSpPr>
        <dsp:cNvPr id="0" name=""/>
        <dsp:cNvSpPr/>
      </dsp:nvSpPr>
      <dsp:spPr>
        <a:xfrm>
          <a:off x="2770924" y="772719"/>
          <a:ext cx="921544" cy="1759329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19FDD6-B9E4-47E4-B799-9CE199D2448D}">
      <dsp:nvSpPr>
        <dsp:cNvPr id="0" name=""/>
        <dsp:cNvSpPr/>
      </dsp:nvSpPr>
      <dsp:spPr>
        <a:xfrm>
          <a:off x="3524915" y="772719"/>
          <a:ext cx="921544" cy="1759329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62FB94-CC10-4D6D-8E79-854812398386}">
      <dsp:nvSpPr>
        <dsp:cNvPr id="0" name=""/>
        <dsp:cNvSpPr/>
      </dsp:nvSpPr>
      <dsp:spPr>
        <a:xfrm>
          <a:off x="4634958" y="647908"/>
          <a:ext cx="2136308" cy="21363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Forma de gobierno </a:t>
          </a:r>
          <a:endParaRPr lang="es-MX" sz="3200" kern="1200" dirty="0"/>
        </a:p>
      </dsp:txBody>
      <dsp:txXfrm>
        <a:off x="4947813" y="960763"/>
        <a:ext cx="1510598" cy="1510598"/>
      </dsp:txXfrm>
    </dsp:sp>
    <dsp:sp modelId="{0D5196FF-77E7-4636-973F-D02B56A06812}">
      <dsp:nvSpPr>
        <dsp:cNvPr id="0" name=""/>
        <dsp:cNvSpPr/>
      </dsp:nvSpPr>
      <dsp:spPr>
        <a:xfrm>
          <a:off x="4446460" y="2992821"/>
          <a:ext cx="2513304" cy="15498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400" kern="1200" dirty="0" smtClean="0"/>
            <a:t>Fuentes formales del Derecho </a:t>
          </a:r>
          <a:endParaRPr lang="es-MX" sz="3400" kern="1200" dirty="0"/>
        </a:p>
      </dsp:txBody>
      <dsp:txXfrm>
        <a:off x="4446460" y="2992821"/>
        <a:ext cx="2513304" cy="15498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9678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3252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76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5548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434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517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954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397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8401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607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2098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5B1E3-FE27-4C65-B7DE-0ADCD2FF88DA}" type="datetimeFigureOut">
              <a:rPr lang="es-MX" smtClean="0"/>
              <a:t>12/10/2016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5AA8F-4AF3-4BC7-BC05-79BE5F81A53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3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87624" y="692696"/>
            <a:ext cx="6696744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000" dirty="0" smtClean="0">
              <a:latin typeface="Bookman Old Style" pitchFamily="18" charset="0"/>
            </a:endParaRPr>
          </a:p>
          <a:p>
            <a:pPr algn="ctr"/>
            <a:r>
              <a:rPr lang="es-MX" sz="2000" dirty="0" smtClean="0">
                <a:latin typeface="Bookman Old Style" pitchFamily="18" charset="0"/>
              </a:rPr>
              <a:t>Universidad Autónoma del Estado de Hidalgo </a:t>
            </a:r>
          </a:p>
          <a:p>
            <a:pPr algn="ctr"/>
            <a:r>
              <a:rPr lang="es-MX" sz="2000" dirty="0" smtClean="0">
                <a:latin typeface="Bookman Old Style" pitchFamily="18" charset="0"/>
              </a:rPr>
              <a:t>Escuela Superior Actopan </a:t>
            </a:r>
          </a:p>
          <a:p>
            <a:pPr algn="ctr"/>
            <a:r>
              <a:rPr lang="es-MX" sz="2000" dirty="0" smtClean="0">
                <a:latin typeface="Bookman Old Style" pitchFamily="18" charset="0"/>
              </a:rPr>
              <a:t>Licenciatura </a:t>
            </a:r>
            <a:r>
              <a:rPr lang="es-MX" sz="2000" dirty="0" smtClean="0">
                <a:latin typeface="Bookman Old Style" pitchFamily="18" charset="0"/>
              </a:rPr>
              <a:t>en Derecho</a:t>
            </a:r>
          </a:p>
          <a:p>
            <a:pPr algn="ctr"/>
            <a:endParaRPr lang="es-MX" sz="2400" dirty="0" smtClean="0">
              <a:latin typeface="Bookman Old Style" pitchFamily="18" charset="0"/>
            </a:endParaRPr>
          </a:p>
          <a:p>
            <a:pPr algn="ctr"/>
            <a:endParaRPr lang="es-MX" sz="2400" dirty="0" smtClean="0">
              <a:latin typeface="Bookman Old Style" pitchFamily="18" charset="0"/>
            </a:endParaRPr>
          </a:p>
          <a:p>
            <a:pPr algn="ctr"/>
            <a:r>
              <a:rPr lang="es-MX" sz="2400" dirty="0" smtClean="0">
                <a:latin typeface="Bookman Old Style" pitchFamily="18" charset="0"/>
              </a:rPr>
              <a:t>Asignatura: Derecho Romano </a:t>
            </a:r>
          </a:p>
          <a:p>
            <a:pPr algn="ctr"/>
            <a:endParaRPr lang="es-MX" sz="2400" dirty="0" smtClean="0">
              <a:latin typeface="Bookman Old Style" pitchFamily="18" charset="0"/>
            </a:endParaRPr>
          </a:p>
          <a:p>
            <a:pPr algn="ctr"/>
            <a:r>
              <a:rPr lang="es-MX" sz="2400" dirty="0" smtClean="0">
                <a:latin typeface="Bookman Old Style" pitchFamily="18" charset="0"/>
              </a:rPr>
              <a:t>Tema: </a:t>
            </a:r>
          </a:p>
          <a:p>
            <a:pPr algn="ctr"/>
            <a:r>
              <a:rPr lang="es-MX" sz="3200" dirty="0" smtClean="0">
                <a:solidFill>
                  <a:schemeClr val="accent1"/>
                </a:solidFill>
                <a:latin typeface="Bookman Old Style" pitchFamily="18" charset="0"/>
              </a:rPr>
              <a:t>Monarquía romana </a:t>
            </a:r>
          </a:p>
          <a:p>
            <a:pPr algn="ctr"/>
            <a:endParaRPr lang="es-MX" sz="2400" dirty="0">
              <a:solidFill>
                <a:schemeClr val="accent1"/>
              </a:solidFill>
              <a:latin typeface="Bookman Old Style" pitchFamily="18" charset="0"/>
            </a:endParaRPr>
          </a:p>
          <a:p>
            <a:pPr algn="ctr"/>
            <a:endParaRPr lang="es-MX" sz="2400" dirty="0" smtClean="0">
              <a:solidFill>
                <a:schemeClr val="accent1"/>
              </a:solidFill>
              <a:latin typeface="Bookman Old Style" pitchFamily="18" charset="0"/>
            </a:endParaRPr>
          </a:p>
          <a:p>
            <a:pPr algn="r"/>
            <a:r>
              <a:rPr lang="es-MX" dirty="0" smtClean="0">
                <a:latin typeface="Bookman Old Style" pitchFamily="18" charset="0"/>
              </a:rPr>
              <a:t>Académica: Mtra. María Patricia Fernández Cuevas</a:t>
            </a:r>
          </a:p>
          <a:p>
            <a:pPr algn="r"/>
            <a:endParaRPr lang="es-MX" dirty="0">
              <a:latin typeface="Bookman Old Style" pitchFamily="18" charset="0"/>
            </a:endParaRPr>
          </a:p>
          <a:p>
            <a:pPr algn="r"/>
            <a:endParaRPr lang="es-MX" dirty="0" smtClean="0">
              <a:latin typeface="Bookman Old Style" pitchFamily="18" charset="0"/>
            </a:endParaRPr>
          </a:p>
          <a:p>
            <a:pPr algn="ctr"/>
            <a:endParaRPr lang="es-MX" sz="2400" dirty="0">
              <a:latin typeface="Bookman Old Style" pitchFamily="18" charset="0"/>
            </a:endParaRPr>
          </a:p>
          <a:p>
            <a:pPr algn="ctr"/>
            <a:r>
              <a:rPr lang="es-MX" sz="2400" dirty="0" smtClean="0">
                <a:latin typeface="Bookman Old Style" pitchFamily="18" charset="0"/>
              </a:rPr>
              <a:t>  </a:t>
            </a:r>
            <a:endParaRPr lang="es-MX" sz="24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85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836712"/>
            <a:ext cx="6120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Bibliografía</a:t>
            </a:r>
          </a:p>
          <a:p>
            <a:endParaRPr lang="es-MX" dirty="0" smtClean="0"/>
          </a:p>
          <a:p>
            <a:r>
              <a:rPr lang="es-MX" dirty="0" smtClean="0"/>
              <a:t>Bernal, B y José De Jesús Ledesma (2008),   </a:t>
            </a:r>
            <a:r>
              <a:rPr lang="es-MX" dirty="0"/>
              <a:t>H</a:t>
            </a:r>
            <a:r>
              <a:rPr lang="es-MX" dirty="0" smtClean="0"/>
              <a:t>istoria del derecho romano y de los derechos </a:t>
            </a:r>
            <a:r>
              <a:rPr lang="es-MX" dirty="0" err="1" smtClean="0"/>
              <a:t>neoromanistas</a:t>
            </a:r>
            <a:r>
              <a:rPr lang="es-MX" dirty="0" smtClean="0"/>
              <a:t>, </a:t>
            </a:r>
            <a:r>
              <a:rPr lang="es-MX" dirty="0"/>
              <a:t>M</a:t>
            </a:r>
            <a:r>
              <a:rPr lang="es-MX" dirty="0" smtClean="0"/>
              <a:t>éxico: Porrúa</a:t>
            </a:r>
          </a:p>
          <a:p>
            <a:r>
              <a:rPr lang="es-MX" dirty="0" smtClean="0"/>
              <a:t>MARTA MORINEAU IDUARTE, DERECHO ROMANO, México: Oxford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0973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1268760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accent1"/>
                </a:solidFill>
              </a:rPr>
              <a:t>Resumen</a:t>
            </a:r>
          </a:p>
          <a:p>
            <a:pPr algn="ctr"/>
            <a:r>
              <a:rPr lang="es-MX" dirty="0" smtClean="0">
                <a:solidFill>
                  <a:schemeClr val="accent1"/>
                </a:solidFill>
              </a:rPr>
              <a:t> Monarquía 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658955" y="1988840"/>
            <a:ext cx="60486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 smtClean="0"/>
              <a:t>La monarquía corresponde a la primera forma de </a:t>
            </a:r>
            <a:r>
              <a:rPr lang="es-MX" dirty="0" smtClean="0"/>
              <a:t>gobierno  que se presentó en Roma  y su periodo abarca </a:t>
            </a:r>
            <a:r>
              <a:rPr lang="es-MX" dirty="0" smtClean="0"/>
              <a:t>desde </a:t>
            </a:r>
            <a:r>
              <a:rPr lang="es-MX" dirty="0" smtClean="0"/>
              <a:t>la fundación de la ciudad, el 21 de abril de 753 a. C., hasta la caída del último rey, Tarquino el Soberbio, en el año 509 a. C</a:t>
            </a:r>
            <a:r>
              <a:rPr lang="es-MX" dirty="0" smtClean="0"/>
              <a:t>.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Palabras claves: leyenda, forma de gobierno, instituciones políticas. </a:t>
            </a:r>
            <a:endParaRPr lang="es-MX" dirty="0" smtClean="0"/>
          </a:p>
          <a:p>
            <a:endParaRPr lang="es-MX" dirty="0" smtClean="0"/>
          </a:p>
        </p:txBody>
      </p:sp>
      <p:sp>
        <p:nvSpPr>
          <p:cNvPr id="2" name="AutoShape 2" descr="Resultado de imagen para línea del tiempo de roma MONARQUI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063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66602545"/>
              </p:ext>
            </p:extLst>
          </p:nvPr>
        </p:nvGraphicFramePr>
        <p:xfrm>
          <a:off x="755576" y="980728"/>
          <a:ext cx="698477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941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03113" y="1196752"/>
            <a:ext cx="51663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 smtClean="0"/>
              <a:t>Se </a:t>
            </a:r>
            <a:r>
              <a:rPr lang="es-MX" dirty="0"/>
              <a:t>cuenta que Eneas, rey de Troya, huyó con sus dioses al Lacio, donde se casó con Lavinia. </a:t>
            </a:r>
            <a:endParaRPr lang="es-MX" dirty="0" smtClean="0"/>
          </a:p>
          <a:p>
            <a:pPr algn="just"/>
            <a:r>
              <a:rPr lang="es-MX" dirty="0" smtClean="0"/>
              <a:t>Tuvieron </a:t>
            </a:r>
            <a:r>
              <a:rPr lang="es-MX" dirty="0"/>
              <a:t>un hijo llamado Ascanio, que fundó la ciudad de Alba Longa. Luego de sucesivos reyes, asumieron el trono, </a:t>
            </a:r>
            <a:r>
              <a:rPr lang="es-MX" dirty="0" err="1"/>
              <a:t>Numitor</a:t>
            </a:r>
            <a:r>
              <a:rPr lang="es-MX" dirty="0"/>
              <a:t> y </a:t>
            </a:r>
            <a:r>
              <a:rPr lang="es-MX" dirty="0" err="1"/>
              <a:t>Amulio</a:t>
            </a:r>
            <a:r>
              <a:rPr lang="es-MX" dirty="0"/>
              <a:t>. Este último destronó a </a:t>
            </a:r>
            <a:r>
              <a:rPr lang="es-MX" dirty="0" err="1" smtClean="0"/>
              <a:t>Numitor</a:t>
            </a:r>
            <a:r>
              <a:rPr lang="es-MX" dirty="0" smtClean="0"/>
              <a:t> e </a:t>
            </a:r>
            <a:r>
              <a:rPr lang="es-MX" dirty="0"/>
              <a:t>hizo sacerdotisa vestal a su hija </a:t>
            </a:r>
            <a:r>
              <a:rPr lang="es-MX" dirty="0" smtClean="0"/>
              <a:t>Rea Silvia, ella </a:t>
            </a:r>
            <a:r>
              <a:rPr lang="es-MX" dirty="0"/>
              <a:t>se unió secretamente con el Dios </a:t>
            </a:r>
            <a:r>
              <a:rPr lang="es-MX" dirty="0" smtClean="0"/>
              <a:t>Marte </a:t>
            </a:r>
            <a:r>
              <a:rPr lang="es-MX" dirty="0"/>
              <a:t>y de esa unión, nacieron los mellizos, </a:t>
            </a:r>
            <a:r>
              <a:rPr lang="es-MX" dirty="0" err="1" smtClean="0"/>
              <a:t>Romulo</a:t>
            </a:r>
            <a:r>
              <a:rPr lang="es-MX" dirty="0" smtClean="0"/>
              <a:t> </a:t>
            </a:r>
            <a:r>
              <a:rPr lang="es-MX" dirty="0"/>
              <a:t> y Remo</a:t>
            </a:r>
            <a:r>
              <a:rPr lang="es-MX" dirty="0" smtClean="0"/>
              <a:t>.</a:t>
            </a:r>
          </a:p>
          <a:p>
            <a:r>
              <a:rPr lang="es-MX" dirty="0" smtClean="0"/>
              <a:t> </a:t>
            </a:r>
            <a:r>
              <a:rPr lang="es-MX" dirty="0"/>
              <a:t>Por orden de </a:t>
            </a:r>
            <a:r>
              <a:rPr lang="es-MX" dirty="0" err="1"/>
              <a:t>Amulio</a:t>
            </a:r>
            <a:r>
              <a:rPr lang="es-MX" dirty="0"/>
              <a:t>, ambos niños fueron arrojados al </a:t>
            </a:r>
            <a:r>
              <a:rPr lang="es-MX" dirty="0" err="1"/>
              <a:t>Tiber</a:t>
            </a:r>
            <a:r>
              <a:rPr lang="es-MX" dirty="0"/>
              <a:t>, se salvaron, siendo amamantados por una loba, y ya adultos, restituyeron en el poder, a </a:t>
            </a:r>
            <a:r>
              <a:rPr lang="es-MX" dirty="0" smtClean="0"/>
              <a:t>su abuelo. 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243343" y="2924103"/>
            <a:ext cx="1503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Leyenda Fundación de Roma </a:t>
            </a:r>
            <a:endParaRPr lang="es-MX" dirty="0"/>
          </a:p>
        </p:txBody>
      </p:sp>
      <p:sp>
        <p:nvSpPr>
          <p:cNvPr id="6" name="5 Abrir llave"/>
          <p:cNvSpPr/>
          <p:nvPr/>
        </p:nvSpPr>
        <p:spPr>
          <a:xfrm>
            <a:off x="1743072" y="795536"/>
            <a:ext cx="524671" cy="518046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312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99592" y="227687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MX" dirty="0">
                <a:latin typeface="Bookman Old Style" pitchFamily="18" charset="0"/>
              </a:rPr>
              <a:t>La ciudad se organizó mediante la reunión de tres </a:t>
            </a:r>
            <a:r>
              <a:rPr lang="es-MX" dirty="0" smtClean="0">
                <a:latin typeface="Bookman Old Style" pitchFamily="18" charset="0"/>
              </a:rPr>
              <a:t>tribus: </a:t>
            </a:r>
            <a:r>
              <a:rPr lang="es-MX" dirty="0" smtClean="0">
                <a:latin typeface="Bookman Old Style" pitchFamily="18" charset="0"/>
              </a:rPr>
              <a:t> latinos</a:t>
            </a:r>
            <a:r>
              <a:rPr lang="es-MX" dirty="0">
                <a:latin typeface="Bookman Old Style" pitchFamily="18" charset="0"/>
              </a:rPr>
              <a:t>, sabinos y etruscos. </a:t>
            </a:r>
          </a:p>
          <a:p>
            <a:pPr algn="just"/>
            <a:r>
              <a:rPr lang="es-MX" dirty="0">
                <a:latin typeface="Bookman Old Style" pitchFamily="18" charset="0"/>
              </a:rPr>
              <a:t>Las tribus se dividieron en 10 curias, integradas por grupos familiares llamados </a:t>
            </a:r>
            <a:r>
              <a:rPr lang="es-MX" dirty="0" smtClean="0">
                <a:latin typeface="Bookman Old Style" pitchFamily="18" charset="0"/>
              </a:rPr>
              <a:t>gens.</a:t>
            </a:r>
            <a:endParaRPr lang="es-MX" dirty="0">
              <a:latin typeface="Bookman Old Style" pitchFamily="18" charset="0"/>
            </a:endParaRPr>
          </a:p>
        </p:txBody>
      </p:sp>
      <p:pic>
        <p:nvPicPr>
          <p:cNvPr id="1026" name="Picture 2" descr="Resultado de imagen para mapa de roma antigu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7" y="1408743"/>
            <a:ext cx="2304256" cy="2744369"/>
          </a:xfrm>
          <a:prstGeom prst="rect">
            <a:avLst/>
          </a:prstGeom>
          <a:noFill/>
          <a:effectLst>
            <a:reflection blurRad="6350" stA="50000" endA="275" endPos="40000" dist="1016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652120" y="4275447"/>
            <a:ext cx="31181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600" dirty="0" smtClean="0"/>
              <a:t>Fuente: imagen  https://www.google.com.mx/search?q=mapa+de+roma+antigua&amp;espv=2&amp;biw=1600&amp;bih=745&amp;tbm=isch&amp;imgil=ds-rHga6BXvfEM%253A%253BLGCewxHvGum4pM%253Bhttps%25253A%25252F%25252Fmaterialescienciassociales.wordpress.com%25252Ftag%25252Fantigua-roma%25252F&amp;source=iu&amp;pf=m&amp;fir=ds-rHga6BXvfEM%253A%252CLGCewxHvGum4pM%252C_&amp;usg=__6il-lWtr4LL-LM7qTVxjADaq1rA%3D&amp;ved=0ahUKEwiu4Y2L2tXPAhUH0YMKHdUXA1UQyjcINA&amp;ei=JWf-V-66HIeijwTVr4yoBQ#imgrc=PbRcc7rJt_ht9M%3A</a:t>
            </a:r>
            <a:endParaRPr lang="es-MX" sz="600" dirty="0"/>
          </a:p>
        </p:txBody>
      </p:sp>
    </p:spTree>
    <p:extLst>
      <p:ext uri="{BB962C8B-B14F-4D97-AF65-F5344CB8AC3E}">
        <p14:creationId xmlns:p14="http://schemas.microsoft.com/office/powerpoint/2010/main" val="308939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024744" cy="1143000"/>
          </a:xfrm>
        </p:spPr>
        <p:txBody>
          <a:bodyPr>
            <a:normAutofit/>
          </a:bodyPr>
          <a:lstStyle/>
          <a:p>
            <a:r>
              <a:rPr lang="es-MX" sz="2000" dirty="0" smtClean="0"/>
              <a:t>Estado Romano</a:t>
            </a:r>
            <a:endParaRPr lang="es-MX" sz="2000" dirty="0"/>
          </a:p>
        </p:txBody>
      </p:sp>
      <p:sp>
        <p:nvSpPr>
          <p:cNvPr id="5" name="4 Elipse"/>
          <p:cNvSpPr/>
          <p:nvPr/>
        </p:nvSpPr>
        <p:spPr>
          <a:xfrm>
            <a:off x="3084815" y="1726366"/>
            <a:ext cx="2952328" cy="936104"/>
          </a:xfrm>
          <a:prstGeom prst="ellipse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 Ámbito Político 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1475656" y="3159393"/>
            <a:ext cx="1728192" cy="504056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Forma de gobierno</a:t>
            </a:r>
            <a:endParaRPr lang="es-MX" sz="11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835696" y="4041068"/>
            <a:ext cx="1008112" cy="360040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Monarquía</a:t>
            </a:r>
          </a:p>
          <a:p>
            <a:pPr algn="ctr"/>
            <a:endParaRPr lang="es-MX" sz="1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823628" y="4678931"/>
            <a:ext cx="1080120" cy="360040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</a:rPr>
              <a:t>vitalicia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2663788" y="4714935"/>
            <a:ext cx="1008112" cy="288032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Electiva</a:t>
            </a:r>
            <a:r>
              <a:rPr lang="es-MX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s-MX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868144" y="3173558"/>
            <a:ext cx="1368152" cy="432048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Instituciones políticas </a:t>
            </a:r>
            <a:endParaRPr lang="es-MX" sz="1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6037143" y="3778966"/>
            <a:ext cx="936104" cy="252028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Rey</a:t>
            </a:r>
            <a:endParaRPr lang="es-MX" sz="1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60032" y="3746275"/>
            <a:ext cx="936104" cy="457843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Senado</a:t>
            </a:r>
            <a:endParaRPr lang="es-MX" sz="1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7392652" y="3734275"/>
            <a:ext cx="1080120" cy="442257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comicios</a:t>
            </a:r>
            <a:endParaRPr lang="es-MX" sz="1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5940152" y="4330511"/>
            <a:ext cx="1260140" cy="880840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Supremo sacerdote</a:t>
            </a:r>
          </a:p>
          <a:p>
            <a:pPr algn="ctr"/>
            <a:r>
              <a:rPr lang="es-MX" sz="1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Supremo juez</a:t>
            </a:r>
          </a:p>
          <a:p>
            <a:pPr algn="ctr"/>
            <a:r>
              <a:rPr lang="es-MX" sz="1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Jefe de las legiones</a:t>
            </a:r>
            <a:endParaRPr lang="es-MX" sz="1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623520" y="4630029"/>
            <a:ext cx="1172616" cy="457843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Cuerpo consultivo</a:t>
            </a:r>
            <a:endParaRPr lang="es-MX" sz="1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7392652" y="4409054"/>
            <a:ext cx="1296144" cy="802297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Asamblea pública del pueblo romano</a:t>
            </a:r>
            <a:r>
              <a:rPr lang="es-MX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s-MX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7482662" y="5425819"/>
            <a:ext cx="1134126" cy="288032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l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Curias</a:t>
            </a:r>
            <a:r>
              <a:rPr lang="es-MX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s-MX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7552456" y="5877272"/>
            <a:ext cx="1152128" cy="288032"/>
          </a:xfrm>
          <a:prstGeom prst="rect">
            <a:avLst/>
          </a:prstGeom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l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</a:t>
            </a:r>
            <a:r>
              <a:rPr lang="es-MX" sz="1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enturias</a:t>
            </a:r>
            <a:endParaRPr lang="es-MX" sz="12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21" name="20 Conector recto de flecha"/>
          <p:cNvCxnSpPr>
            <a:stCxn id="11" idx="2"/>
          </p:cNvCxnSpPr>
          <p:nvPr/>
        </p:nvCxnSpPr>
        <p:spPr>
          <a:xfrm>
            <a:off x="6552220" y="3605606"/>
            <a:ext cx="0" cy="183434"/>
          </a:xfrm>
          <a:prstGeom prst="straightConnector1">
            <a:avLst/>
          </a:prstGeom>
          <a:ln>
            <a:noFill/>
            <a:tailEnd type="arrow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>
            <a:stCxn id="6" idx="2"/>
            <a:endCxn id="7" idx="0"/>
          </p:cNvCxnSpPr>
          <p:nvPr/>
        </p:nvCxnSpPr>
        <p:spPr>
          <a:xfrm>
            <a:off x="2339752" y="3663449"/>
            <a:ext cx="0" cy="377619"/>
          </a:xfrm>
          <a:prstGeom prst="straightConnector1">
            <a:avLst/>
          </a:prstGeom>
          <a:ln>
            <a:noFill/>
            <a:tailEnd type="arrow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7" idx="2"/>
            <a:endCxn id="9" idx="0"/>
          </p:cNvCxnSpPr>
          <p:nvPr/>
        </p:nvCxnSpPr>
        <p:spPr>
          <a:xfrm flipH="1">
            <a:off x="1363688" y="4401108"/>
            <a:ext cx="976064" cy="277823"/>
          </a:xfrm>
          <a:prstGeom prst="straightConnector1">
            <a:avLst/>
          </a:prstGeom>
          <a:ln>
            <a:noFill/>
            <a:tailEnd type="arrow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7" idx="2"/>
            <a:endCxn id="10" idx="0"/>
          </p:cNvCxnSpPr>
          <p:nvPr/>
        </p:nvCxnSpPr>
        <p:spPr>
          <a:xfrm>
            <a:off x="2339752" y="4401108"/>
            <a:ext cx="828092" cy="313827"/>
          </a:xfrm>
          <a:prstGeom prst="straightConnector1">
            <a:avLst/>
          </a:prstGeom>
          <a:ln>
            <a:noFill/>
            <a:tailEnd type="arrow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>
            <a:stCxn id="13" idx="2"/>
          </p:cNvCxnSpPr>
          <p:nvPr/>
        </p:nvCxnSpPr>
        <p:spPr>
          <a:xfrm>
            <a:off x="5328084" y="4204118"/>
            <a:ext cx="0" cy="425911"/>
          </a:xfrm>
          <a:prstGeom prst="straightConnector1">
            <a:avLst/>
          </a:prstGeom>
          <a:ln>
            <a:noFill/>
            <a:tailEnd type="arrow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>
            <a:stCxn id="14" idx="2"/>
            <a:endCxn id="17" idx="0"/>
          </p:cNvCxnSpPr>
          <p:nvPr/>
        </p:nvCxnSpPr>
        <p:spPr>
          <a:xfrm>
            <a:off x="7932712" y="4176532"/>
            <a:ext cx="108012" cy="232522"/>
          </a:xfrm>
          <a:prstGeom prst="straightConnector1">
            <a:avLst/>
          </a:prstGeom>
          <a:ln>
            <a:noFill/>
            <a:tailEnd type="arrow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 de flecha"/>
          <p:cNvCxnSpPr>
            <a:stCxn id="17" idx="2"/>
          </p:cNvCxnSpPr>
          <p:nvPr/>
        </p:nvCxnSpPr>
        <p:spPr>
          <a:xfrm>
            <a:off x="8040724" y="5211351"/>
            <a:ext cx="9001" cy="214468"/>
          </a:xfrm>
          <a:prstGeom prst="straightConnector1">
            <a:avLst/>
          </a:prstGeom>
          <a:ln>
            <a:noFill/>
            <a:tailEnd type="arrow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>
            <a:stCxn id="11" idx="1"/>
            <a:endCxn id="13" idx="0"/>
          </p:cNvCxnSpPr>
          <p:nvPr/>
        </p:nvCxnSpPr>
        <p:spPr>
          <a:xfrm flipH="1">
            <a:off x="5328084" y="3389582"/>
            <a:ext cx="540060" cy="356693"/>
          </a:xfrm>
          <a:prstGeom prst="straightConnector1">
            <a:avLst/>
          </a:prstGeom>
          <a:ln>
            <a:noFill/>
            <a:tailEnd type="arrow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>
            <a:stCxn id="11" idx="3"/>
            <a:endCxn id="14" idx="0"/>
          </p:cNvCxnSpPr>
          <p:nvPr/>
        </p:nvCxnSpPr>
        <p:spPr>
          <a:xfrm>
            <a:off x="7236296" y="3389582"/>
            <a:ext cx="696416" cy="344693"/>
          </a:xfrm>
          <a:prstGeom prst="straightConnector1">
            <a:avLst/>
          </a:prstGeom>
          <a:ln>
            <a:noFill/>
            <a:tailEnd type="arrow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>
            <a:stCxn id="12" idx="2"/>
          </p:cNvCxnSpPr>
          <p:nvPr/>
        </p:nvCxnSpPr>
        <p:spPr>
          <a:xfrm>
            <a:off x="6505195" y="4030994"/>
            <a:ext cx="0" cy="370114"/>
          </a:xfrm>
          <a:prstGeom prst="straightConnector1">
            <a:avLst/>
          </a:prstGeom>
          <a:ln>
            <a:noFill/>
            <a:tailEnd type="arrow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 de flecha"/>
          <p:cNvCxnSpPr>
            <a:stCxn id="18" idx="2"/>
          </p:cNvCxnSpPr>
          <p:nvPr/>
        </p:nvCxnSpPr>
        <p:spPr>
          <a:xfrm>
            <a:off x="8049725" y="5713851"/>
            <a:ext cx="12636" cy="163421"/>
          </a:xfrm>
          <a:prstGeom prst="straightConnector1">
            <a:avLst/>
          </a:prstGeom>
          <a:ln>
            <a:noFill/>
            <a:tailEnd type="arrow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 de flecha"/>
          <p:cNvCxnSpPr>
            <a:stCxn id="5" idx="2"/>
            <a:endCxn id="6" idx="0"/>
          </p:cNvCxnSpPr>
          <p:nvPr/>
        </p:nvCxnSpPr>
        <p:spPr>
          <a:xfrm flipH="1">
            <a:off x="2339752" y="2194418"/>
            <a:ext cx="745063" cy="964975"/>
          </a:xfrm>
          <a:prstGeom prst="straightConnector1">
            <a:avLst/>
          </a:prstGeom>
          <a:ln>
            <a:noFill/>
            <a:tailEnd type="arrow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 de flecha"/>
          <p:cNvCxnSpPr>
            <a:stCxn id="5" idx="6"/>
            <a:endCxn id="11" idx="0"/>
          </p:cNvCxnSpPr>
          <p:nvPr/>
        </p:nvCxnSpPr>
        <p:spPr>
          <a:xfrm>
            <a:off x="6037143" y="2194418"/>
            <a:ext cx="515077" cy="979140"/>
          </a:xfrm>
          <a:prstGeom prst="straightConnector1">
            <a:avLst/>
          </a:prstGeom>
          <a:ln>
            <a:noFill/>
            <a:tailEnd type="arrow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utoShape 2" descr="https://encrypted-tbn3.gstatic.com/images?q=tbn:ANd9GcQfwOnNiI310T4HzpbQsHhGU_55RJCV86lHWKfnD1s1g6J5lpSICAAHs9l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0" name="AutoShape 4" descr="data:image/jpeg;base64,/9j/4AAQSkZJRgABAQAAAQABAAD/2wCEAAkGBxQSEhQUEhQUFRUXGBcXFRcVFxcXGBsWFRUWGBQXHhwYHSggGBwlHBUUITEhJikrLi4vFx8zODMsNygtLisBCgoKDg0OGxAQGywkICYtLDAsLCwsLCwsLCwsLCwsLCwsLCwtLCwsLCwsLCwsLCwsLCwsLCwsLCwsLCwsLDcsLP/AABEIASAAlAMBIgACEQEDEQH/xAAcAAABBQEBAQAAAAAAAAAAAAAAAwQFBgcCAQj/xABGEAACAQIDBAcEBwQIBgMAAAABAgMAEQQSIQUxQVEGEyJhcYGRBzJCoRQjUmJyorGCksHRJDNTk7LC4fAVFkNjc7NUo+L/xAAaAQACAwEBAAAAAAAAAAAAAAACBAABAwUG/8QAKBEAAwACAgICAQQCAwAAAAAAAAECAxESIQQxQVEiBRNhgRQycaHw/9oADAMBAAIRAxEAPwDbKKKKEgUUVzLKFUsxCqASSTYADeSTuFQh1XE0yoMzsqqN5YgD1OlZt0m9pR1TBgBdxnkF7/gTl94+h31nWPxEmIbPMZJm4NIb2/CDovkBQVkSDnG2bXtnp3g8OtxKszcEhIck+INlHeTVA2r7TcXJ/ViPDjWwH1j93aYAei1T8jEaAjxrpMNasayt+jVY0h1iukOKl9/E4lvB2QeiWFMWxBPvNIfFnPzJpysPOlFUCg5NhaRxhZXGqyyr+CV1P5WqcwXSnGxWyYmQjlJaQfm1+dQjwKdbWPMaH5V4isDqbjmdD/rVqmiOUzQ9le05wbYqAEf2kB1842/gx8KvWxttwYpS0Eivb3gNGW/2lOq+dYPRGSrq6MySL7rocrDzHDu3GtJy/Zm8a+D6IorNOjXtHK2jxwGXhOo/9ijd+IacwK0mOQMAykMpAIINwQdxBG8Vsmn6MmtHVFFFWUFFFFQgUUUVCHE8yopZyFVQSzHQADUkmsU6bdMGxrZVusCn6uPcZCN0j/wXhvOu6d9rPSK7rgozpYST679R1cfh8R/Z51nMURLWAzOxsAP96Dmawy5NdGkStcmdKeJ1PPl4V2ZDzpfaezup6vMxMjFibaKFC7gPFl1PyprSypUto1i1S2jrOedAkPOkpmsDXSmrCFRMa6E/dSNFWQdLKDXdMq9VrbqmyDyikFn512JhUIKVM9Felkmz2tq+HY3eLit97x8jzXce476+05sxCkqtszcBcX17u+kib0SrT6B6ro+jcBjY541liYOjC6sNxH8+6l6w/oL0pOAltIf6NIfrAdyN/ajl94cRrw13AG+o3c6amuS2YVLTCiiiiBCk8ViFjRpHNlRSzH7qi5+QqH6bORgprEi4VbqSpGaRQbEajfWf7d6STpgpcNLeQShUjl+IAsMyvz7N7N5HnWd5ZmlL+St96K4gbE4fEYiQWleR5ueVgOyt+QVQvgKYbL2gIZGbKWOQZQOBJubk7r2HPdXuGxzIjwqAeuuqXNrOwIN78La+XfUrg+iahe3M2be1rKL8dLE/OufdJcufyU2pbmiFnnaRi7m7HluAF7Ad2tJk2pxtaBYWCpKXb4gQDYd7C1j3WpizXrSWmuvQ3jac9HMjXIoiktpT3YGzDisQkQvl3uRwQEZ9RuJ0W/fTvpL0ZlwhJN2i+GUDcOAe3unv3Hu3UWgyOV66pmG5694rtZORqiaHNFJCU10JKhDuivA1e1Ch7sbHCGQl/ccAN3Fb2Ph2iD5UbZwixSDq/cdSygbgVIzW7jmU+tMowWNlVmtocqk6+O4VzicHJGA/VyBVvcWuMpsWsAezuB8qHiue9mDSm+SYs2EbqhMT2S2ULzBuMxPjaw/npq3sn2710D4Zz28Ply34wvfJ+6VZfDLzrOcZilOCw6g6sEItyXLmPhp86X6F7Z+iYxJCrMGV0ZU1Ygi4/Mq79BWmDI99gy3Uts3qio7o9tP6VAs2TIWLArmzWKsVIvYX3cq9p1dgjPpuv9BnP2QH8kdWPyBqgbaw/WYVh9028bafMCtZmiDqysAVYFWB3EEWI9KyDpRfZwaCVsylHaB9SWVNMrcnF1B4HfzAS8vHVOan4M8iftFBjYObkXvoq2uTxaw48vKl542jCgq6BgbAsQLC1+yD3jhVg2VLhcFEFzK8lgGykMxPHdwvw0FMIMHPtGcmNbBQAS3uoDrqRvY77DurJW6r119m8VVv10QwsBYWHhSmGgeVxHEpZ23KN/efujvNaPsz2f4dB9azzN+4vkqm/qTUku0sBgiYw8MJJ7QXff7xHHxo9ob4s96IdHBg4jexlexkYbtPdQfdFz43JqwWrjDTK6hkYMp1BBuDSoFD7C9Fc2n0Kws1yEMTH4ouz+X3T6VWMd7N5Rfqpo5BwDqUb1BIPoK0zLRlok2C0jFMb0UxcXvQORzjs49F1+VQzmzZSSG+y4yt6Gx+VfQlqQxWFSQZZEVxydQw+dXsmjBLnlfwrpZf9mtY2h0HwcgJCGI66xtlA77G6/KqPi+jClsuGxcE54IxCP4AglXPpU6K0yKwWPeJsyEC+8HVWtz5HvqZPSmQi3Up/eaf4L1XcXhXhfJIjRv9lxa44kcx3i9OdjxxtLllGjgKrXIswJsLjnf5Cs7iX3SF8uOP9mhAt9YxIUZ9QFvYW3qL8OPmat3RTZ4ERlPvOLjuX4R/HzqH2/0deONpImzhe1Y+8LciN+nAjzqyYLFKmFjsCSVQKq6kkqoVR3k2FZZbVwuPyL5MicpSX/2fD+hr/wCSX/2tRT/o3gDh8NFE9s6r27bs7Es9u65Ne11oWpSCSJGsp9oOCfacqHChSkSSRmRzlVmZ1PY0JYDKRfdyvV/6YTMmBxLKSpETdobwCLFvIEnyqIhiVFCKAFUBVA3AAWArHPk4rSGMGNU+zH9o7EnhkSN4wGkbLGQboWJAtccr3PcDWtbI2amHiSJNyjU8WPxMe8mkNpRBpMNcbpSw8RDJb9TUmKUdbQ1M6Z1ak8QIlTLJ1ax7rPlC+FjpSy1k/tawWJ+mYedY2liQKYwEMiB1YMwZQPisviBajxRyegclcVs1fBYRI1CxqqrvAXQa63pyBVb9nyYgYQHErkd3kcJbLkR2JVcvwgX0HDdVnAq2tPRW9o8AotXYFFqvRWxMiuSKVIrkihaLTGuLwyyIyOMysLMOYPCmuH2TBGuRIowvEZR8776eYoNkbJbPlOW+7NY5fnasA2fjMXLtDDhYurxUZRJSoYM9mvI8t99wTc7rWtwoox8k+yqvjo3PG7PjlTq5UDpybXwI4g99Zv0p6GNAGkhvJDbtIdXQcfxr8x31qTVway5NGnFMxbA7XmQALJmXhmGbTxuCfWp32VZZ8dDmkVuoR2VSw0I7ChV4mzHmbCnW3OiS/TYci2gmY9Yo3KyDMy/hcA+FjV1xWAjkQI8alRbKLe7bcVt7pHAjdRzUQ96MP8dPei6UVUtk9JBCrQ4lyzxtlVz7zRlVZC33rNlJ45b8aKfVJrYu5aZa5og6srAFWBVgdxBFiPSqcdmYjDdhY2xEQ0jdGXrQvBXVyL2HxA68QONzoobhWtMuLcvooOMjxGaGR4eqjWQAmRlzkurILKtwBrvJ8qlhUr0kwxkw0gQXdRnQc3jIdR5lbedQ2HmDqrqbqwDKeYYXB9DSefGo1oaw263scLSi0ktKCs0aMWWuxSamlBWiM2KAUWriWPMBY2INxy867W9tbX423UZmcmuGrtqTahYaOGrhjXTUmazZojlqTNdsa4NAw0RG0cWi4nDIzBSRKwubXYBVA8TnbT7pp/isQsSl5GVFUXLMbAetO9gYBJvpDyKro5WEKwDKVhzFtD993/dFP8J0ZwkbB0w8QZfdOW5XwvfL5UxPj7SbYu/I4trRBbL6NLiVaedSpka8akEMIgqqmYcCcpa3DMBXtXKim1EpaFnbYUUUVYJ7VOWDqJZINwH1kXfG5NwPwtcdwK86uFRm39mmZAyWEsZLRE7ibdpCeCsNDy0PCs8scp0aYr41sjFNKKaZ4TEh1uAVNyGVtGVhvUjgRTgGkPTH/YuppVWpuDXYajTAaHANBaoDbcKiWGaV5ViQOkpSRkCh8pWQ5TYhStjfg5PCppejt7FcVicp3WZCLeOTX1reYdLaMKtS9M7JrgmoTDQo2KLwySvFErIWaVnSSViM1hfLZAtrgb3PKpcmsrWno0jtbAmuCaCa4JrJs1SPGNNcbIwAWOxkc5I77sx+I9yi7HuFKzzKilnIVQLkngKf9HtnNc4iUWdhljQ744zqb/fawJ5WA4G54sfN/wAAZL4Ildn4NYY0jW9kUC53nmx5km5PjTiiiugIBRRRUIFFFFQgUUVWOkXSdo5RhcIiy4kgM+diIoUOgaQjUk62Uam3CqqlK5U+i0t9D3bOyCzddBYS2GZTosgG4E/Cw4N5HTdFYXFB7jVWU2dGFmU8iP47jwqM2hsidgXxO0sRoMzGErBEtt9gATYd7GonCYp1EBlM0rOrKpBAmQgFlYM59wgdpHzAXHLXmvycOa3Mvv8A6GsfOF36LkGroNUJg8dOq3niB+9Cc2n3lIBv+G/lT7C4+OQkI6kjevxDxU6jzFT0MD7NUb/wLD2K9XZDvQMwjN9/YBy/Kn16L1atopymdIoUAKAABYACwAG4ADdXpauL02xWOjjt1jqpO4E6nwG8+VDsvQ5JpHE4hUF2PGwABJJ4KANWPcKYy42Vv6qMgH45QQB4IO03gcvjVYxMDFppnmlzI4jzBipjj7PWsAlrXBvysBvtVNqe6Kb0ujQtlbIZ2WXEC2Ugxxb8p4O53M/Ibl7zqLBWf4PY2JhGbCY+W41CYpuvjcb957S+IPHdVh6L9JRii8UidTiYrGWK+YWbc6N8SHnw40343k4cq1jf9fIlkVb/ACJ+iiimjIKKKKhAoooqECssfNh8TiLypFM7sXEqhg6iRzE63ZSRle2hO63CtTqjYqVcXI07gPEt0w6kXXLfty24lyBY/ZA5mlfMxzePjRtg3y6K1tLa8K2OIxAmI1EaWy3G45FJ13e8TaoHDdKGOKE0q2jAKZRqUViDnvxPZF+7du1gsVHZ3FrWklGndI38q5vuPrSmLx4x+jrxgTWzZ8FOrKMpBBFwRuIPEV1isJHIAJER7bsyg28L7qyzYe3ZMNovbjOpjJtbmVPA92492+r5srpPDNYK4DfYfst6Hf5Vblr0Z3jcvTRIjZiD3TIv4ZHt6EmuvoJ/tZv3x/KlRiB3179IFDyYHFDc7NU+80reMjW+RFLYXBxxX6tES+/KACfE7zQcSOANM8ftZIheR1jHC51PgN58qm2ycSQkcDfVB2z0kWHFsY1zra0wB3uu4rwzKNDzuBpakNu9LWkBSDMinfIdHP4R8PidfDfVVygDQW4AchRrGmtUbThb9mh7K2nGR/RMQij+xkGYDwQlWXyNu6pHYoeTaEUmdHlUWkES2VIQslw12Y9pmG865dBoar3s+waSRSh1Vh1vxKGH9UnOrhhIkwksUsYCLfqpQoCjJIQFNh9l8pvwBbnWeHx4jMqX/v7FM0viy9UV7Xldc5wUUUVCBRRRUIQXS7FERrAhs85KXG8RgXmYcuybX5uKjTGAuVQAALADcABoK5nl67FTSb1T6iPuCm8pHi9gf/GKVbca5/kXutfQ/wCPHGdmNbYjyzzjlK5/eOb/ADU1G+3P/ZqR6QtfF4jSwzDz7Cgn1BHlUbw7x/CrZ1MT3CZ6hKn/AHrT7LHILEDwNN4FD6ceFdfRyOB/WhY5C/tD6DrI/wCrmlQcsxI9CbCnH/EcT/8AIf0X+VM8IDY33cL0rI4AufLiSTuAHE1Wyqw4vbQpLiZ20bESnwOX/DamLQxoSx1Y7yTcnxO+pNdkTsuZmjgB3B9SSdwNiAPn4VBJGWJB1KsysOAZTY/MVFW/TMpvFvULs8dsx5DlXk4tpTzKEFzq3CmLa3Pl/OiQVrS/kvvs9S0BPOU/IKv8Kt2MwyyxvG3uupU+DC38arfQiK2Gj72dvVzVqrKn+Ry32TXR3GtNhonf38uWT/yJ2ZPzKakar/RB7DER8FmJHhIiv+parBXUl7SZyqWnoKKKKsEKZ7Yx3UQSy2uUUkLzb4V8yQPOntVvpbPmfDwD4mMr/ggy29XeP0NVVaWwpW3ojtm4YxRIhOZlHab7TnV282JPnXO08UI42ZjZVBZvBRc07qLaH6RiI4d4uJZOQRG7AP4nA8lauZEu60dKmonZTOm+y2hGDdhZpI3EvdLmElv/ALHH7FVcix8a2X2obM63BsQNYrSj9m4f8pasgyZl7x+lNZp09jH6ffPG5+UN9xuNKfw4wbm0NMlN9DXSm2hGYcjWI/Dc+iVVgdxp7sqyibEEZjF2UXdYlQWbu0YC/AA86gRGp3Fl+dSOxC6ysvXKgcAWZM4ffbUsArC50sbg8eAVO00D5dP9sl5ordqQCaZuyoI0JPwKDfKvM8hc0125sQ4WOJk1UKsb6cfhfu1JHgRyq07C2XFEoKXZgoUs5zMAOHcO4WqRxWHWRWRxdWBBB5Gl4rgznTTVKkZPNG19d/6UniwEA47208N3++dSu0NizpK0SqZMq5lOmqXtfU6sLgH/AFp70X6PSPKssysqJYqrCzMw3G3ADfrxtTa+x2/Ihx17LpsLCdVHFHxRFB8QO1871L0hho7aml6wb2IinRdv6Vix9zDN5nr1/wAgqz1WuiqXnxb8PqI/NFdz/wC0VZa6mL/RHMy/7sKKKKMzCqc8vW4nES8AVhT8MWbN+d3H7Iqc6RbTMMYEdjNISkQOoBtdnI4qo1PPQcagsHhhGiopJCi1zqSd5YniSbk+NLeTelxGfGjb2dYlrLT3oPg7QnEMO3PZ9d4jt9Uv7uvixqA6Uy5cNM17WilN92uQ2q57NnVYYwNwRQB4AWofFn2w/Jb6R3tQqEJe1he99xHGsE23ss4LENFrlHaiPOI+76e6fCthxM5xE6J8Iux78treVzXHTLomuMiAvlkS5je18pO8HmpsLjuBpjJHJaB8XP8As3v4MWmgzDMvmOVJx4krofnupzjcJLhZOrmUo+8A6hgOKn4h4c+Fego+/Q0k010z0WOpyLlDPEmT7NvnSxkRhY2IO8Hj60j9CHA10uE5m9CbpdaZL7K2y+HPau8fqyj/ADD5+NXbCYpJVDowZSLgjlWd062JLh0Z0xAGVjmUsTkvYBlZdw1F7nfc8tQqFXZzvJ8dR+Ulsw8glnMi6oiGNWG5mdlL2PEDIgvzJ5VOJEBY8aSwpAsoUC3ytTqhYougpHF4lYkaRzZVBJPcP1PdTbaO0eqZEVC7yByozKosmXMSTw7S7gd9VjpvhZZcHNJIwzIvWJHHfICmupOsh7yAO6tsWGr7+DHJlU/8mmdGcE0UA6wWkkJkkHJn1y345RlW/dUrXKOGAYbiAR56iuq6KWujnt7CiiioUU1peuxEsx1CkwRdyxt9YR+J737kWktky54xJf3yzj8JPZ/LavNlpkDQt70Tsrc7FiyN4MpB9aj8E08cEcCRHrEUR9Y1uqAUZRJobtoL5dORIrnZNuns6OPSlaGPtBGbDEA6K6hxwIJHZPqD5U+6K7YaXCoM2qgRvzBUW+YsfOqn0xd4ymHIIQDrCzEFpWvqTbdY6+JG4WvD7M2s+FkzoAQ1g6G4DAXsSQDlI11762wVx6Ncvju8PP6Nh2C1sQt+KMB4gg1a6zDZ3SOGQqVfJIpBCPZWvxAvo3kTVym20GiJX3raX520ps5bQ+2rseHEIUmRWXfZhcePce8VQ9peyxH7WFnMf3XHWL+qsPU1adgbUZgySG/ZzI1t4O8HlwpzsGW3WITqHbfyJuvyPyqnKfsKMlw9yzM5vZ3j093qnHc5HyZaQToZtA7o0/vFrY8Zigqk33b+4Uy6OT5oyTvJLevDyFqD9mPoaX6hnS9mbYf2c45/feGLzZz6AAfOrFsn2XwJriHac8Q3ZTv7IOvmTVm25tfqbKozNYsdbWHMmuNq7QK4dHG9sp9bfzoljlekZ5PLzZFqqIDauy3wZzL1kmHIGpJdoiL3vxZDprraxvprTM9JIMo6omY8BGL+re6PM1fIMUMgY8qzjE5YcUVAHVSXePTQNf61e4XIYDvblS2fEkuSLxZX/qxEbPbEEyzG0lvqym6KxuAhO/va3a5W0r2TGFopoZwBJ1Umu5ZFyG7LyPNeHhU7TDbWzUnjZXHA67iNDcg8Da9LYfJc136NMmJUv5Lr0ZxHWYPDP9qGI/kW/wA71JVWPZnihJszDEG9lK3/AAsR/KrPXUEH0FFFFQhE7a2KJiJI26qZRZXtmBXfkdbjOt+8EXNiKre2Z8ThYXllw6EILkpMMp1AFsy5teVvWr1Wee2LaWWKDDjfKxdvwQ2/V3T901lkiWtsY8d07UL5M721teTFSB5Aq5QVRVuQoYgtqfeJsuum4aVM+z/ZZmlmfKCqIE13EyXLDXkqr+/VXrX/AGX7PC4EOf8AqM0nqbL+VVrHAt1s6/6g1iwKF8lO2x0TXTqGAzG3VuMyeR3qB5+VM8Ps3G4XSIMF+yjK6futa3lar9g8N1uIkY+7H2R4tq3yy1JbYjyKoOg1PlameCOJzZm+D6VYyEm8Obgw6uVRfjqoYClF9ojK5doVVjow63QgcLMi1eOjmz88aswuWu1vE3rzpNEEVNLdtQ3K1wavT+ybX0U6f2lK4t1YtyEsdq72P0/SPR1KDgVYSAjhewBB8qtuz8GkqyEqrDOwRrDUAAX7xmvTfYuxoZBI7RobsQvYXQLpy53qar7J+P0V6bprBJI5JezAC4XxuLXvxptjenAbIoiLIltSyqTbdZTflxIqax+zIQyL1UXv69hfhueXcKV2FsqBsqtDEbEqewu9b91TVfZSaIRun0RHaSa3e0ZH+Oo7afS6OdMsMUjyKQyWKGzDuQsbEXB03GrbidmRpiSoijHZNhkUfEO7vqR6SYEQhJFAGXU25H3vl+lRpvpk2iG2ZtaN47l1W2/MQpXmrX3EbiDVe6T9JlkUw4c3VtJJOBH2V531u3pe+l327sSNUTEdWhZGF2KqSVNgdSOGh8qy3b2zvo+Jkj4Xzp+CTtD0uR5UlXjKPyOj4drLkU0ab7HsVmwksf8AZzN6Oqv+pb0q91lHsbxOXEYmM/8AUjjceMTMG9RKv7tavTmN7lCflxwzUgoooohcKwz2hbT+kY6Ug3WK0K/sXz/mLDyrYOk21fouFlm4opyA8XOiD1Ir57QWGpJPEneTxJ7ydawz11o6n6Xi5W7fwdJEzkJGLu5CoPvMbDy4nuBr6CwOEEGFWNNyIFH7IAH6fOsi9nAj+nJ1hAOR+rv9vs/PLn+dbeVuLcKvBOp2V+qZHWXj9ED0ewJQEPvLsx46X0+QFedMAeqYjgp+YIqdhhC7q4xeHEikHjceR3itzm7GWxAAigfYW3hYUbWwqvowuDSOFwAgAVAQBu1J+dSkJLL2h61CDPqljhvYAAX8AKb9GYLYVL72W5/a7X8acbcUmJkXeysB4kECl9mxZYkXkoHoAKhCnY9C2JRRxMn6CuZVOHlzsOwxBPIEaX8CNPSnmPQpioieLEfvL/MVY8VgFlS1uFQsrnSRLNFOuo3G3I2B/wApqU2vGJ4UH2rg24C2tOsJgDkMcmo4HlXWFwWXs65b3HGoUI7agAwbqeEZ+S1n/tL2UTBhsUPhURyfhcAofJrj9s1p20Ic6FSLg6Edx0NMtu7MWbCSQnQMhUdxI7J8jb0oaW1o0xZHFqkY90DxvU4/DsdzsYz4SCw/MF9a3evmOCZiiuuj2V07nFmU+RAr6T2ZjVnhjlX3ZEVx+0L2/hWWB9aHf1KfzVr5Q5ooorY5pmXti2obwYZd2s0nl2Yl8znP7ArNqmummO6/HYh+Acxr4Rdj/EGqFpLNW6PT+Bi4YV/PZzJ/IgjQgjUEEagg8atmyfaLjIQFfJOB9slG/eUEeq1Umryqi3PoryMUZX+SNc2J7QvpAYmCZcpAYqUkAuL8CGP7tWjZPSCGclVcZxvU3Vx3lW1HjWXez0fVzn/uAekafzq1T7NWUDOoNtVJ95TzUjVT3ij/AMlp6ZyL8Vd8S+0VSIJsVB/VyiVR8EwN/KRdR5hqew9LnFuswsgPON0dfnlPyrec0P5Faw2vgskqdoE7rW86WAqlD2m4Fh70gvzjf+VEXtJwSixeQ+Eb/wAqPkvsr9u/plsx2DEgGmoNxSsCEKAapc/tTwSgn60gf9th+op7J0tc6LhZf2jGo+bX+VU7lfJP2r+i2VyzgbzVLbb+LfdDEv4pnY+ixgfOkHxuLbfJCn4ImJ9Xcj8tA80L5CWC38Fvx21I4ULyMFUb2Y2A8zWW9MPaG04aHDApGbhpDozA6EKPhH3jryA30y6e4bsQu7PI/W2zOb6GN7gDcu4bhwqo1nWfa/Ee8bw0+6PYxbQVsPsk2p1mEaEntQPlt/25LtGfD31/ZNY8tWn2c7W+j45L6LMOpbxJvEf3tP26DDWqHPNxc8G18G4UUUU6cA+eNv4NocXiI3FmEsjDvSR2dG7wQfUGmFfQm2tg4fFqBiIle3utuZb77MNRVMxvsojNzDiZI+6RFlA9CrepNK3gbe0drx/1OZlTa9GVNRWgzeyfED3cVC/4onj/AEdqjMV7N8cm5InH3JP4MBQftUaf5uFv2VfAdageROtVQ1i6FraKD2svjxFqmcL0rxQHZmDjmVRvmLVK9H8WMAkiYkFJBK31Ysz6KvI2tu1pntLpDFM1/oMJ+9I3aPjkX/Mazr3piz03tdh/zhi/tR/3f/6phiOkWIYgGYgncqBQT3AAEnypxhtp4W/1uBUjmkjH8rAD81WzZ0+FKFsKsa2BzBVCsOIzDfz1oeif0Zhg/cX8I/Su2Fdw4KVI488MyjIupikC2yjW5W1qbNi472zp+8KNp7Omrx/tpJo8xg+rf8J/SpyDbmIQ5eue43pIAWHiGGaoDFSqY3sQew3EfZNa1tSTDhQcSEK8A6hie5Rv9Kp9ISz6bKnH0sxSiwaPzj/1pLFdKsUw7UqqOYRV+ZvSuL2ng7/VYEMObOYx6KG+dq9wO34Y2v8AQIB3q92Hhmj/AIih6Me/or+0J5ZQju0rrm0Zs2S+Vt3wk79wpGr71+H2nJh4GaSPNKSRoGsI5Nx1B8qtEfsvwI39c3jKw/w2racbpbJPlTi6aMbSpbozsd8ZiUiS9gytKw+BA1ye4mxA7/CtVi9m2ABv1ch7jLIR+tWTZuzosOmSCNI132UAXPM8z3mtJwae2TL+pJ43Mr2OzXlFFM7OSFFFFUQ9pDHYkRRySNqERnNuSKSf0pavJEDAhgCCCCDuIOhFQhiGwtlfT3nxGIkynPeQJYEsVBuSfdQCyjibbxbWzRdEsJYEKWB1B6xjcHje9RvSL2ZSIxbDBZo/hVrdYo+zdtH8bg8+dQ8GMx+DXqykyKNwkiLKO4Na1u69IXF7OjFS10WaboVhmHZ6xDzDk/Jriql0h2FLgyCslw4dEkAsQWU3Vhc3uB524aUvsnpbPDmBAnzHNZ2KsCd9iFOndl0p7iMLj9psgGHMcakkZgyoCdMxZ1BbS4Fl4mqma2FVJLs1rYWJWTDQvHcK0aEDiBlGnlu8qdSwq3vKrfiAP6012Js4YaCKEHN1ahc1rXI3m3DW9Pa6BzWZZ7aMEqx4fLHGsbGYOVRQS4RTENBrp1ptzAqmQJNiplBs0jC2psqgC58FFq3PpHsSPG4d4JbgNuYb1Ye6w7wayPF9G8dgZVkEbPkNxJEpdGG43Ve0ARw+dL5ob7Q149pJp+yYwnQWMAdbK7njlsi/xPzp3/yZhbe7J/eNUHiuncuXKIY4n+00jNY88hRfmfWmWz+keMyCOMtLYWBEZlf1W9/MUpxoa2Sm1+hQVDJBKwKXbK5+zr2XFijC17m/lWgdA9ttjMHHI+ri6OeZX4rcCRY+dZpszoTjcSzFkaIObyPMSua/EoDd924geVa10d2MmDgWFCWAuWY6FmJuzd3hwpvBNL2KeRUv0SVFFFMCoUUUVC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2" name="AutoShape 6" descr="Imagen relacionad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" name="2 Rectángulo"/>
          <p:cNvSpPr/>
          <p:nvPr/>
        </p:nvSpPr>
        <p:spPr>
          <a:xfrm>
            <a:off x="756084" y="6185924"/>
            <a:ext cx="4572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105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7 reyes</a:t>
            </a:r>
            <a:r>
              <a:rPr lang="es-MX" sz="105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Rómulo, </a:t>
            </a:r>
            <a:r>
              <a:rPr lang="es-MX" sz="105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Numa</a:t>
            </a:r>
            <a:r>
              <a:rPr lang="es-MX" sz="105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Pompilio, Tulio </a:t>
            </a:r>
            <a:r>
              <a:rPr lang="es-MX" sz="105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Hostilio</a:t>
            </a:r>
            <a:r>
              <a:rPr lang="es-MX" sz="105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MX" sz="105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Anco</a:t>
            </a:r>
            <a:r>
              <a:rPr lang="es-MX" sz="105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MX" sz="105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Marcio</a:t>
            </a:r>
            <a:r>
              <a:rPr lang="es-MX" sz="105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Tarquino </a:t>
            </a:r>
            <a:r>
              <a:rPr lang="es-MX" sz="105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El Antiguo</a:t>
            </a:r>
            <a:r>
              <a:rPr lang="es-MX" sz="105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MX" sz="105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Servio</a:t>
            </a:r>
            <a:r>
              <a:rPr lang="es-MX" sz="105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Tulio y Tarquino el </a:t>
            </a:r>
            <a:r>
              <a:rPr lang="es-MX" sz="105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Soberbio. </a:t>
            </a:r>
            <a:endParaRPr lang="es-MX" sz="105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34" name="33 Conector recto"/>
          <p:cNvCxnSpPr>
            <a:stCxn id="5" idx="4"/>
            <a:endCxn id="6" idx="0"/>
          </p:cNvCxnSpPr>
          <p:nvPr/>
        </p:nvCxnSpPr>
        <p:spPr>
          <a:xfrm flipH="1">
            <a:off x="2339752" y="2662470"/>
            <a:ext cx="2221227" cy="4969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stCxn id="5" idx="4"/>
          </p:cNvCxnSpPr>
          <p:nvPr/>
        </p:nvCxnSpPr>
        <p:spPr>
          <a:xfrm>
            <a:off x="4560979" y="2662470"/>
            <a:ext cx="1944216" cy="4969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95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Elipse"/>
          <p:cNvSpPr/>
          <p:nvPr/>
        </p:nvSpPr>
        <p:spPr>
          <a:xfrm>
            <a:off x="3377140" y="1268760"/>
            <a:ext cx="2592288" cy="1008112"/>
          </a:xfrm>
          <a:prstGeom prst="ellipse">
            <a:avLst/>
          </a:prstGeom>
          <a:ln>
            <a:solidFill>
              <a:schemeClr val="accent1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Ámbito económico 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948374" y="3246409"/>
            <a:ext cx="1368152" cy="432048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Pueblo de pastores </a:t>
            </a:r>
            <a:endParaRPr lang="es-MX" sz="1200" dirty="0"/>
          </a:p>
        </p:txBody>
      </p:sp>
      <p:sp>
        <p:nvSpPr>
          <p:cNvPr id="7" name="6 Rectángulo"/>
          <p:cNvSpPr/>
          <p:nvPr/>
        </p:nvSpPr>
        <p:spPr>
          <a:xfrm>
            <a:off x="4064563" y="3232212"/>
            <a:ext cx="1152128" cy="79208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Economía cerrada/ autarquía familiar</a:t>
            </a:r>
            <a:endParaRPr lang="es-MX" sz="1200" dirty="0"/>
          </a:p>
        </p:txBody>
      </p:sp>
      <p:sp>
        <p:nvSpPr>
          <p:cNvPr id="8" name="7 Rectángulo"/>
          <p:cNvSpPr/>
          <p:nvPr/>
        </p:nvSpPr>
        <p:spPr>
          <a:xfrm>
            <a:off x="6012160" y="3246409"/>
            <a:ext cx="1440160" cy="648072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i="1" dirty="0" smtClean="0"/>
              <a:t>Cabezas de ganado al  Aes </a:t>
            </a:r>
            <a:r>
              <a:rPr lang="es-MX" sz="1200" i="1" dirty="0" err="1" smtClean="0"/>
              <a:t>signatum</a:t>
            </a:r>
            <a:r>
              <a:rPr lang="es-MX" sz="1200" i="1" dirty="0" smtClean="0"/>
              <a:t> </a:t>
            </a:r>
            <a:endParaRPr lang="es-MX" sz="1200" i="1" dirty="0"/>
          </a:p>
        </p:txBody>
      </p:sp>
      <p:sp>
        <p:nvSpPr>
          <p:cNvPr id="9" name="8 Rectángulo"/>
          <p:cNvSpPr/>
          <p:nvPr/>
        </p:nvSpPr>
        <p:spPr>
          <a:xfrm>
            <a:off x="4161723" y="4585050"/>
            <a:ext cx="1152128" cy="35611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Intercambio de mercancías </a:t>
            </a:r>
            <a:endParaRPr lang="es-MX" sz="1200" dirty="0"/>
          </a:p>
        </p:txBody>
      </p:sp>
      <p:sp>
        <p:nvSpPr>
          <p:cNvPr id="10" name="9 Rectángulo"/>
          <p:cNvSpPr/>
          <p:nvPr/>
        </p:nvSpPr>
        <p:spPr>
          <a:xfrm>
            <a:off x="2635968" y="3246409"/>
            <a:ext cx="1008112" cy="931101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Principal actividad la agricultura </a:t>
            </a:r>
            <a:endParaRPr lang="es-MX" sz="1200" dirty="0"/>
          </a:p>
        </p:txBody>
      </p:sp>
      <p:sp>
        <p:nvSpPr>
          <p:cNvPr id="11" name="10 Rectángulo"/>
          <p:cNvSpPr/>
          <p:nvPr/>
        </p:nvSpPr>
        <p:spPr>
          <a:xfrm>
            <a:off x="2684815" y="4369026"/>
            <a:ext cx="936104" cy="43204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Vid, olivo trigo</a:t>
            </a:r>
            <a:endParaRPr lang="es-MX" sz="12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177171" y="764704"/>
            <a:ext cx="1872208" cy="40011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Estado romano </a:t>
            </a:r>
            <a:endParaRPr lang="es-MX" sz="2000" dirty="0"/>
          </a:p>
        </p:txBody>
      </p:sp>
      <p:cxnSp>
        <p:nvCxnSpPr>
          <p:cNvPr id="18" name="17 Conector recto"/>
          <p:cNvCxnSpPr/>
          <p:nvPr/>
        </p:nvCxnSpPr>
        <p:spPr>
          <a:xfrm flipH="1">
            <a:off x="1632450" y="2276872"/>
            <a:ext cx="3040834" cy="955340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3140025" y="2276872"/>
            <a:ext cx="1500602" cy="955340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stCxn id="5" idx="4"/>
            <a:endCxn id="7" idx="0"/>
          </p:cNvCxnSpPr>
          <p:nvPr/>
        </p:nvCxnSpPr>
        <p:spPr>
          <a:xfrm flipH="1">
            <a:off x="4640627" y="2276872"/>
            <a:ext cx="32657" cy="955340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4673284" y="2276872"/>
            <a:ext cx="2117670" cy="955340"/>
          </a:xfrm>
          <a:prstGeom prst="line">
            <a:avLst/>
          </a:prstGeom>
          <a:ln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>
            <a:stCxn id="7" idx="2"/>
          </p:cNvCxnSpPr>
          <p:nvPr/>
        </p:nvCxnSpPr>
        <p:spPr>
          <a:xfrm>
            <a:off x="4640627" y="4024300"/>
            <a:ext cx="0" cy="628836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3" name="2 Conector recto"/>
          <p:cNvCxnSpPr/>
          <p:nvPr/>
        </p:nvCxnSpPr>
        <p:spPr>
          <a:xfrm flipH="1">
            <a:off x="1632450" y="2276872"/>
            <a:ext cx="3040834" cy="95534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stCxn id="5" idx="4"/>
          </p:cNvCxnSpPr>
          <p:nvPr/>
        </p:nvCxnSpPr>
        <p:spPr>
          <a:xfrm flipH="1">
            <a:off x="3152867" y="2276872"/>
            <a:ext cx="1520417" cy="95534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>
            <a:endCxn id="7" idx="0"/>
          </p:cNvCxnSpPr>
          <p:nvPr/>
        </p:nvCxnSpPr>
        <p:spPr>
          <a:xfrm flipH="1">
            <a:off x="4640627" y="2276872"/>
            <a:ext cx="16328" cy="95534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4673284" y="2276872"/>
            <a:ext cx="1986948" cy="95534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4640627" y="4024300"/>
            <a:ext cx="16328" cy="56075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H="1">
            <a:off x="3140024" y="4177510"/>
            <a:ext cx="1" cy="16120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10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Elipse"/>
          <p:cNvSpPr/>
          <p:nvPr/>
        </p:nvSpPr>
        <p:spPr>
          <a:xfrm>
            <a:off x="3356315" y="1089855"/>
            <a:ext cx="2088232" cy="720080"/>
          </a:xfrm>
          <a:prstGeom prst="ellipse">
            <a:avLst/>
          </a:prstGeom>
          <a:ln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Ámbito social 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3892082" y="3943519"/>
            <a:ext cx="1197597" cy="508456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 smtClean="0"/>
              <a:t>Clases sociales</a:t>
            </a:r>
            <a:endParaRPr lang="es-MX" sz="900" dirty="0"/>
          </a:p>
        </p:txBody>
      </p:sp>
      <p:sp>
        <p:nvSpPr>
          <p:cNvPr id="7" name="6 Rectángulo"/>
          <p:cNvSpPr/>
          <p:nvPr/>
        </p:nvSpPr>
        <p:spPr>
          <a:xfrm>
            <a:off x="5673757" y="4061847"/>
            <a:ext cx="1368152" cy="432048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/>
              <a:t>P</a:t>
            </a:r>
            <a:r>
              <a:rPr lang="es-MX" sz="900" dirty="0" smtClean="0"/>
              <a:t>lebeyos </a:t>
            </a:r>
            <a:endParaRPr lang="es-MX" sz="900" dirty="0"/>
          </a:p>
        </p:txBody>
      </p:sp>
      <p:sp>
        <p:nvSpPr>
          <p:cNvPr id="8" name="7 Rectángulo"/>
          <p:cNvSpPr/>
          <p:nvPr/>
        </p:nvSpPr>
        <p:spPr>
          <a:xfrm>
            <a:off x="3892082" y="4913942"/>
            <a:ext cx="1224136" cy="680597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 smtClean="0"/>
              <a:t>Derechos y </a:t>
            </a:r>
            <a:r>
              <a:rPr lang="es-MX" sz="900" dirty="0" smtClean="0"/>
              <a:t>obligaciones desiguales </a:t>
            </a:r>
            <a:endParaRPr lang="es-MX" sz="900" dirty="0"/>
          </a:p>
        </p:txBody>
      </p:sp>
      <p:sp>
        <p:nvSpPr>
          <p:cNvPr id="9" name="8 Rectángulo"/>
          <p:cNvSpPr/>
          <p:nvPr/>
        </p:nvSpPr>
        <p:spPr>
          <a:xfrm>
            <a:off x="350384" y="4061847"/>
            <a:ext cx="1296144" cy="432048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 smtClean="0"/>
              <a:t>Familia</a:t>
            </a:r>
          </a:p>
          <a:p>
            <a:pPr algn="ctr"/>
            <a:r>
              <a:rPr lang="es-MX" sz="900" dirty="0" smtClean="0"/>
              <a:t> </a:t>
            </a:r>
            <a:r>
              <a:rPr lang="es-MX" sz="900" dirty="0" smtClean="0"/>
              <a:t>romana</a:t>
            </a:r>
            <a:endParaRPr lang="es-MX" sz="900" dirty="0"/>
          </a:p>
        </p:txBody>
      </p:sp>
      <p:sp>
        <p:nvSpPr>
          <p:cNvPr id="10" name="9 Rectángulo"/>
          <p:cNvSpPr/>
          <p:nvPr/>
        </p:nvSpPr>
        <p:spPr>
          <a:xfrm>
            <a:off x="474406" y="3377532"/>
            <a:ext cx="936104" cy="252028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 smtClean="0"/>
              <a:t>Características </a:t>
            </a:r>
            <a:endParaRPr lang="es-MX" sz="900" dirty="0"/>
          </a:p>
        </p:txBody>
      </p:sp>
      <p:sp>
        <p:nvSpPr>
          <p:cNvPr id="11" name="10 Rectángulo"/>
          <p:cNvSpPr/>
          <p:nvPr/>
        </p:nvSpPr>
        <p:spPr>
          <a:xfrm>
            <a:off x="494400" y="4898999"/>
            <a:ext cx="1008112" cy="432048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 smtClean="0"/>
              <a:t>Gens</a:t>
            </a:r>
            <a:endParaRPr lang="es-MX" sz="900" dirty="0"/>
          </a:p>
        </p:txBody>
      </p:sp>
      <p:sp>
        <p:nvSpPr>
          <p:cNvPr id="13" name="12 Rectángulo"/>
          <p:cNvSpPr/>
          <p:nvPr/>
        </p:nvSpPr>
        <p:spPr>
          <a:xfrm>
            <a:off x="3865543" y="2092410"/>
            <a:ext cx="1224136" cy="360041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 smtClean="0"/>
              <a:t>Sociedad romana</a:t>
            </a:r>
            <a:endParaRPr lang="es-MX" sz="900" dirty="0"/>
          </a:p>
        </p:txBody>
      </p:sp>
      <p:sp>
        <p:nvSpPr>
          <p:cNvPr id="14" name="13 Rectángulo"/>
          <p:cNvSpPr/>
          <p:nvPr/>
        </p:nvSpPr>
        <p:spPr>
          <a:xfrm>
            <a:off x="4003407" y="2884096"/>
            <a:ext cx="864096" cy="540059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 smtClean="0"/>
              <a:t>Personas  libres</a:t>
            </a:r>
            <a:endParaRPr lang="es-MX" sz="900" dirty="0"/>
          </a:p>
        </p:txBody>
      </p:sp>
      <p:sp>
        <p:nvSpPr>
          <p:cNvPr id="30" name="29 Rectángulo"/>
          <p:cNvSpPr/>
          <p:nvPr/>
        </p:nvSpPr>
        <p:spPr>
          <a:xfrm>
            <a:off x="408769" y="2242631"/>
            <a:ext cx="1093743" cy="879742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 smtClean="0"/>
              <a:t>Autónoma</a:t>
            </a:r>
          </a:p>
          <a:p>
            <a:pPr algn="ctr"/>
            <a:r>
              <a:rPr lang="es-MX" sz="900" dirty="0" smtClean="0"/>
              <a:t>Totémica</a:t>
            </a:r>
          </a:p>
          <a:p>
            <a:pPr algn="ctr"/>
            <a:r>
              <a:rPr lang="es-MX" sz="900" dirty="0" smtClean="0"/>
              <a:t>Agnaticia</a:t>
            </a:r>
          </a:p>
          <a:p>
            <a:pPr algn="ctr"/>
            <a:r>
              <a:rPr lang="es-MX" sz="900" dirty="0" smtClean="0"/>
              <a:t>Patriarcal</a:t>
            </a:r>
          </a:p>
          <a:p>
            <a:pPr algn="ctr"/>
            <a:r>
              <a:rPr lang="es-MX" sz="900" dirty="0" smtClean="0"/>
              <a:t>Monogamica  </a:t>
            </a:r>
            <a:endParaRPr lang="es-MX" sz="900" dirty="0"/>
          </a:p>
        </p:txBody>
      </p:sp>
      <p:sp>
        <p:nvSpPr>
          <p:cNvPr id="22" name="21 Rectángulo"/>
          <p:cNvSpPr/>
          <p:nvPr/>
        </p:nvSpPr>
        <p:spPr>
          <a:xfrm>
            <a:off x="2022510" y="4061847"/>
            <a:ext cx="1368152" cy="432048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 smtClean="0"/>
              <a:t>Patricios </a:t>
            </a:r>
            <a:endParaRPr lang="es-MX" sz="900" dirty="0"/>
          </a:p>
        </p:txBody>
      </p:sp>
      <p:sp>
        <p:nvSpPr>
          <p:cNvPr id="24" name="23 Rectángulo"/>
          <p:cNvSpPr/>
          <p:nvPr/>
        </p:nvSpPr>
        <p:spPr>
          <a:xfrm>
            <a:off x="6012160" y="2865730"/>
            <a:ext cx="864096" cy="540059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 smtClean="0"/>
              <a:t>Esclavos </a:t>
            </a:r>
            <a:endParaRPr lang="es-MX" sz="900" dirty="0"/>
          </a:p>
        </p:txBody>
      </p:sp>
      <p:sp>
        <p:nvSpPr>
          <p:cNvPr id="26" name="25 Rectángulo"/>
          <p:cNvSpPr/>
          <p:nvPr/>
        </p:nvSpPr>
        <p:spPr>
          <a:xfrm>
            <a:off x="7452320" y="2795003"/>
            <a:ext cx="1080120" cy="590705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900" dirty="0" smtClean="0"/>
              <a:t>hombres tratados como cosas </a:t>
            </a:r>
            <a:endParaRPr lang="es-MX" sz="900" dirty="0"/>
          </a:p>
        </p:txBody>
      </p:sp>
      <p:cxnSp>
        <p:nvCxnSpPr>
          <p:cNvPr id="4" name="3 Conector recto"/>
          <p:cNvCxnSpPr>
            <a:stCxn id="5" idx="4"/>
          </p:cNvCxnSpPr>
          <p:nvPr/>
        </p:nvCxnSpPr>
        <p:spPr>
          <a:xfrm>
            <a:off x="4400431" y="1809935"/>
            <a:ext cx="0" cy="271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400431" y="2452451"/>
            <a:ext cx="0" cy="4014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4435455" y="3424155"/>
            <a:ext cx="0" cy="5193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7" name="4096 Conector recto"/>
          <p:cNvCxnSpPr/>
          <p:nvPr/>
        </p:nvCxnSpPr>
        <p:spPr>
          <a:xfrm>
            <a:off x="2706586" y="4581128"/>
            <a:ext cx="1158957" cy="673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9" name="4098 Conector recto"/>
          <p:cNvCxnSpPr/>
          <p:nvPr/>
        </p:nvCxnSpPr>
        <p:spPr>
          <a:xfrm flipH="1">
            <a:off x="5116218" y="4581128"/>
            <a:ext cx="1327990" cy="7499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1" name="4100 Conector recto"/>
          <p:cNvCxnSpPr>
            <a:stCxn id="22" idx="3"/>
          </p:cNvCxnSpPr>
          <p:nvPr/>
        </p:nvCxnSpPr>
        <p:spPr>
          <a:xfrm>
            <a:off x="3390662" y="4277871"/>
            <a:ext cx="5014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3" name="4102 Conector recto"/>
          <p:cNvCxnSpPr/>
          <p:nvPr/>
        </p:nvCxnSpPr>
        <p:spPr>
          <a:xfrm>
            <a:off x="5116218" y="4197747"/>
            <a:ext cx="5575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6" name="4105 Conector recto"/>
          <p:cNvCxnSpPr>
            <a:stCxn id="22" idx="1"/>
          </p:cNvCxnSpPr>
          <p:nvPr/>
        </p:nvCxnSpPr>
        <p:spPr>
          <a:xfrm flipH="1">
            <a:off x="1646528" y="4277871"/>
            <a:ext cx="3759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8" name="4107 Conector recto"/>
          <p:cNvCxnSpPr>
            <a:stCxn id="9" idx="0"/>
          </p:cNvCxnSpPr>
          <p:nvPr/>
        </p:nvCxnSpPr>
        <p:spPr>
          <a:xfrm flipV="1">
            <a:off x="998456" y="3683837"/>
            <a:ext cx="0" cy="378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0" name="4109 Conector recto"/>
          <p:cNvCxnSpPr/>
          <p:nvPr/>
        </p:nvCxnSpPr>
        <p:spPr>
          <a:xfrm flipV="1">
            <a:off x="942458" y="3154125"/>
            <a:ext cx="0" cy="223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2" name="4111 Conector recto"/>
          <p:cNvCxnSpPr>
            <a:stCxn id="9" idx="2"/>
            <a:endCxn id="11" idx="0"/>
          </p:cNvCxnSpPr>
          <p:nvPr/>
        </p:nvCxnSpPr>
        <p:spPr>
          <a:xfrm>
            <a:off x="998456" y="4493895"/>
            <a:ext cx="0" cy="405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4" name="4113 Conector recto"/>
          <p:cNvCxnSpPr>
            <a:stCxn id="22" idx="1"/>
          </p:cNvCxnSpPr>
          <p:nvPr/>
        </p:nvCxnSpPr>
        <p:spPr>
          <a:xfrm flipH="1">
            <a:off x="1502512" y="4277871"/>
            <a:ext cx="519998" cy="837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35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2043230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Características</a:t>
            </a:r>
          </a:p>
          <a:p>
            <a:r>
              <a:rPr lang="es-MX" dirty="0" smtClean="0"/>
              <a:t>Der. Arcaico </a:t>
            </a:r>
            <a:r>
              <a:rPr lang="es-MX" dirty="0" smtClean="0">
                <a:solidFill>
                  <a:schemeClr val="accent1"/>
                </a:solidFill>
              </a:rPr>
              <a:t>Monarquía 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3" name="2 Abrir llave"/>
          <p:cNvSpPr/>
          <p:nvPr/>
        </p:nvSpPr>
        <p:spPr>
          <a:xfrm>
            <a:off x="2843808" y="836712"/>
            <a:ext cx="448816" cy="3600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CuadroTexto"/>
          <p:cNvSpPr txBox="1"/>
          <p:nvPr/>
        </p:nvSpPr>
        <p:spPr>
          <a:xfrm>
            <a:off x="3292624" y="995243"/>
            <a:ext cx="381642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Seguridad en detrimento de la equidad </a:t>
            </a:r>
            <a:r>
              <a:rPr lang="es-MX" i="1" dirty="0" smtClean="0"/>
              <a:t>Dura </a:t>
            </a:r>
            <a:r>
              <a:rPr lang="es-MX" i="1" dirty="0" err="1" smtClean="0"/>
              <a:t>lex</a:t>
            </a:r>
            <a:r>
              <a:rPr lang="es-MX" i="1" dirty="0" smtClean="0"/>
              <a:t> sed </a:t>
            </a:r>
            <a:r>
              <a:rPr lang="es-MX" i="1" dirty="0" err="1" smtClean="0"/>
              <a:t>lex</a:t>
            </a:r>
            <a:endParaRPr lang="es-MX" i="1" dirty="0" smtClean="0"/>
          </a:p>
          <a:p>
            <a:endParaRPr lang="es-MX" i="1" dirty="0"/>
          </a:p>
          <a:p>
            <a:endParaRPr lang="es-MX" i="1" dirty="0" smtClean="0"/>
          </a:p>
          <a:p>
            <a:r>
              <a:rPr lang="es-MX" i="1" dirty="0" smtClean="0"/>
              <a:t>Pocas instituciones jurídicas (</a:t>
            </a:r>
            <a:r>
              <a:rPr lang="es-MX" i="1" dirty="0" err="1" smtClean="0"/>
              <a:t>nexum</a:t>
            </a:r>
            <a:r>
              <a:rPr lang="es-MX" i="1" dirty="0" smtClean="0"/>
              <a:t> y </a:t>
            </a:r>
            <a:r>
              <a:rPr lang="es-MX" i="1" dirty="0" err="1" smtClean="0"/>
              <a:t>mancipatio</a:t>
            </a:r>
            <a:r>
              <a:rPr lang="es-MX" i="1" dirty="0" smtClean="0"/>
              <a:t>)</a:t>
            </a:r>
          </a:p>
          <a:p>
            <a:endParaRPr lang="es-MX" i="1" dirty="0"/>
          </a:p>
          <a:p>
            <a:r>
              <a:rPr lang="es-MX" i="1" dirty="0" smtClean="0"/>
              <a:t>Oralidad  </a:t>
            </a:r>
          </a:p>
          <a:p>
            <a:endParaRPr lang="es-MX" i="1" dirty="0"/>
          </a:p>
          <a:p>
            <a:r>
              <a:rPr lang="es-MX" i="1" dirty="0" smtClean="0"/>
              <a:t>Solemnidad </a:t>
            </a:r>
          </a:p>
          <a:p>
            <a:endParaRPr lang="es-MX" i="1" dirty="0"/>
          </a:p>
          <a:p>
            <a:r>
              <a:rPr lang="es-MX" i="1" dirty="0" smtClean="0"/>
              <a:t>Plasticidad en los actos jurídicos</a:t>
            </a:r>
          </a:p>
          <a:p>
            <a:endParaRPr lang="es-MX" i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971600" y="4797152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Fuentes del derecho </a:t>
            </a:r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3292624" y="4869160"/>
            <a:ext cx="1639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Costumbre </a:t>
            </a:r>
            <a:endParaRPr lang="es-MX" dirty="0"/>
          </a:p>
        </p:txBody>
      </p:sp>
      <p:sp>
        <p:nvSpPr>
          <p:cNvPr id="8" name="7 Flecha derecha"/>
          <p:cNvSpPr/>
          <p:nvPr/>
        </p:nvSpPr>
        <p:spPr>
          <a:xfrm>
            <a:off x="2516560" y="4893395"/>
            <a:ext cx="576064" cy="2973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859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FFA54B"/>
      </a:accent6>
      <a:hlink>
        <a:srgbClr val="D26900"/>
      </a:hlink>
      <a:folHlink>
        <a:srgbClr val="E7BD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420</Words>
  <Application>Microsoft Office PowerPoint</Application>
  <PresentationFormat>Presentación en pantalla (4:3)</PresentationFormat>
  <Paragraphs>95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Estado Romano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ACER</dc:creator>
  <cp:lastModifiedBy>ACER</cp:lastModifiedBy>
  <cp:revision>6</cp:revision>
  <dcterms:created xsi:type="dcterms:W3CDTF">2016-10-12T16:37:01Z</dcterms:created>
  <dcterms:modified xsi:type="dcterms:W3CDTF">2016-10-12T17:48:52Z</dcterms:modified>
</cp:coreProperties>
</file>