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9" r:id="rId3"/>
    <p:sldId id="272" r:id="rId4"/>
    <p:sldId id="269" r:id="rId5"/>
    <p:sldId id="264" r:id="rId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28" d="100"/>
          <a:sy n="28" d="100"/>
        </p:scale>
        <p:origin x="-10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F2E32-0521-430E-83B7-CDED6D1FFA78}"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MX"/>
        </a:p>
      </dgm:t>
    </dgm:pt>
    <dgm:pt modelId="{41166391-973A-4FFE-8D33-2BD983D7AC02}">
      <dgm:prSet phldrT="[Texto]" custT="1"/>
      <dgm:spPr/>
      <dgm:t>
        <a:bodyPr/>
        <a:lstStyle/>
        <a:p>
          <a:r>
            <a:rPr lang="es-MX" sz="3200" dirty="0" err="1" smtClean="0"/>
            <a:t>What’s</a:t>
          </a:r>
          <a:r>
            <a:rPr lang="es-MX" sz="3200" dirty="0" smtClean="0"/>
            <a:t> </a:t>
          </a:r>
          <a:r>
            <a:rPr lang="es-MX" sz="3200" dirty="0" err="1" smtClean="0"/>
            <a:t>your</a:t>
          </a:r>
          <a:r>
            <a:rPr lang="es-MX" sz="3200" dirty="0" smtClean="0"/>
            <a:t> </a:t>
          </a:r>
          <a:r>
            <a:rPr lang="es-MX" sz="3200" dirty="0" err="1" smtClean="0"/>
            <a:t>city</a:t>
          </a:r>
          <a:r>
            <a:rPr lang="es-MX" sz="3200" dirty="0" smtClean="0"/>
            <a:t> </a:t>
          </a:r>
          <a:r>
            <a:rPr lang="es-MX" sz="3200" dirty="0" err="1" smtClean="0"/>
            <a:t>like</a:t>
          </a:r>
          <a:r>
            <a:rPr lang="es-MX" sz="3200" dirty="0" smtClean="0"/>
            <a:t>?</a:t>
          </a:r>
          <a:endParaRPr lang="es-MX" sz="3200" dirty="0"/>
        </a:p>
      </dgm:t>
    </dgm:pt>
    <dgm:pt modelId="{C375E81B-73AE-4583-B313-ED5865DD426F}" type="parTrans" cxnId="{D944074A-5D17-4373-9ADE-6AD0E13B2080}">
      <dgm:prSet/>
      <dgm:spPr/>
      <dgm:t>
        <a:bodyPr/>
        <a:lstStyle/>
        <a:p>
          <a:endParaRPr lang="es-MX"/>
        </a:p>
      </dgm:t>
    </dgm:pt>
    <dgm:pt modelId="{28329F32-26B5-4A65-B6CA-EB20B76813EE}" type="sibTrans" cxnId="{D944074A-5D17-4373-9ADE-6AD0E13B2080}">
      <dgm:prSet/>
      <dgm:spPr/>
      <dgm:t>
        <a:bodyPr/>
        <a:lstStyle/>
        <a:p>
          <a:endParaRPr lang="es-MX"/>
        </a:p>
      </dgm:t>
    </dgm:pt>
    <dgm:pt modelId="{E1159079-B5B3-43AD-8809-6F2187D35C50}">
      <dgm:prSet phldrT="[Texto]" custT="1"/>
      <dgm:spPr/>
      <dgm:t>
        <a:bodyPr/>
        <a:lstStyle/>
        <a:p>
          <a:r>
            <a:rPr lang="es-MX" sz="3200" dirty="0" err="1" smtClean="0"/>
            <a:t>Is</a:t>
          </a:r>
          <a:r>
            <a:rPr lang="es-MX" sz="3200" dirty="0" smtClean="0"/>
            <a:t> </a:t>
          </a:r>
          <a:r>
            <a:rPr lang="es-MX" sz="3200" dirty="0" err="1" smtClean="0"/>
            <a:t>your</a:t>
          </a:r>
          <a:r>
            <a:rPr lang="es-MX" sz="3200" dirty="0" smtClean="0"/>
            <a:t> </a:t>
          </a:r>
          <a:r>
            <a:rPr lang="es-MX" sz="3200" dirty="0" err="1" smtClean="0"/>
            <a:t>city</a:t>
          </a:r>
          <a:r>
            <a:rPr lang="es-MX" sz="3200" dirty="0" smtClean="0"/>
            <a:t> </a:t>
          </a:r>
          <a:r>
            <a:rPr lang="es-MX" sz="3200" dirty="0" err="1" smtClean="0"/>
            <a:t>contaminated</a:t>
          </a:r>
          <a:r>
            <a:rPr lang="es-MX" sz="3200" dirty="0" smtClean="0"/>
            <a:t>? </a:t>
          </a:r>
          <a:r>
            <a:rPr lang="es-MX" sz="3200" dirty="0" err="1" smtClean="0"/>
            <a:t>Why</a:t>
          </a:r>
          <a:r>
            <a:rPr lang="es-MX" sz="3200" dirty="0" smtClean="0"/>
            <a:t>?</a:t>
          </a:r>
          <a:endParaRPr lang="es-MX" sz="3200" dirty="0"/>
        </a:p>
      </dgm:t>
    </dgm:pt>
    <dgm:pt modelId="{162F61CA-2F09-4D11-92A0-18FF21CD7C1A}" type="parTrans" cxnId="{F6E77EF5-6159-40D4-9B48-0F5004728A9F}">
      <dgm:prSet/>
      <dgm:spPr/>
      <dgm:t>
        <a:bodyPr/>
        <a:lstStyle/>
        <a:p>
          <a:endParaRPr lang="es-MX"/>
        </a:p>
      </dgm:t>
    </dgm:pt>
    <dgm:pt modelId="{BB7BB4EB-46A7-49F2-96A8-E62BB6E1FADD}" type="sibTrans" cxnId="{F6E77EF5-6159-40D4-9B48-0F5004728A9F}">
      <dgm:prSet/>
      <dgm:spPr/>
      <dgm:t>
        <a:bodyPr/>
        <a:lstStyle/>
        <a:p>
          <a:endParaRPr lang="es-MX"/>
        </a:p>
      </dgm:t>
    </dgm:pt>
    <dgm:pt modelId="{27C27CB6-C4D2-47B9-A4EC-1EF6040B51BE}">
      <dgm:prSet phldrT="[Texto]" custT="1"/>
      <dgm:spPr/>
      <dgm:t>
        <a:bodyPr/>
        <a:lstStyle/>
        <a:p>
          <a:r>
            <a:rPr lang="es-MX" sz="3200" dirty="0" err="1" smtClean="0"/>
            <a:t>How</a:t>
          </a:r>
          <a:r>
            <a:rPr lang="es-MX" sz="3200" dirty="0" smtClean="0"/>
            <a:t> </a:t>
          </a:r>
          <a:r>
            <a:rPr lang="es-MX" sz="3200" dirty="0" err="1" smtClean="0"/>
            <a:t>is</a:t>
          </a:r>
          <a:r>
            <a:rPr lang="es-MX" sz="3200" dirty="0" smtClean="0"/>
            <a:t> </a:t>
          </a:r>
          <a:r>
            <a:rPr lang="es-MX" sz="3200" dirty="0" err="1" smtClean="0"/>
            <a:t>the</a:t>
          </a:r>
          <a:r>
            <a:rPr lang="es-MX" sz="3200" dirty="0" smtClean="0"/>
            <a:t> </a:t>
          </a:r>
          <a:r>
            <a:rPr lang="es-MX" sz="3200" dirty="0" err="1" smtClean="0"/>
            <a:t>community</a:t>
          </a:r>
          <a:r>
            <a:rPr lang="es-MX" sz="3200" dirty="0" smtClean="0"/>
            <a:t> </a:t>
          </a:r>
          <a:r>
            <a:rPr lang="es-MX" sz="3200" dirty="0" err="1" smtClean="0"/>
            <a:t>helping</a:t>
          </a:r>
          <a:r>
            <a:rPr lang="es-MX" sz="3200" dirty="0" smtClean="0"/>
            <a:t> </a:t>
          </a:r>
          <a:r>
            <a:rPr lang="es-MX" sz="3200" dirty="0" err="1" smtClean="0"/>
            <a:t>to</a:t>
          </a:r>
          <a:r>
            <a:rPr lang="es-MX" sz="3200" dirty="0" smtClean="0"/>
            <a:t> reduce </a:t>
          </a:r>
          <a:r>
            <a:rPr lang="es-MX" sz="3200" dirty="0" err="1" smtClean="0"/>
            <a:t>the</a:t>
          </a:r>
          <a:r>
            <a:rPr lang="es-MX" sz="3200" dirty="0" smtClean="0"/>
            <a:t> </a:t>
          </a:r>
          <a:r>
            <a:rPr lang="es-MX" sz="3200" dirty="0" err="1" smtClean="0"/>
            <a:t>pollution</a:t>
          </a:r>
          <a:r>
            <a:rPr lang="es-MX" sz="3200" dirty="0" smtClean="0"/>
            <a:t>? </a:t>
          </a:r>
          <a:endParaRPr lang="es-MX" sz="3200" dirty="0"/>
        </a:p>
      </dgm:t>
    </dgm:pt>
    <dgm:pt modelId="{D99880F9-4FC7-4ACF-A218-FAFCE4DF9D0B}" type="parTrans" cxnId="{6C73E314-5A49-4AE4-A70A-82BC8AA37B5C}">
      <dgm:prSet/>
      <dgm:spPr/>
      <dgm:t>
        <a:bodyPr/>
        <a:lstStyle/>
        <a:p>
          <a:endParaRPr lang="es-MX"/>
        </a:p>
      </dgm:t>
    </dgm:pt>
    <dgm:pt modelId="{A3C3ACAF-2CDF-4F62-AAEB-79DA231FEE3D}" type="sibTrans" cxnId="{6C73E314-5A49-4AE4-A70A-82BC8AA37B5C}">
      <dgm:prSet/>
      <dgm:spPr/>
      <dgm:t>
        <a:bodyPr/>
        <a:lstStyle/>
        <a:p>
          <a:endParaRPr lang="es-MX"/>
        </a:p>
      </dgm:t>
    </dgm:pt>
    <dgm:pt modelId="{EBAA235B-92AF-4C8E-9BD5-75A277AD3AEF}" type="pres">
      <dgm:prSet presAssocID="{FDBF2E32-0521-430E-83B7-CDED6D1FFA78}" presName="linear" presStyleCnt="0">
        <dgm:presLayoutVars>
          <dgm:dir/>
          <dgm:animLvl val="lvl"/>
          <dgm:resizeHandles val="exact"/>
        </dgm:presLayoutVars>
      </dgm:prSet>
      <dgm:spPr/>
      <dgm:t>
        <a:bodyPr/>
        <a:lstStyle/>
        <a:p>
          <a:endParaRPr lang="es-MX"/>
        </a:p>
      </dgm:t>
    </dgm:pt>
    <dgm:pt modelId="{57656E34-1D78-430A-8DA5-3D22D1FAF660}" type="pres">
      <dgm:prSet presAssocID="{41166391-973A-4FFE-8D33-2BD983D7AC02}" presName="parentLin" presStyleCnt="0"/>
      <dgm:spPr/>
    </dgm:pt>
    <dgm:pt modelId="{B1A0763F-0649-46AF-BFC0-30E7E2396352}" type="pres">
      <dgm:prSet presAssocID="{41166391-973A-4FFE-8D33-2BD983D7AC02}" presName="parentLeftMargin" presStyleLbl="node1" presStyleIdx="0" presStyleCnt="3"/>
      <dgm:spPr/>
      <dgm:t>
        <a:bodyPr/>
        <a:lstStyle/>
        <a:p>
          <a:endParaRPr lang="es-MX"/>
        </a:p>
      </dgm:t>
    </dgm:pt>
    <dgm:pt modelId="{33A3BB89-8ED6-44A0-9DD6-542B6F2D83C6}" type="pres">
      <dgm:prSet presAssocID="{41166391-973A-4FFE-8D33-2BD983D7AC02}" presName="parentText" presStyleLbl="node1" presStyleIdx="0" presStyleCnt="3" custScaleX="150037">
        <dgm:presLayoutVars>
          <dgm:chMax val="0"/>
          <dgm:bulletEnabled val="1"/>
        </dgm:presLayoutVars>
      </dgm:prSet>
      <dgm:spPr/>
      <dgm:t>
        <a:bodyPr/>
        <a:lstStyle/>
        <a:p>
          <a:endParaRPr lang="es-MX"/>
        </a:p>
      </dgm:t>
    </dgm:pt>
    <dgm:pt modelId="{E205A20A-FF72-4E77-B764-B0DAB6B201EB}" type="pres">
      <dgm:prSet presAssocID="{41166391-973A-4FFE-8D33-2BD983D7AC02}" presName="negativeSpace" presStyleCnt="0"/>
      <dgm:spPr/>
    </dgm:pt>
    <dgm:pt modelId="{50D97175-1703-4621-BA11-E5DAD0031516}" type="pres">
      <dgm:prSet presAssocID="{41166391-973A-4FFE-8D33-2BD983D7AC02}" presName="childText" presStyleLbl="conFgAcc1" presStyleIdx="0" presStyleCnt="3">
        <dgm:presLayoutVars>
          <dgm:bulletEnabled val="1"/>
        </dgm:presLayoutVars>
      </dgm:prSet>
      <dgm:spPr/>
    </dgm:pt>
    <dgm:pt modelId="{BED4644E-4F00-475B-8564-A2C7EE8A2E6E}" type="pres">
      <dgm:prSet presAssocID="{28329F32-26B5-4A65-B6CA-EB20B76813EE}" presName="spaceBetweenRectangles" presStyleCnt="0"/>
      <dgm:spPr/>
    </dgm:pt>
    <dgm:pt modelId="{5DFA1D4A-76C5-4CC1-99E3-935E40441915}" type="pres">
      <dgm:prSet presAssocID="{E1159079-B5B3-43AD-8809-6F2187D35C50}" presName="parentLin" presStyleCnt="0"/>
      <dgm:spPr/>
    </dgm:pt>
    <dgm:pt modelId="{96331589-A20F-47DA-A54E-9640A713B615}" type="pres">
      <dgm:prSet presAssocID="{E1159079-B5B3-43AD-8809-6F2187D35C50}" presName="parentLeftMargin" presStyleLbl="node1" presStyleIdx="0" presStyleCnt="3"/>
      <dgm:spPr/>
      <dgm:t>
        <a:bodyPr/>
        <a:lstStyle/>
        <a:p>
          <a:endParaRPr lang="es-MX"/>
        </a:p>
      </dgm:t>
    </dgm:pt>
    <dgm:pt modelId="{683FE47B-5213-42BF-8629-641C8B2B2FE1}" type="pres">
      <dgm:prSet presAssocID="{E1159079-B5B3-43AD-8809-6F2187D35C50}" presName="parentText" presStyleLbl="node1" presStyleIdx="1" presStyleCnt="3" custScaleX="150037">
        <dgm:presLayoutVars>
          <dgm:chMax val="0"/>
          <dgm:bulletEnabled val="1"/>
        </dgm:presLayoutVars>
      </dgm:prSet>
      <dgm:spPr/>
      <dgm:t>
        <a:bodyPr/>
        <a:lstStyle/>
        <a:p>
          <a:endParaRPr lang="es-MX"/>
        </a:p>
      </dgm:t>
    </dgm:pt>
    <dgm:pt modelId="{3E923607-286A-47EE-AA46-8670141CF624}" type="pres">
      <dgm:prSet presAssocID="{E1159079-B5B3-43AD-8809-6F2187D35C50}" presName="negativeSpace" presStyleCnt="0"/>
      <dgm:spPr/>
    </dgm:pt>
    <dgm:pt modelId="{F278BC2F-A908-410D-8818-E2A93ACECAFB}" type="pres">
      <dgm:prSet presAssocID="{E1159079-B5B3-43AD-8809-6F2187D35C50}" presName="childText" presStyleLbl="conFgAcc1" presStyleIdx="1" presStyleCnt="3">
        <dgm:presLayoutVars>
          <dgm:bulletEnabled val="1"/>
        </dgm:presLayoutVars>
      </dgm:prSet>
      <dgm:spPr/>
    </dgm:pt>
    <dgm:pt modelId="{AA9F01C0-50B9-4EDB-BCE6-00CC306AA198}" type="pres">
      <dgm:prSet presAssocID="{BB7BB4EB-46A7-49F2-96A8-E62BB6E1FADD}" presName="spaceBetweenRectangles" presStyleCnt="0"/>
      <dgm:spPr/>
    </dgm:pt>
    <dgm:pt modelId="{9320939F-7846-4C54-B709-EA0DCCAA76C5}" type="pres">
      <dgm:prSet presAssocID="{27C27CB6-C4D2-47B9-A4EC-1EF6040B51BE}" presName="parentLin" presStyleCnt="0"/>
      <dgm:spPr/>
    </dgm:pt>
    <dgm:pt modelId="{40D46A10-2DFA-4952-9FC9-044A971321F7}" type="pres">
      <dgm:prSet presAssocID="{27C27CB6-C4D2-47B9-A4EC-1EF6040B51BE}" presName="parentLeftMargin" presStyleLbl="node1" presStyleIdx="1" presStyleCnt="3"/>
      <dgm:spPr/>
      <dgm:t>
        <a:bodyPr/>
        <a:lstStyle/>
        <a:p>
          <a:endParaRPr lang="es-MX"/>
        </a:p>
      </dgm:t>
    </dgm:pt>
    <dgm:pt modelId="{9FFDE8B2-EEEF-4DA1-9AAB-37078B068483}" type="pres">
      <dgm:prSet presAssocID="{27C27CB6-C4D2-47B9-A4EC-1EF6040B51BE}" presName="parentText" presStyleLbl="node1" presStyleIdx="2" presStyleCnt="3" custScaleX="150037">
        <dgm:presLayoutVars>
          <dgm:chMax val="0"/>
          <dgm:bulletEnabled val="1"/>
        </dgm:presLayoutVars>
      </dgm:prSet>
      <dgm:spPr/>
      <dgm:t>
        <a:bodyPr/>
        <a:lstStyle/>
        <a:p>
          <a:endParaRPr lang="es-MX"/>
        </a:p>
      </dgm:t>
    </dgm:pt>
    <dgm:pt modelId="{826A1B18-0F81-42DA-ABC5-B1A29E7CD067}" type="pres">
      <dgm:prSet presAssocID="{27C27CB6-C4D2-47B9-A4EC-1EF6040B51BE}" presName="negativeSpace" presStyleCnt="0"/>
      <dgm:spPr/>
    </dgm:pt>
    <dgm:pt modelId="{C2FF6EC4-4AC3-487D-B90D-96C0E1F9AB43}" type="pres">
      <dgm:prSet presAssocID="{27C27CB6-C4D2-47B9-A4EC-1EF6040B51BE}" presName="childText" presStyleLbl="conFgAcc1" presStyleIdx="2" presStyleCnt="3">
        <dgm:presLayoutVars>
          <dgm:bulletEnabled val="1"/>
        </dgm:presLayoutVars>
      </dgm:prSet>
      <dgm:spPr/>
    </dgm:pt>
  </dgm:ptLst>
  <dgm:cxnLst>
    <dgm:cxn modelId="{CF7E5D60-5411-4A83-AEAE-3C903163F8CD}" type="presOf" srcId="{27C27CB6-C4D2-47B9-A4EC-1EF6040B51BE}" destId="{9FFDE8B2-EEEF-4DA1-9AAB-37078B068483}" srcOrd="1" destOrd="0" presId="urn:microsoft.com/office/officeart/2005/8/layout/list1"/>
    <dgm:cxn modelId="{7F66B575-BB3E-4501-9284-AB7FB41D4C7E}" type="presOf" srcId="{FDBF2E32-0521-430E-83B7-CDED6D1FFA78}" destId="{EBAA235B-92AF-4C8E-9BD5-75A277AD3AEF}" srcOrd="0" destOrd="0" presId="urn:microsoft.com/office/officeart/2005/8/layout/list1"/>
    <dgm:cxn modelId="{C9B23CFE-1F58-4B08-A381-B826D9D3624E}" type="presOf" srcId="{E1159079-B5B3-43AD-8809-6F2187D35C50}" destId="{683FE47B-5213-42BF-8629-641C8B2B2FE1}" srcOrd="1" destOrd="0" presId="urn:microsoft.com/office/officeart/2005/8/layout/list1"/>
    <dgm:cxn modelId="{D944074A-5D17-4373-9ADE-6AD0E13B2080}" srcId="{FDBF2E32-0521-430E-83B7-CDED6D1FFA78}" destId="{41166391-973A-4FFE-8D33-2BD983D7AC02}" srcOrd="0" destOrd="0" parTransId="{C375E81B-73AE-4583-B313-ED5865DD426F}" sibTransId="{28329F32-26B5-4A65-B6CA-EB20B76813EE}"/>
    <dgm:cxn modelId="{9B67D191-96B9-4137-85D2-5305A1915B38}" type="presOf" srcId="{E1159079-B5B3-43AD-8809-6F2187D35C50}" destId="{96331589-A20F-47DA-A54E-9640A713B615}" srcOrd="0" destOrd="0" presId="urn:microsoft.com/office/officeart/2005/8/layout/list1"/>
    <dgm:cxn modelId="{6C73E314-5A49-4AE4-A70A-82BC8AA37B5C}" srcId="{FDBF2E32-0521-430E-83B7-CDED6D1FFA78}" destId="{27C27CB6-C4D2-47B9-A4EC-1EF6040B51BE}" srcOrd="2" destOrd="0" parTransId="{D99880F9-4FC7-4ACF-A218-FAFCE4DF9D0B}" sibTransId="{A3C3ACAF-2CDF-4F62-AAEB-79DA231FEE3D}"/>
    <dgm:cxn modelId="{F6E77EF5-6159-40D4-9B48-0F5004728A9F}" srcId="{FDBF2E32-0521-430E-83B7-CDED6D1FFA78}" destId="{E1159079-B5B3-43AD-8809-6F2187D35C50}" srcOrd="1" destOrd="0" parTransId="{162F61CA-2F09-4D11-92A0-18FF21CD7C1A}" sibTransId="{BB7BB4EB-46A7-49F2-96A8-E62BB6E1FADD}"/>
    <dgm:cxn modelId="{397BB9F1-0A63-401F-9B32-2028B3AC1281}" type="presOf" srcId="{27C27CB6-C4D2-47B9-A4EC-1EF6040B51BE}" destId="{40D46A10-2DFA-4952-9FC9-044A971321F7}" srcOrd="0" destOrd="0" presId="urn:microsoft.com/office/officeart/2005/8/layout/list1"/>
    <dgm:cxn modelId="{AB11975B-0357-4E41-BB1E-0F241FFF08D1}" type="presOf" srcId="{41166391-973A-4FFE-8D33-2BD983D7AC02}" destId="{33A3BB89-8ED6-44A0-9DD6-542B6F2D83C6}" srcOrd="1" destOrd="0" presId="urn:microsoft.com/office/officeart/2005/8/layout/list1"/>
    <dgm:cxn modelId="{72784F9D-2A74-4AF2-920F-CB84280C5E48}" type="presOf" srcId="{41166391-973A-4FFE-8D33-2BD983D7AC02}" destId="{B1A0763F-0649-46AF-BFC0-30E7E2396352}" srcOrd="0" destOrd="0" presId="urn:microsoft.com/office/officeart/2005/8/layout/list1"/>
    <dgm:cxn modelId="{DBEE42E0-46B2-4BCA-AF29-99CF9A38EB3D}" type="presParOf" srcId="{EBAA235B-92AF-4C8E-9BD5-75A277AD3AEF}" destId="{57656E34-1D78-430A-8DA5-3D22D1FAF660}" srcOrd="0" destOrd="0" presId="urn:microsoft.com/office/officeart/2005/8/layout/list1"/>
    <dgm:cxn modelId="{3BABE5B4-F953-43E8-970B-0EB867B9E614}" type="presParOf" srcId="{57656E34-1D78-430A-8DA5-3D22D1FAF660}" destId="{B1A0763F-0649-46AF-BFC0-30E7E2396352}" srcOrd="0" destOrd="0" presId="urn:microsoft.com/office/officeart/2005/8/layout/list1"/>
    <dgm:cxn modelId="{695A6243-003A-4E33-BEC9-D2BBC1240F36}" type="presParOf" srcId="{57656E34-1D78-430A-8DA5-3D22D1FAF660}" destId="{33A3BB89-8ED6-44A0-9DD6-542B6F2D83C6}" srcOrd="1" destOrd="0" presId="urn:microsoft.com/office/officeart/2005/8/layout/list1"/>
    <dgm:cxn modelId="{F5EB1378-7451-4D7E-A44A-4B65EBECB932}" type="presParOf" srcId="{EBAA235B-92AF-4C8E-9BD5-75A277AD3AEF}" destId="{E205A20A-FF72-4E77-B764-B0DAB6B201EB}" srcOrd="1" destOrd="0" presId="urn:microsoft.com/office/officeart/2005/8/layout/list1"/>
    <dgm:cxn modelId="{55A1B5C1-ACE3-4198-8949-907DB2816D05}" type="presParOf" srcId="{EBAA235B-92AF-4C8E-9BD5-75A277AD3AEF}" destId="{50D97175-1703-4621-BA11-E5DAD0031516}" srcOrd="2" destOrd="0" presId="urn:microsoft.com/office/officeart/2005/8/layout/list1"/>
    <dgm:cxn modelId="{7BAD7176-ACB2-45D2-B71E-53B64A08E80A}" type="presParOf" srcId="{EBAA235B-92AF-4C8E-9BD5-75A277AD3AEF}" destId="{BED4644E-4F00-475B-8564-A2C7EE8A2E6E}" srcOrd="3" destOrd="0" presId="urn:microsoft.com/office/officeart/2005/8/layout/list1"/>
    <dgm:cxn modelId="{2B0534D9-7038-4897-80B6-379F43272114}" type="presParOf" srcId="{EBAA235B-92AF-4C8E-9BD5-75A277AD3AEF}" destId="{5DFA1D4A-76C5-4CC1-99E3-935E40441915}" srcOrd="4" destOrd="0" presId="urn:microsoft.com/office/officeart/2005/8/layout/list1"/>
    <dgm:cxn modelId="{369FFB71-B0C3-4A4C-8422-82CA46B6F1B6}" type="presParOf" srcId="{5DFA1D4A-76C5-4CC1-99E3-935E40441915}" destId="{96331589-A20F-47DA-A54E-9640A713B615}" srcOrd="0" destOrd="0" presId="urn:microsoft.com/office/officeart/2005/8/layout/list1"/>
    <dgm:cxn modelId="{9C0BE131-19EB-41A3-8913-2AE263723983}" type="presParOf" srcId="{5DFA1D4A-76C5-4CC1-99E3-935E40441915}" destId="{683FE47B-5213-42BF-8629-641C8B2B2FE1}" srcOrd="1" destOrd="0" presId="urn:microsoft.com/office/officeart/2005/8/layout/list1"/>
    <dgm:cxn modelId="{D3DB4128-E179-43F1-8D34-C6623E2A7823}" type="presParOf" srcId="{EBAA235B-92AF-4C8E-9BD5-75A277AD3AEF}" destId="{3E923607-286A-47EE-AA46-8670141CF624}" srcOrd="5" destOrd="0" presId="urn:microsoft.com/office/officeart/2005/8/layout/list1"/>
    <dgm:cxn modelId="{43A00D4F-9050-45BB-AF0F-C707372C9760}" type="presParOf" srcId="{EBAA235B-92AF-4C8E-9BD5-75A277AD3AEF}" destId="{F278BC2F-A908-410D-8818-E2A93ACECAFB}" srcOrd="6" destOrd="0" presId="urn:microsoft.com/office/officeart/2005/8/layout/list1"/>
    <dgm:cxn modelId="{796965CD-69E3-4086-93A1-46021243FA18}" type="presParOf" srcId="{EBAA235B-92AF-4C8E-9BD5-75A277AD3AEF}" destId="{AA9F01C0-50B9-4EDB-BCE6-00CC306AA198}" srcOrd="7" destOrd="0" presId="urn:microsoft.com/office/officeart/2005/8/layout/list1"/>
    <dgm:cxn modelId="{C5016319-BB92-4763-B441-8FD4A874EFD5}" type="presParOf" srcId="{EBAA235B-92AF-4C8E-9BD5-75A277AD3AEF}" destId="{9320939F-7846-4C54-B709-EA0DCCAA76C5}" srcOrd="8" destOrd="0" presId="urn:microsoft.com/office/officeart/2005/8/layout/list1"/>
    <dgm:cxn modelId="{D63F5C40-59CE-4845-91FD-A0CF7A9BADB5}" type="presParOf" srcId="{9320939F-7846-4C54-B709-EA0DCCAA76C5}" destId="{40D46A10-2DFA-4952-9FC9-044A971321F7}" srcOrd="0" destOrd="0" presId="urn:microsoft.com/office/officeart/2005/8/layout/list1"/>
    <dgm:cxn modelId="{F73C9F10-B79C-4D30-879A-EC14238497CA}" type="presParOf" srcId="{9320939F-7846-4C54-B709-EA0DCCAA76C5}" destId="{9FFDE8B2-EEEF-4DA1-9AAB-37078B068483}" srcOrd="1" destOrd="0" presId="urn:microsoft.com/office/officeart/2005/8/layout/list1"/>
    <dgm:cxn modelId="{811C988D-5D33-457A-9956-47DCB83B08BA}" type="presParOf" srcId="{EBAA235B-92AF-4C8E-9BD5-75A277AD3AEF}" destId="{826A1B18-0F81-42DA-ABC5-B1A29E7CD067}" srcOrd="9" destOrd="0" presId="urn:microsoft.com/office/officeart/2005/8/layout/list1"/>
    <dgm:cxn modelId="{AD8C12DB-1FD3-43E9-86B2-E81239279251}" type="presParOf" srcId="{EBAA235B-92AF-4C8E-9BD5-75A277AD3AEF}" destId="{C2FF6EC4-4AC3-487D-B90D-96C0E1F9AB43}"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97175-1703-4621-BA11-E5DAD0031516}">
      <dsp:nvSpPr>
        <dsp:cNvPr id="0" name=""/>
        <dsp:cNvSpPr/>
      </dsp:nvSpPr>
      <dsp:spPr>
        <a:xfrm>
          <a:off x="0" y="440296"/>
          <a:ext cx="9036050" cy="730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A3BB89-8ED6-44A0-9DD6-542B6F2D83C6}">
      <dsp:nvSpPr>
        <dsp:cNvPr id="0" name=""/>
        <dsp:cNvSpPr/>
      </dsp:nvSpPr>
      <dsp:spPr>
        <a:xfrm>
          <a:off x="410328" y="12256"/>
          <a:ext cx="8619022" cy="8560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What’s</a:t>
          </a:r>
          <a:r>
            <a:rPr lang="es-MX" sz="3200" kern="1200" dirty="0" smtClean="0"/>
            <a:t> </a:t>
          </a:r>
          <a:r>
            <a:rPr lang="es-MX" sz="3200" kern="1200" dirty="0" err="1" smtClean="0"/>
            <a:t>your</a:t>
          </a:r>
          <a:r>
            <a:rPr lang="es-MX" sz="3200" kern="1200" dirty="0" smtClean="0"/>
            <a:t> </a:t>
          </a:r>
          <a:r>
            <a:rPr lang="es-MX" sz="3200" kern="1200" dirty="0" err="1" smtClean="0"/>
            <a:t>city</a:t>
          </a:r>
          <a:r>
            <a:rPr lang="es-MX" sz="3200" kern="1200" dirty="0" smtClean="0"/>
            <a:t> </a:t>
          </a:r>
          <a:r>
            <a:rPr lang="es-MX" sz="3200" kern="1200" dirty="0" err="1" smtClean="0"/>
            <a:t>like</a:t>
          </a:r>
          <a:r>
            <a:rPr lang="es-MX" sz="3200" kern="1200" dirty="0" smtClean="0"/>
            <a:t>?</a:t>
          </a:r>
          <a:endParaRPr lang="es-MX" sz="3200" kern="1200" dirty="0"/>
        </a:p>
      </dsp:txBody>
      <dsp:txXfrm>
        <a:off x="452118" y="54046"/>
        <a:ext cx="8535442" cy="772500"/>
      </dsp:txXfrm>
    </dsp:sp>
    <dsp:sp modelId="{F278BC2F-A908-410D-8818-E2A93ACECAFB}">
      <dsp:nvSpPr>
        <dsp:cNvPr id="0" name=""/>
        <dsp:cNvSpPr/>
      </dsp:nvSpPr>
      <dsp:spPr>
        <a:xfrm>
          <a:off x="0" y="1755736"/>
          <a:ext cx="9036050" cy="730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3FE47B-5213-42BF-8629-641C8B2B2FE1}">
      <dsp:nvSpPr>
        <dsp:cNvPr id="0" name=""/>
        <dsp:cNvSpPr/>
      </dsp:nvSpPr>
      <dsp:spPr>
        <a:xfrm>
          <a:off x="410328" y="1327696"/>
          <a:ext cx="8619022" cy="85608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Is</a:t>
          </a:r>
          <a:r>
            <a:rPr lang="es-MX" sz="3200" kern="1200" dirty="0" smtClean="0"/>
            <a:t> </a:t>
          </a:r>
          <a:r>
            <a:rPr lang="es-MX" sz="3200" kern="1200" dirty="0" err="1" smtClean="0"/>
            <a:t>your</a:t>
          </a:r>
          <a:r>
            <a:rPr lang="es-MX" sz="3200" kern="1200" dirty="0" smtClean="0"/>
            <a:t> </a:t>
          </a:r>
          <a:r>
            <a:rPr lang="es-MX" sz="3200" kern="1200" dirty="0" err="1" smtClean="0"/>
            <a:t>city</a:t>
          </a:r>
          <a:r>
            <a:rPr lang="es-MX" sz="3200" kern="1200" dirty="0" smtClean="0"/>
            <a:t> </a:t>
          </a:r>
          <a:r>
            <a:rPr lang="es-MX" sz="3200" kern="1200" dirty="0" err="1" smtClean="0"/>
            <a:t>contaminated</a:t>
          </a:r>
          <a:r>
            <a:rPr lang="es-MX" sz="3200" kern="1200" dirty="0" smtClean="0"/>
            <a:t>? </a:t>
          </a:r>
          <a:r>
            <a:rPr lang="es-MX" sz="3200" kern="1200" dirty="0" err="1" smtClean="0"/>
            <a:t>Why</a:t>
          </a:r>
          <a:r>
            <a:rPr lang="es-MX" sz="3200" kern="1200" dirty="0" smtClean="0"/>
            <a:t>?</a:t>
          </a:r>
          <a:endParaRPr lang="es-MX" sz="3200" kern="1200" dirty="0"/>
        </a:p>
      </dsp:txBody>
      <dsp:txXfrm>
        <a:off x="452118" y="1369486"/>
        <a:ext cx="8535442" cy="772500"/>
      </dsp:txXfrm>
    </dsp:sp>
    <dsp:sp modelId="{C2FF6EC4-4AC3-487D-B90D-96C0E1F9AB43}">
      <dsp:nvSpPr>
        <dsp:cNvPr id="0" name=""/>
        <dsp:cNvSpPr/>
      </dsp:nvSpPr>
      <dsp:spPr>
        <a:xfrm>
          <a:off x="0" y="3071176"/>
          <a:ext cx="9036050" cy="730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FDE8B2-EEEF-4DA1-9AAB-37078B068483}">
      <dsp:nvSpPr>
        <dsp:cNvPr id="0" name=""/>
        <dsp:cNvSpPr/>
      </dsp:nvSpPr>
      <dsp:spPr>
        <a:xfrm>
          <a:off x="410328" y="2643136"/>
          <a:ext cx="8619022" cy="8560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9079" tIns="0" rIns="239079" bIns="0" numCol="1" spcCol="1270" anchor="ctr" anchorCtr="0">
          <a:noAutofit/>
        </a:bodyPr>
        <a:lstStyle/>
        <a:p>
          <a:pPr lvl="0" algn="l" defTabSz="1422400">
            <a:lnSpc>
              <a:spcPct val="90000"/>
            </a:lnSpc>
            <a:spcBef>
              <a:spcPct val="0"/>
            </a:spcBef>
            <a:spcAft>
              <a:spcPct val="35000"/>
            </a:spcAft>
          </a:pPr>
          <a:r>
            <a:rPr lang="es-MX" sz="3200" kern="1200" dirty="0" err="1" smtClean="0"/>
            <a:t>How</a:t>
          </a:r>
          <a:r>
            <a:rPr lang="es-MX" sz="3200" kern="1200" dirty="0" smtClean="0"/>
            <a:t> </a:t>
          </a:r>
          <a:r>
            <a:rPr lang="es-MX" sz="3200" kern="1200" dirty="0" err="1" smtClean="0"/>
            <a:t>is</a:t>
          </a:r>
          <a:r>
            <a:rPr lang="es-MX" sz="3200" kern="1200" dirty="0" smtClean="0"/>
            <a:t> </a:t>
          </a:r>
          <a:r>
            <a:rPr lang="es-MX" sz="3200" kern="1200" dirty="0" err="1" smtClean="0"/>
            <a:t>the</a:t>
          </a:r>
          <a:r>
            <a:rPr lang="es-MX" sz="3200" kern="1200" dirty="0" smtClean="0"/>
            <a:t> </a:t>
          </a:r>
          <a:r>
            <a:rPr lang="es-MX" sz="3200" kern="1200" dirty="0" err="1" smtClean="0"/>
            <a:t>community</a:t>
          </a:r>
          <a:r>
            <a:rPr lang="es-MX" sz="3200" kern="1200" dirty="0" smtClean="0"/>
            <a:t> </a:t>
          </a:r>
          <a:r>
            <a:rPr lang="es-MX" sz="3200" kern="1200" dirty="0" err="1" smtClean="0"/>
            <a:t>helping</a:t>
          </a:r>
          <a:r>
            <a:rPr lang="es-MX" sz="3200" kern="1200" dirty="0" smtClean="0"/>
            <a:t> </a:t>
          </a:r>
          <a:r>
            <a:rPr lang="es-MX" sz="3200" kern="1200" dirty="0" err="1" smtClean="0"/>
            <a:t>to</a:t>
          </a:r>
          <a:r>
            <a:rPr lang="es-MX" sz="3200" kern="1200" dirty="0" smtClean="0"/>
            <a:t> reduce </a:t>
          </a:r>
          <a:r>
            <a:rPr lang="es-MX" sz="3200" kern="1200" dirty="0" err="1" smtClean="0"/>
            <a:t>the</a:t>
          </a:r>
          <a:r>
            <a:rPr lang="es-MX" sz="3200" kern="1200" dirty="0" smtClean="0"/>
            <a:t> </a:t>
          </a:r>
          <a:r>
            <a:rPr lang="es-MX" sz="3200" kern="1200" dirty="0" err="1" smtClean="0"/>
            <a:t>pollution</a:t>
          </a:r>
          <a:r>
            <a:rPr lang="es-MX" sz="3200" kern="1200" dirty="0" smtClean="0"/>
            <a:t>? </a:t>
          </a:r>
          <a:endParaRPr lang="es-MX" sz="3200" kern="1200" dirty="0"/>
        </a:p>
      </dsp:txBody>
      <dsp:txXfrm>
        <a:off x="452118" y="2684926"/>
        <a:ext cx="8535442" cy="7725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59952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7448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4255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3247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5981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06985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6555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7019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05360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750178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06566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19/03/2017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727582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err="1" smtClean="0"/>
              <a:t>Writing</a:t>
            </a:r>
            <a:r>
              <a:rPr lang="es-MX" dirty="0" smtClean="0"/>
              <a:t> </a:t>
            </a:r>
            <a:r>
              <a:rPr lang="es-MX" dirty="0" err="1" smtClean="0"/>
              <a:t>about</a:t>
            </a:r>
            <a:r>
              <a:rPr lang="es-MX" dirty="0" smtClean="0"/>
              <a:t> </a:t>
            </a:r>
            <a:r>
              <a:rPr lang="es-MX" dirty="0" err="1" smtClean="0"/>
              <a:t>ecology</a:t>
            </a:r>
            <a:r>
              <a:rPr lang="es-MX" dirty="0" smtClean="0"/>
              <a:t> </a:t>
            </a:r>
            <a:endParaRPr lang="es-MX" dirty="0"/>
          </a:p>
        </p:txBody>
      </p:sp>
      <p:sp>
        <p:nvSpPr>
          <p:cNvPr id="4" name="3 Subtítulo"/>
          <p:cNvSpPr txBox="1">
            <a:spLocks noGrp="1"/>
          </p:cNvSpPr>
          <p:nvPr>
            <p:ph type="subTitle" idx="1"/>
          </p:nvPr>
        </p:nvSpPr>
        <p:spPr>
          <a:xfrm>
            <a:off x="2567608" y="3717033"/>
            <a:ext cx="7776864" cy="1877437"/>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Ingeniería Mecánica</a:t>
            </a:r>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 L.E.L.I </a:t>
            </a:r>
            <a:r>
              <a:rPr lang="es-MX" sz="2000" b="1" dirty="0">
                <a:solidFill>
                  <a:schemeClr val="tx1"/>
                </a:solidFill>
                <a:latin typeface="Arial" pitchFamily="34" charset="0"/>
                <a:cs typeface="Arial" pitchFamily="34" charset="0"/>
              </a:rPr>
              <a:t>Leticia Sánchez </a:t>
            </a:r>
            <a:r>
              <a:rPr lang="es-MX" sz="2000" b="1" dirty="0" smtClean="0">
                <a:solidFill>
                  <a:schemeClr val="tx1"/>
                </a:solidFill>
                <a:latin typeface="Arial" pitchFamily="34" charset="0"/>
                <a:cs typeface="Arial" pitchFamily="34" charset="0"/>
              </a:rPr>
              <a:t>Franco</a:t>
            </a:r>
          </a:p>
          <a:p>
            <a:pPr algn="l"/>
            <a:endParaRPr lang="es-MX" sz="2000" b="1" dirty="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a:t>
            </a:r>
            <a:r>
              <a:rPr lang="es-MX" sz="2000" b="1" smtClean="0">
                <a:solidFill>
                  <a:schemeClr val="tx1"/>
                </a:solidFill>
                <a:latin typeface="Arial" pitchFamily="34" charset="0"/>
                <a:cs typeface="Arial" pitchFamily="34" charset="0"/>
              </a:rPr>
              <a:t>: </a:t>
            </a:r>
            <a:r>
              <a:rPr lang="es-MX" sz="2000" b="1" smtClean="0">
                <a:solidFill>
                  <a:schemeClr val="tx1"/>
                </a:solidFill>
                <a:latin typeface="Arial" pitchFamily="34" charset="0"/>
                <a:cs typeface="Arial" pitchFamily="34" charset="0"/>
              </a:rPr>
              <a:t>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286793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AutoShape 4" descr="data:image/jpeg;base64,/9j/4AAQSkZJRgABAQAAAQABAAD/2wCEAAkGBxMTEhUTExIWFhUWGBgYFxgXGBgYGhodGRoXHR0dGB4eHighIB0mHSAXIjEhJSkrLi4uFx8zODMtNygtLisBCgoKDg0OGxAQGy0lICYtNS0tMi0tLS0tLTAvLS0tLS0tLS0tLS0vLS0tLS0tLS0tLTUtLS0tLS0tLS0tKy0tLf/AABEIAOEA4QMBIgACEQEDEQH/xAAcAAABBQEBAQAAAAAAAAAAAAAAAQIEBQYHAwj/xABDEAABAwMCBAQDBgMGBAYDAAABAgMRAAQhEjEFBkFREyJhcTKBkQcUI0KhsVLB8BUzYnLR8SRDkuEWRGOClNM0U5P/xAAZAQEAAwEBAAAAAAAAAAAAAAAAAQIDBAX/xAAlEQACAgICAQUAAwEAAAAAAAAAAQIRAyESMUETMlFhcQShsSL/2gAMAwEAAhEDEQA/AOIzSUUTQBSgUlLQBRQRFJQCmiKKCaAWKbFKaQUAUtOQmSBgSRk4A9/SjUQI6UA0UpGKk2/DXl/Ay4r2Qo/yqe3yteH/AMsv5wP3NTTItFQuOk+s+w/nP6U2ro8qXg/8ur6p/wBajPcBuU/FbufJJP7UokrjQac60pOFJKT2II/em1AFgRvmdo/WabS0UAE04ESJmJzG8UwiigHggxM47f1700GiKDQChBJAAJJwAMk+1WznLF0lOotECJiRP0q5+zCxbduzqOUIKkz3kAn5fzro3GrPQFR8JBBJ3MjGmgOEqSQYIgikmrjmdkJd9x/RNU4oB+odv1NFNooBKKUCiaASnE0hFOS2SCeg3MGB2n3oBUskiQRuExImT6dvWmURRQBSmI6zme0Yj+f6Uh9Ks+BcCful6GkE91HCUjuT0qUrIborIq+4Fyjd3WW2yE/xqkJ/1PyFdI5d5AZtwFulC1zgr+H1gHH9TirXil68qEsOhLcHUsJlQ9ewET6467VOl9kWzO8L+y1lP9+8pxX8KRpT+8n9K1tjypbMx4bKE+sAn6nP61Tco3N04tZWDo3SpyRjp5MEk7k4HatnbpX+ZQP+UaR8hJ/eo5NhbITrKE7kCdpqluL1Lii00sIWMypOqR/hE79c1o7jgaCVLIUo6dJ1rJTG+EzE/Sq4DUNPhORq099upM7fM1V2WK9lUAJU4FqSPMYAJ9QBikv1JQgrKSQBMDJPtVguwSjMJUfy4yD6kmvRFsqcgEem9SCgFs28gGEkEbYVWe4nykwuSG9J7ox+m1ai/wCXmnFErZCTOrWjyKkdZGaruOcMIQtxlSg6AYiJJjEyO/1qUyDn3FOU3G50HUOxwf8Af6Vn3mVJJCkkH1rZf+LHmyBcM/oUH3g4MmcYrwuuNWr50rbUnsqBj3j/AL1NWDICgmrziPACPM0dQiY9O6T1qkUkjcVFEiAUURSj9agEzg3FF2zyXm/iT0OxB3B9K2999pCXGwPBUFx3SRn13j5Vzul1Zk5oD2v7pTqytRyf0HavFCZ6gYO89tsDrt86bS0ARRSUtAEUlFKBQB2oNE0oViOkg/Sf9TQAF9sYilKpM/tj6Uyr7g1ihMP3CSpH5W9i5HU9kDqfYDJxeEXJlZSolctcql4eO+rwrdO61Y1R0T3rpnKzzZPh29v4bSUzqV8au3l3TIzmCd5qo4PZrvVoXcFSGwJZbQkpQhIwCdoO0D1PpFvx24+5sgB1LaEzMnzajOMSSY2EevrV2l7UVSfbKzna7K2yhcpKVoIQPiUPESCnE57T1ntiu4BxJx+/KUuKShGpSAoQNwlQImCRqgHbFeXDuPJunHBqUguBKZhMoaREkqIytR7DyyTMxV67ZMqbS2XYaQQW0AAaMHzLIjedp7dq5skkpUaxg2rNVbt3AKnlDWk5ELTgDaBMd9selI3x5ESsHUNwE7n0zk148v8ADwhiG3klKhq+KRlSpyRpj1IJG1QeJcKeKjCEziAEuEKG8jyVWTkuiyS8lweZ2BjVjbcEz/X7U205mYeUpLKpKPiBx9PT12rNt8sXL2AktoJGoRpmY6dT17VqeBcoM2rZAT4ilZWVZ9vTtVouT7RnuzxuOPp0LWlCnfDISrwwF5wSMdgRPvXoh9CglRVp1AEJV5SJGxHes3xHizfD0eE3+IsKVKElKQJM6jAAgeVGwnoBXOeM8QublzxHiBpwnTIwc471LkkVc0jrznEGySnWMdiCPrVJxpy1WS2tySN0pJJjvCcxn9azHKdih9paSlZWkkEyQCTMGdgR7VSXVghKla3lJWCU4ST9MyfpSxyb8E7i/K6v+QvUggkqU4MCNgNyfcVinWVJ3EVc3dm5bBLrawdUEFJ8wP8AiSRvnpNVQKtyCe4O2e9aRTJRO4TxCJQpRAMx/hV0UJ/UdRUp5pD+D5XcgHvGD71T26ApYGE56CvbIdQlQKVBY1EyDlQ3B2x6VZoki3NuptRSoQf39vSvMHH6zif9a0XEChai0voT4ajuDMaT/LuKz77RSYI/r0qhIw0GkpZqAO+VJBpULIIUkkEEEEGCCNiOtNNAFFWH9iO92f8A5Fv/APZS0BXUgpaVSpoBKIoNejDRUoJGSTAqUr0CVwy2BOtfwJ39T0SPfv0zWu4XbKcSpSU+I6uEtNgDyJSJ1x0A2SO8nJrPwkFKB8CPoo4lR9CYjfFbTlPgN8pWpr8MqGoLIlOSD0PtiNhXXShGjJbdmn4O2/atht9xtCAjVMxpOZmRtEdOlc05q4um4X4TSvElUl1Up1KOMScJ9SBPYV1vmvkrx2la7hevSABqCEFX+LBwT0zWPs/st0tLdU/rWlJUkJSUtkpjBVkkb7CsOS4t+S9FTwC2S2H0JSVFC9I1QRHlBUZ9f39KsEPynShSUPKUSpRSSEtp1Akn3iI326VJ4E0h5C3WyrWogKPxIKjphKDHYDeDk0yzu/uzjyLtDiSoILbifNCpc82MQZ3jGnbt5Tk7fyd8YxpX0MteZnmlJbKQ4lEfGSMiEiSEpAQFdIEzBM1tbfnK4THiIbI38pE9MSJGP1nesfcWibp9KwEpJTrUhMwdKj5pyYJCTPcCBgzOZth/doBSB13j01f69xVXmcaUQsLltmv/APHCNtCyIJJ8g26Adegmsxe/aSogtpQEFUhJkeUdOkKVHtvHSapeNKdQdsAaRpAA6SfWTVLY2QXLizJRJII29+h7D51vHLJq2cWZcXSFu1jUVESVDc5nrmq4JQt0eIqEghKlASQJyR2xU64t/KTI6R6A9fWowsRpwBHXoT7/AK1dI4a3Z0TgzVsi2lpRLQnYEk959fpWTa4qLm4Tbt20IO2tagsDcrSZwQADpznrVbbXpttRSqQpMKQfhUPWNj2O9UrPFVoWXEKKDBACSSIPTJOw27RiK7cWNyV0dMciaNvzBwQN2x8M+JhWoHMwSfLJnUB1z8HrXPi2tLZVskgSCDORgiRse4xUljmK5QEpDywhOwEfzBnGM14cUv8AxT8ASMe5wJk+8mOkmtYwa0yx58T4a7bkBwAFQkQQcHvFeDrq3VSrzGAPkK9OKXZddUs9T/2+uM1P5fa1ED4ZlJPp1+eRj/SqtUSReMKCnMEEQkAjbvuffrStoS6jTMLTkdJ/3x8/19uZbcB8lCtSSkGTE4wQcDIiqxlzSoH/AG7ftWRJ4qHSg1IuUg5Hz/kf5fSo9VaokJoCaQUVADTS0lFAFOxQlM7UlAEVY8PTpSV9TKUn9z79B71XoQSY+VWriYUEjATAz33Jx6/tXR/HjbsyyPwdD+y77u863Zv2DLupS9T5WoOJABKQQOgKAnBHf32tpxV5Dim27JhLCVKS3KnVqISqMqKvLgdjnvWI+yRSk8RYSFBKTqkEeZQDTn0zH03rpznFEplZsgWkLWAQ8orOlxSSdBQE5MmNfXeoy+4tHo8eOXjTLjZWYD7etAVJ0lJTInt5kx887VRWDXEHj+FLyEuLwIab09JVpgx/Cmc9atLy70cRDK0KuHnUoUhcJS20ydWgJR08wUDuTEzACUz+abuxD3g3N0lJQhASyULUE6ifPAwVKwJ6RiJM50WOX8GcvOGXSLNbU+O8lCxpJJCvhLRIG5PxCR5COlXNrwC9XdKm1cwmUhYbAIBjSJJ8oKifSBHSvHnNCDw5DAu1XN3bPKebWG3W3G2oUoiVZhOIM9ERsK8OOccdVwbhKS4oJfW74qis+YNqUlPiKMyJIJBxI2rCWGLlbNFkaWjSnh76LpCUWhCwgjTMfhyrAOQQFR1gauh38+aLNVvpKmVyoQABIkdNQMfL3rwt71S+DBppwhJuyzqK9MthBdiZ8oMAEDGSNjT+BOoc4ZcNIH9yu1jzSNZWgGB+Ukb4AOonqa5/Qhqjb1pUZ+5sX7lxtttC3B1SmJwMnOAJjJwPfFHFeVLu3b87ZQgnUT5SM4gmY9gT19KteBLT/ZD7rl+m0Xc3KmvH0qVCETDaNJBEgLMz+Y0zktuysy+hfGE3DLrS0rZ8F4Z/jGVQRCsx19BXXD+MlHZyTfJ2VCuWn20ybd5bZghYbnBIAjfckQJ/Sn8X5SumWVOKt1ITpwqNZkmB5UEmSTsfb0qb9lV7cps7+4U6QlLBDalLUqFDUdYSSUhIkZSAJB3ik+yq/CeJOeE8pxt1l1ZCiskFsp+PUfMZmFbx7mtJYkn+GPpIyfFeSeJJSp42LwZ+LJSpQA6qQlRV74xXp9m94w5eIt7izYfFy6POsGUYVhAGI2qy+z3iLp4wwvxHSXFaHiVFQcKm1KVrzjJEJiBpqu5WaSjmFCEgBKb11KQOgCnAP0rpUri0/gvFLwJxf7PL5y4ul2tkssJfeDfwJGlK1AaApQJT2IBrE3TC21lDiFIWgwpKgUqSR0IOQa1PPvMNy5xK4c8VxKmnnEN6VKHhhtRSNMHG0mNyTXS08NbveJ8GunkpLj1p4zojC1tISUkj/MqfZIHSoc3FKyyRy5j7OuKLbDqbF3QRInSlUeiCoL/SncmcCu3nSG2HD4RUHIRlMwCnInVI238prV8WYt3rtV2eZEpc1lSIad/DE4Snz4AECOsZqH9pfMyDfBdlcEh1lnxVN62wXAoyobHKQj3BG9ZuTZJT3XIHEnnF+HZuHR5VTpR5t4GtQ1GCPhmslc2Tja1NuIUhaCQpKhBSR0INdP8Atd4uBxttNwp77uwGjpZVpWJGolGQAskjODAGdqx32i8yN3985cNIUhCkoSAuNZ0JAlcEifmcAVQkzviQSJxmvJaYNSDaq06tx6Zoeb8qVe6T+4P0Mf8AtqrJI1ApQJ2pKqBaKSigHTTaUUlATOFpBWCchOSP9KsXnTGgggKIPXAGIzvtvNeHCrdZStSUkwUJONpVH7wPevRxg4MwNUZPzz12j5124klFGEtyZt+Rr+ytFIvrg3RdaWtOhttsNeZJSnJIzpJMTv6b9Hvr9OgoQy6G1a1KLhawVrCkgFCzM6lfICTO/M+RXkuuJYWErTOvQQCCWxgmTJMmdjsa6A7xDKUqhIKinSR6HTk9Kxy+40j0VHM3Ntq4hxxBfauzbpbR4fhFBLZc0QZ1CSsyMHGNjNJxfidjetsniLjltdttpbU6hsPIeCepSJIUCVDoJ1bwIz/FeLBt1KgEkBTkRBwdICtt9Mpz9Opz5ulOGD5lqIMk5G4IJPQiPQTtV4woizX8d5wtVN2tjbqfFsy6HHbhQT4rhIKVFKNtIQVCDuIBEDNhxXjXCXLFqzQu8/4dLvhKLbULLitcLE4GoDtiueXSE4IToV1T+WOhT1mN5962f2c8kffPEce1BoJUEQIK1ehOIG3XPsamWOKVsW3pGm4DxvhQYFm2bxaUvquNRQ0nzFGjT8Q8uf2zFeh4pYtsXDDxugt9pkPKbSyQ2WfN5IWSoyc7nbaktPs5WgEkAAailKVnXPQnEEeg6Gs9xWwbYXpUl7OVDPTcpVpg4O0HrmuHp3Re3xosOR7hopuOHLQp21U54zCpaLyCJGooJ0k6QJSMiTjzY0PFOK2fDrR1dnbL1KbLXiqRoSkGBkK86yJBGIxkjNc94XbgMJWhBcWknwUjw4ShZ1K8RZTqVBAgjTGoxFXKuKvrQfvISAPMlMjcTuNvSK3nkj3ZnySJFjzVwhDToLd00bq3Fu6httGhsefzIJIk5nbptXjyPd8Ls31vtuXjphbaU6GR5FgeZR1DzYVjf0rLc2vHWhvAATqKQIhRkQfl+lUSHCkyMGuiGPlC/kp6ja0da4MqysLnxdF2dCGy2ktMJ1QDJMKAB27E53mst/bHDmuKsXrC7gp8ZbzyXG0gpK1SEoCTn4lHP8IzmtEriKHPxHXmSpYSkIA1HSoIGk4H5yCMfmjINYznVt7xJWltAx4ZT5TAmIMz227isott0zRRS2i/44eCXNwq8eeumC6fEXbhsK1zglCxITqiSFGQSdqqOJfaGs8SZvWG9DVskNsMk48IApKVRgFQJyJjy76c51tm2KTrcKTBjSCrzYwfT+pqE4wmCQ4k5ISMhRHciMfMzV1T+STdXw4A86bov3TQWorXahqTJypKF/CATPXE9OkHinMFpxHiCn7sO29uhtKGUsJStQDZGgLnGRrONsDpNYsimzUcCTd/abxzh184q7t1XIuFlCS24hAb0pTEyCTOB1p/BOFcMe4LcuELF9bjWpZ1hPmc0tpH5CFCBG8yelYNpsqIAEmrFPFnU26rRBHgqdDqoT5lqCQE6juUjJCe5JqjiSeSbtSAEoO8EzncbfvSXf5vLp1AGPVPUe41Y9aZbQSkGTE477kVJduNbqAcjVpGIwYAPvVGCoBpaVSYJHbB+VCUEyQMDf096oSNilpIpaAQ0CnEUgFAaflK0edhpkKJcWEq0iSElaEz6ZIE+tXfKfK4uL19p91TTbKHXlOBM4bKQkwRgaTq+W3Zv2VcbTa3Da1bK1JUT+VAIWsx1wn5YNbu04rZuvP3CAll+5ZW3Dy1IQG3NKdWEqBMBtWn5SJFdTk0q+jGK/0ouWeUbJwO3FrxR5sW6C44py2ghshRKhJGoHSrvttXobSyuGXrxriNwoWymS6kshOlK1hOpAJ7aoExjbNXHBWLlqx4q1c5izcIcATDktuebUMk+4HTFZxjhqrW0urVJQpF54UKM60BtWqAAPOoyBHlgq3Owre+y5G554bbN29peNurdbuApILjYStPhQkEQRvBnVqyAQBNYN58fkUo+p6bbetdmXdrtOF8NQ022Xvx9LjyUfhI8TzKAWYCiVN5gmAcZqHxrhz/ABHhjrj7DZu2X2ksOoShBeQ6tCIVB07qPXoPnMZ12KOS2twEuJWqTCtSs5Jmfr712vknmpLbQQWwGllRZUkGJmVJV2gxkgAk9CYqBynyZdWdmq5TYeNfrc8NtDgRDCBMuQpQBUTIBnYp6TVtwzh/FLpm4TxK2S0ttHi21wnw0qS4iSEqDavMk+wxPUghkkpBI16LxCwlxSggDzZMSADJ/WsO7zYze3aLbwk6VpWUOmCVAOFPw/EJCT/MQJqXwe7uhaXSuJ29q6hm2S60EhJLmjUYcIJJBhAOIMkdxWYteZRd8Ovl379sFtpULVCUoafS4EyktaYOgzp6nCpMTWSgTZS8SfYZv3LZwJS2CUBR85kTB8hOSdIgjAOYrz8A27fjOIkFYCUGUzhUkDpmMehg4rcf2Bf2Frbo4ZYoW+42ly5uVBtatav+WjxFCAM9I26k1Vc/cGuHeF/fr22TbXrDqW1lGkB9pZABISojUFKH/SrocQ4RfRVxvswdyk3BLgO+4OT13yf6FW9lycy4y665etsaG9SQ5ErWB5kDzDrAxJ8wxVDy/dwooVHmEJ2GTGJiM9Ok9prsHLpKiu3dt2lW6LR5aVltBUlRjGrpgqxvirqeSLpmajTo4yxxdaG9ASkZB1R5pBkZnpnHqan82cwi5RboTs2mSSZJJgZ+laf7K+X/APiLjxmELumrcuWrL0aFuRIJnBjy9caieki+teYuIJRdt8UtdCVWryWnPu2nStSdKUBaAU6VT33AzWspJO14NEcVq35atbRxaheXDjCAmUqbbLh1SPiA2EV7W/BUlvzTqSoFaugTgQkQZJkeYwNu815scHuElQbwCFJJOgbSSDJJBxv+tVeaLtJkm35v+y1uyt03Ddyp8JLfijQlMIdMIXuYE4+foauWOROGPNOOC4eS3bt6nUqaIX5pIUkgyfhKQBPbtV5xW6B4kzbPf/j3vDWmHfRSlPaFDsQSR0+OqHgLLzXDuNsPqGthGjHxAJ8SDO5BEETmI71lbfksZHhXJDdzfPNW76k2bCNb1w8kJ0JgyCAQD5gobjCVdqm2XA+BOueAxxK4Q6s6UOONANFR2GwUAT3UOma9rD8Llm8UhUl27ShahIlP4WD19x/iNcvNW2wXHNHA3bK5XbvohaIyn4VpOyk42I/WQcg1FSIUgp80wR7g9e2c1v8A7YFeJb8IfX/eu2aS4ep8rShPzUr61gxdANwANYUM9sfqSZqoIl//AHix/iP6ma8Ip7q5USdzn60ysyRKKWigFKidztt6e360lFFAaXlJguLbQkwoh4Ce/hk1XXDx8p1FWlKYM7YGAOkbR6UvCTKSP8UDp8SVJH6kU5LIIK1SBrSDAEZ1Ej0OMYjvGJ74e1P6Ofy/065yJw11q0u0XN/bD71bBFsldylUFSFxIJ8oygYnb0rEXLdyxet2zjrC1KUlQ0PfhAuawJc3T8Rn/N6ispe2hQshSY2MHsoAjI7gimhCdJ6EbDef6x/WDVQ3Ze0dr53sAbJhLD9otVq2+Xgt9JUAtSFnRkyTpUM/xfTy4Nauq4a+349k07cG2ctkJfSBCFIWdUkwd9hvNcYWgCNid8ewNSrJpohWqdUYAKemTMjrkRVfTpdk8jrXCr5V7aKs1PI+92j61N6nClp0StOhLgwoAzAO4SnuSHX7SLSzf+/+F4rjRDTKVpW6p0jCho+FsHfJBG/Y8mW6tQ0SrwySUiYSSeq9t4GT+lNSymElChq3MbA5kZ7bzkEU9McjqfKlg6u1vVP3dqFXtqGmdb6QrUNeFj8pEgQBiNsVynjfDF27y2VqQpSDBU2rWg4B8quu8H1BHSmCA4VKPwknEEyNo6HMZ7Cpjt4FskqA1jSkGACU5xgZIO59alRcWLOicZYd4yzbXNjcgXDbKWbi2L3hKCkz50iQCCSc9o6giqPmKzbsrJLLr4uOIrd1lKXS8hhsJI0rBlBUZnImTI+EE+fJfC2VtarlpHhSfOsAZCh5RBBBMkTMCBvNa/ih4PbsqSlhOpQDegpK4IGsSDicyCd5FZN06LHF2lQoZIjtv8q7F9muosuuvXNqht+3eab1OpQ4lU6AlaSBtBOrsfWue8W4fbqEtlQdUowgBIbAgEgqJmRJztEbVbcncLtUIeeultKSnSCgo1zq7HecpiMdZq86krKm1seCNPJvkPLYS82u2ULjxQEpWtRPhtrHwSnSiRkleZq34Uhzh6XFXt3qtVIWPDde8dTmrCG20kqJMTscz16c34RwR5DgfsILEz4jkAAJPm+LaRIkZhUCrPidm0SlZb0pC0E6Bp0mQpRkDVEJMTGSNorCevIooC0WEEQFlZwvJ0iBqT7+/QA1b8u8PU+FoSpCSEjLy0tp09gTuQZrxsgH1lxxs6Z0oAwANWP3nO9enNN6l1fhJADUiCUxOJMDrjpj2rnq3fgpx3ZqftOs/Fi5trq3Whi3QlWl9OuWy4fKBuSVJj1HtMziXFGHuEXt9qQl26tm2HkYCvGbK0e/m1CB2APeuetpW4hKoIMFIVGrzNgJUoTuSkxJ22BE1WcVtw0sApJVkgrAnH/c7VpaTNL8l99n/EGF211wu8cDbVzC23YhLbqQI1enlQZwPKQT5qZbfZK+lYVdXVq1agyt4PJMp/8ATBG59e/XashhPXPp6z/I0vG+HJQELQIkeYdiO3pVozt0IstvtP5oRfXYLAIt2EBlkbSlO6o6Sdh2ArIjOKAKNjirtFhqt6QmlIorMkSiiigFFKBRSCgJvCzJUn+JOPcZFSUvZE5AmQZiIAyO8AZGcDtVbbuaVA9jVjctgH0PX3yP0iuzA7hXwYy1L9J6+FOamkCJdUEtpUoAwVaBrUfKMxmSMitEfsr4kk6g02pIIOvxmtGD1lUx02qmbKQk6wjUMQfKIgzGYkZSUjfBElMVteGcPduOXnW7Vlaz9+1BtPmISAg9NwMe+9TKTVUSkVXEfs8vAkuKaDgOtTq2nUOJTKgQYT5ogGYT1+kG25Dubhr7wyGPD0uOQHEhelKjnSMxERmNtprT/ZVy3d2l397faXaW7ba/GU8QhKhpwIMH4oVOw0/WD9mb/iX1+pB/B+63ZbSZEJUtCgAPQEfWqcmrpk0YxgEakKGojUI1bymI7AZkREmvNPDdIB1A58wUMoiAZmDgkdhg9YFaj7NuBIvHHEvkBq3aLikJ063MKGmV4A3lX+XPUW1mLLibFyzZsvMPMsqeQVueMlxKYBQtSpUJkACYByNqlypijIXNhbNpP4i3So/lSRpE75gnqNqgtXrbLgW0grSQQoOEdYOIEiO4qw5ANot9LN2h5XjONNslooASVrg+JqGRlOP82K2HGk8Isrly1XbvXKkLBWsu+GlH5glH8RSkidRgmfYG6dMUY/jXOjtw2lstIbQD+TYgZjI9pINVbN+pSSgAqWpRJJJUc7QN5wBPYVp+ceVGGLpGhxS2bhoPMFXxHXMJWQDOevXUMyPNaP8AD7DhWhi6beurtSQp5LbvhNNa9PkEGVqynv0OJFLjWgZO+5ddaSHHdHhGY0KJwMqgGIMbz3q+4dyo20D9+KGCkBZadcAlCh5VSD+gMyCKtuNBhDdtc6rh/htwFjwZT47bqN0qUfiylW5/KrORM/7XLnhv3k+OxdKuPuqFNqbWhKEjz6NQJ3B3wapyb0TRX8GQrWVeJDDGuGtJTI0ndJyAPKQIOfaqDj/EFOrDLSVKWVlLmmFKUVEQE58wPmEDYpPQ1I4FxrXbueKYWChTmMENggEk9VE/Wq3lziLbF9a3LgKm23NSwJUcz5h3IJCoHYVzze6IbSLiy4fdG5NoFMrWjTP4iUpQpv4k6jupJBEdDqjvVpxbkO+UtD3gNt4AILjCUSB8QXqJMyd01muaV2a7tR4f4nhHSoBYUZXJK1fiZ0zHxdUnpFbzj3Ldzc2XCnLYIX4LMHUtCfi8KCnXg4SreqlVW0UznCLyxsip1kONokJW04lwAqKjqUZwkeQbbn6Zfl3lK7vw992ShXgxqKlxJMwlODJwew9c1tuG8Gf4Vw7iDl0kKN2gtobalaQpQWCt1QHhoHmGZ6QJMCsjyNzGLMuOkrSpLatCUFQDrhGlCXI8oQmVK83bGamuiX2rMu+3pAUZ6T6e3Xv+lW/D1NhDjigFAlKUTg/mmBmOnfJqAygufhknO6tx5TlR9YJzSOt6RGwJx6DoP1qrdExi2DvD0lAWBpKtRTBnCep9ao0jf2q9v3IZggA6YSPc5+dUS1Y333q8JNq2auPHR5UtJRQgdq9B+v8ArRTZooBaDRNFALEQf5VZsL1tD/Dg+3Q/13qrqXw+4CFpO4OFDv7VrhnxkUmrROsVqBTB1E4CY1T0A+ew65EenUuDWl43wBfgNvNOm8CkhIcSooAQk4EK0kgg+xrmq2iw6hwKKYIWy4NwpMaT38pg+4HerZHPPE9R/wCOf1ifzeWACfhiPXauvJBuqKpnhxdbr4PifesSShbqnQkiB+cyMhW8zsDINav7KGLhT9wpQWps2dwEK0EDUS3gep7dYPrWJuHlurUpby9StR1FSlFRUSpUQdIJkynAJT02qdw/mC+YQGGrx5ptBkICtESZVk9ZOxMb4qkk2qJRe8j8Dbbsby8fslXL1uW0N2ywsABemXFIiSMk7RCD7jW/Z3xy7uW7w/c2be2RbOaEsMFoLcIOkST5iEhW38Q9K5qnma/bfNz95d8ZQCFLKoJA2SUlOkxmAREmcVMd5w4g66lw3zvitfDOlKRqwZSlOmenmSflVJQbJs9uGcrrtrzhKkhxzxvulw4NB/C1OjeJxA3MbH5efPbLyOK3QU04UOvKgeGTrEDKMeYgZxt3qKeaeJB1bhu3kuOpSlZBCSUoKtIAAgASraPiJ61NZ4vfPLbWOJOFTJPhlRkgqTConc6SRmd/rapdsjRr+Zm0IRwx93xG0MWlsrT4ZUISQpSVTsoAJAlQMr67Vdc68yXNu74iVBVu5pUypLCHApKkoj8TJBKiehwkfxCOdcSveIuIcZevlltzCgtflOQczOlO3UDIp1hxHiVk2lq3vVpbVlPwOIzPw69UTg+U5k4mapwFlxz1fXJtrI3zrcPKdWGPBShSAEFIcMd9Xwkfm3Jq05m5ZN5xewWWluWzjLIWQlWjQEOKkrGB2Oeqe9cz4va3L6vGef8AFWoxqWfOZAOkAgGANgBG8U5HH+ItM/dkXT4aAI0JUfKNiJjUB6DG9W4PwyS9vL+3U44y2kJCNTaBulxDS16FLJOTpgHOQsetZ3iVmG1AxhRURERCY6fMfr8/Y8UP3dtxKUl1JKFbDAEDGMRjG09KuFupebSsqgK8pUMhIVhX7T8le45cuPiS1yiZfh5UpyEJUtUSAAVHE9u28+ldP505ffd4dwv8NSi1bKBSUEq1EMwIgwYBOY2NYOxt7q1cS9bqUlekjxGztOCD02g9enyuOHc08RVKhfvdd1qPyg4H0rNNIz+jU/ZVwp1jx7i4luyVbkupXIQomJlJgAiF9NlR1Fc44ayUqSSiUrGmFiQQoeU/TM+k9K1d1xJd2wjxbh55QUfElRUlAAgHw5CJOTMTMgGKpWrNKVEBcgApTGZ2yO2PpPpSU1FFo4+bpCcD4a5cvFixQdS1KJOqPwwBgk7J3G5JKulRLy0UlwNLGlTZV4icGCDpI7YUkiPWpnD7lTCi8ystrTIToMKAVvJ6yAMdhVTf3SoU4pXm+IlWSpRUSO85JUSdyazT5vR1Rh6atlRxR4lZB2H9H+vSoKjT1rJJJ3JrzFdHSox7FNIKVI7mkqALFFJRQC0E0A0UAqFkSB1wfUSD+4B+VIKQCligNpyXeM3CDYXRCUuEeC6f+W50knZKtvSexNR+N8sXFsvw1tlLqZ0xP4qBMqRiJTB1JmYUMRNZVCyMDuD8xMfua7DyBzQ3fNfcr0ytIBZdkhwaMpg9VJ3B3AncTXTjytIzapnObVLa4ScKIxsQZO8yNJ6djHTrIsLYKBSZgDYgJJMxAESJODEHO+9ajn3kq4aUXfDSQTkoAQle8rABhKjiUjEmQKyFrxFSYQpRKCrUr4kkHSU4IyD2jB611RqatAsm+HuJ83wJKQEpBU5qMgJQUgeIkajBjI26zUkWqlpSFhOESkISoCCAcEz5U6Tsk5USAYBqrN4clpKjIIURjylMaVAb46/vmvPxwR8BzqnSRCtQMlUmOh6ftFOBBq+EWqUnQpoaRHlUfPkEqMAkwN/MPzEYyKfdXFgjcLQtI0kITBmFY0qBQQe8wZMxgVnLSzcUmW2FAiTIPlIM+Ukr+E7GI99iPN9haj4ailRSNgtJMlU9pG5xjp6VTgr2wbe248xoAbW0rypAbc0pUcYSElaUg7pOcmNgRVdd8SUTBRbpkbLISlUqwpB1AwQNwFTiQJgZI2qQDCW//wCo8uCfNKpn+ciOleX3UbBaEGNvESQZz7D9qj00C/vVFsAhkJQqJCCFJyfylJJMRvM7RGQPNhDQ8yNQwAQPMIgCCJnbOc9Ce9Ajh6vMUqQogEEJKpjbBA07esQajXCXEkpWCkyZnc7EyevQ9d6NE0e91vCTiSRGN99/pvV3wXmJbbQZW2lxtPwkAakgkqIzhQkk9CO/SsoTRqPeq5IxmqZaLcXaOtWyGLprVbKCcoCxogoKj8KkZiQlRBBIJByMRnOYLA27gKgofmSAPimPiOPMDCZz7VdfZpYqTZPOKAAdcR4ZOZ8LUZ+RBGe9Qed78uLCNScEKUJmITpCRnciVHoCR2mvKf8AzNpdHVKKlBORULhQhPlnTME7kR+nb3p7BLYIOVnEfX9J+tRdRAHSDvtirFhxspU++oYk+Gn4lxI7yE7ZPYZqGuWjGFRdkC5dCEmc953MR/Lr6VnrhZX5jhE4/rvWgZX46i842lq3QCAMebO3r71RcWv/ABVykBKBhKeke1bwxqH6TPI5EFSqSkoAqxQUGkNFLNAJRRRQCiilCfUfr/WaKASiKNVFAAFelu8pCgtJKVAyCDBBGZHb3phOKc4gjcR0onQOqcp/ampEIuW/FaWIfbwQf/UbScA/xIHlVvgzquOYfs2YvkffOFvpWHFErQTgTnE5CgZ8qowe+/E21kTBir/lvmZ61dDjLxaWYlQylYHRxOxHymuiE0+tP+mZtNfhLtWha3IRcNq1NLlYCBJCQr8q0gKTMEyJgGI6bPmDgdi/4a23G2HXAFJSEHw3O2JlOScDVuM4rQ2nMvDuKoS3xFpLNxACXkkpBPQtuDIz+VUicZqceVLhlsIbDPEbTJQF6W30ZHwrSCleOsDIGOotPI7+GFtHOuAcAsy7oupJTMhlWMZOZBg52AOateKcA4UCCwEuhRxoWta5hWAZicDBOOvWonG+TGnHC5Z3BYdBldvdEoUknPkXkQZ7n36VN5W4QpD6UXja0qXlDqClTYIj8wx1mTI2n1lyT3YINnwazdSVtsJQlE5WSsqmBmJ2OJjec5qr4lwlqPIgLUd9AISIjzFWysHt1roC+DEl5tQRLCNX4YWEqC0OBJCCSNeTMEjPzrkl/dOLDaRJccHiOGeqyVJSPTQEK9SatFt9MUV9/ZaDsAfQgx9MTv8ApUYuL21HHQ5H64qYbZ1YnSrGSYJiYyrGJ6df0qVa8GSppbirhpsoB8iyrUqBMJgEE7Ae9XbSQINs02vyqUG1EQkqkoJnrGU++Rj1pv8AZLwfFuU6XdQTBOJOQZ6iMyK9f7MdSUakwFxGrYBRgT2ncV0bgHDEItrS+eJSWvFhSolbcjwoGSYGRtAk1y5JtdF4nvfXiLVLNq0SQ0CgqmNTkJScSMwckmBqAztWYYsErWpWpMyScyknrCjggHE7b5jNe/FkueGgrOkK1uGcEAkjfeTnt12wBnXb9S4QylSz00pwPXbPvXnKLukjqyZNFveeG0YQsOuwSVCPDQIyASMmfzewFJwq8bWytSwA0MKUQB28oO5J+uazPh6ZLrgM7oSZJ7TGAOu9R7u9UsJR8LafhQNhPU91Hqa6owUUc12SeMcWLxgCGxhKfTpVZSmiakCU6YptFABopaKAIopdQ7UtANpVH0pBSxnJ/nQCYoIp7mnGmdszG8naOkRvTBtQCCnTTaWKAKcM4pCrEQPfrRPXrQEizvlt/CrHUHKT7g4rpvI/2nNW8JdSpvYEolTeP8PxJ+UjsBXKRSVbk6pkcV2fVnDeY7W886NLkAZbUlXtqHxAj/EBvQ5wKzdC0BIbKzKgApkSNjAhOoYMwc5r5WadUlQUlRSobEEgj2IrS8P5/wCINAJ+8KcSPyujxP1Pm/WmvA2fQtryollSih1elaUpUknURoynSSJjppM4MDpXOuNcuWloX13UlpZaU0RCVDQCnQUAYAAA7QdhFUfDPtkuWwAq3aUB/CpxH81VB47z1bXsm5tFg4gtqblMdAotgx7mrRdPshm64FeNOhzwD+GtAAUSglK5UVLIV1JIBnohMday179n7jrxLjgSVZLjYW4kq6yDt0jzD2qPwPn6ytUaWrJfqolvUr/MQmva6+1omdFrHu4P2CP50cq6FFrY8gQEh67ccQkyEBCU4HQlRUYPUSN6t+L8wW6FfiNqeWkEQAlWiQN8wCa5tefaNdrnToRPYFR/Ux+lZ6/4zcPf3ry1DtMJ+ggVT9JNnzDzq06TDJB7qKFKjsBCgn5Ee9Y4cTUJDeCcFRyo77dt99/Wq6iaX8ChVE9d6XEDJmTPaMR89/0ppoqCRRSUUUAUUUUAUUUUAsUUlLQABPy3pYn+ops0s0Af0ae4kDYzgHr1Exntt8qZNANAKKcgb52zSaxG2f8Af/t9KbOP6/r/AGoBKek4ImmzSUAsUTQDSqVJk70AhopxKdOx1Seo0xAjETMz17U0GgBQikoJomgFmvRlgr1aR8KSpXoB/QHzryFe1ndKbVqTGxBBEpUDuFA7g0BZ8M4L4zKlo8RbgkJQlKQMQSdRXJABTI0gy4kCadwTgyVvuNP6khpKtRRJhQUlIB0oWYKiE4STJrzteOlCtWgeVIShKTpSmFBXWSZPxGdRn4hUNXE3iSovOaiCCdaphWSN9ielAWV3ytchawhpS0BSglQKSSEgqkgHB0AKj1HcS0cqXhUUBglScEJUgkYUdgeySfp3E1CH1DZRGxwSNtvpSm5X/Gr/AKj6+vqfrQFvb8trLhQ4Sj8IOAxq30kJMERgqMn+A9M1ar5JAabWHgfE8TSqIT+G2HDPWImD6dKzVpxR5pSlIWQpXxEwqffUD6/WrW75yunGUtKWITMLA0rkiCdQM5GPaqyvVEqvIr/KTqUuKUtALYJI82Y+8/DjYhhZB7LT6wzh3KzjzqWUuNhSmmnZUSEgOqbSBMbjWDHWDEmAascTe3Dzs5/Orrv16yZpTxV8xL7uIj8ReIKSIz0KUn3SO1WILZrlF1QB8RAlSGzOrC3AgoSYGxC0+bYZ9J8uJ8srYa8VbiCCoJSEknXIQZSeqfMRO0pIMHFVX353/wDavCdPxK+HHl32wMegpzvEXlApU84pKtwVqIOxyCc7J+g7UBctcnvKXpStsgPJYWoFQCHFEpIOpIwlWkE7fiIiZMV/E+EeC2254qFhzUUhO8JWtBJ/9yT6GcE5iOOJvTPjOyOutU/lO890o/6U9hXku6WUhBWooGySTpG5wNhur/qPegPGiiigCiiigCiiigCiiigCiiigCiiigCiiigCiiigCiiigCiiigCiiigCiiigCiiigCiiigCiiigCiiigP/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7" name="CuadroTexto 8"/>
          <p:cNvSpPr txBox="1"/>
          <p:nvPr/>
        </p:nvSpPr>
        <p:spPr>
          <a:xfrm>
            <a:off x="625352" y="260648"/>
            <a:ext cx="10680099" cy="1815882"/>
          </a:xfrm>
          <a:prstGeom prst="rect">
            <a:avLst/>
          </a:prstGeom>
          <a:noFill/>
        </p:spPr>
        <p:txBody>
          <a:bodyPr wrap="square" rtlCol="0">
            <a:spAutoFit/>
          </a:bodyPr>
          <a:lstStyle/>
          <a:p>
            <a:pPr algn="ctr"/>
            <a:r>
              <a:rPr lang="es-MX" sz="2800" b="1" dirty="0" smtClean="0">
                <a:latin typeface="Arial" panose="020B0604020202020204" pitchFamily="34" charset="0"/>
                <a:cs typeface="Arial" panose="020B0604020202020204" pitchFamily="34" charset="0"/>
              </a:rPr>
              <a:t>Resumen</a:t>
            </a:r>
          </a:p>
          <a:p>
            <a:pPr algn="just"/>
            <a:r>
              <a:rPr lang="es-MX" sz="2800" dirty="0" smtClean="0">
                <a:latin typeface="Arial" panose="020B0604020202020204" pitchFamily="34" charset="0"/>
                <a:cs typeface="Arial" panose="020B0604020202020204" pitchFamily="34" charset="0"/>
              </a:rPr>
              <a:t>La redacción de ideas es de vital importancia en el desarrollo de la expresión escrita  y un tema actual y de la vida cotidiana como lo es la ecología nos puede facilitar este proceso creativo. </a:t>
            </a:r>
            <a:endParaRPr lang="es-MX" sz="2800" dirty="0">
              <a:latin typeface="Arial" panose="020B0604020202020204" pitchFamily="34" charset="0"/>
              <a:cs typeface="Arial" panose="020B0604020202020204" pitchFamily="34" charset="0"/>
            </a:endParaRPr>
          </a:p>
        </p:txBody>
      </p:sp>
      <p:sp>
        <p:nvSpPr>
          <p:cNvPr id="8" name="CuadroTexto 9"/>
          <p:cNvSpPr txBox="1"/>
          <p:nvPr/>
        </p:nvSpPr>
        <p:spPr>
          <a:xfrm>
            <a:off x="535088" y="4849996"/>
            <a:ext cx="10913961" cy="523220"/>
          </a:xfrm>
          <a:prstGeom prst="rect">
            <a:avLst/>
          </a:prstGeom>
          <a:noFill/>
        </p:spPr>
        <p:txBody>
          <a:bodyPr wrap="square" rtlCol="0">
            <a:spAutoFit/>
          </a:bodyPr>
          <a:lstStyle/>
          <a:p>
            <a:r>
              <a:rPr lang="es-MX" sz="2800" b="1" dirty="0" smtClean="0">
                <a:latin typeface="Arial" panose="020B0604020202020204" pitchFamily="34" charset="0"/>
                <a:cs typeface="Arial" panose="020B0604020202020204" pitchFamily="34" charset="0"/>
              </a:rPr>
              <a:t>Key </a:t>
            </a:r>
            <a:r>
              <a:rPr lang="es-MX" sz="2800" b="1" dirty="0" err="1" smtClean="0">
                <a:latin typeface="Arial" panose="020B0604020202020204" pitchFamily="34" charset="0"/>
                <a:cs typeface="Arial" panose="020B0604020202020204" pitchFamily="34" charset="0"/>
              </a:rPr>
              <a:t>words</a:t>
            </a:r>
            <a:r>
              <a:rPr lang="es-MX" sz="2800" b="1"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pollution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contamination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waste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chemicals</a:t>
            </a:r>
            <a:r>
              <a:rPr lang="es-MX" sz="2800" dirty="0" smtClean="0">
                <a:latin typeface="Arial" panose="020B0604020202020204" pitchFamily="34" charset="0"/>
                <a:cs typeface="Arial" panose="020B0604020202020204" pitchFamily="34" charset="0"/>
              </a:rPr>
              <a:t>, etc.  </a:t>
            </a:r>
            <a:endParaRPr lang="es-MX" sz="2800" dirty="0">
              <a:latin typeface="Arial" panose="020B0604020202020204" pitchFamily="34" charset="0"/>
              <a:cs typeface="Arial" panose="020B0604020202020204" pitchFamily="34" charset="0"/>
            </a:endParaRPr>
          </a:p>
        </p:txBody>
      </p:sp>
      <p:sp>
        <p:nvSpPr>
          <p:cNvPr id="9" name="CuadroTexto 10"/>
          <p:cNvSpPr txBox="1"/>
          <p:nvPr/>
        </p:nvSpPr>
        <p:spPr>
          <a:xfrm>
            <a:off x="524743" y="2436570"/>
            <a:ext cx="10680099" cy="523220"/>
          </a:xfrm>
          <a:prstGeom prst="rect">
            <a:avLst/>
          </a:prstGeom>
          <a:noFill/>
        </p:spPr>
        <p:txBody>
          <a:bodyPr wrap="square" rtlCol="0">
            <a:spAutoFit/>
          </a:bodyPr>
          <a:lstStyle/>
          <a:p>
            <a:pPr algn="ctr"/>
            <a:r>
              <a:rPr lang="es-MX" sz="2800" b="1" dirty="0" err="1" smtClean="0">
                <a:latin typeface="Arial" panose="020B0604020202020204" pitchFamily="34" charset="0"/>
                <a:cs typeface="Arial" panose="020B0604020202020204" pitchFamily="34" charset="0"/>
              </a:rPr>
              <a:t>Abstract</a:t>
            </a:r>
            <a:endParaRPr lang="es-MX" sz="2800" b="1" dirty="0" smtClean="0">
              <a:latin typeface="Arial" panose="020B0604020202020204" pitchFamily="34" charset="0"/>
              <a:cs typeface="Arial" panose="020B0604020202020204" pitchFamily="34" charset="0"/>
            </a:endParaRPr>
          </a:p>
        </p:txBody>
      </p:sp>
      <p:sp>
        <p:nvSpPr>
          <p:cNvPr id="6" name="CuadroTexto 8"/>
          <p:cNvSpPr txBox="1"/>
          <p:nvPr/>
        </p:nvSpPr>
        <p:spPr>
          <a:xfrm>
            <a:off x="652018" y="2507417"/>
            <a:ext cx="10680099" cy="1815882"/>
          </a:xfrm>
          <a:prstGeom prst="rect">
            <a:avLst/>
          </a:prstGeom>
          <a:noFill/>
        </p:spPr>
        <p:txBody>
          <a:bodyPr wrap="square" rtlCol="0">
            <a:spAutoFit/>
          </a:bodyPr>
          <a:lstStyle/>
          <a:p>
            <a:pPr algn="ctr"/>
            <a:endParaRPr lang="es-MX" sz="2800" b="1" dirty="0" smtClean="0">
              <a:latin typeface="Arial" panose="020B0604020202020204" pitchFamily="34" charset="0"/>
              <a:cs typeface="Arial" panose="020B0604020202020204" pitchFamily="34" charset="0"/>
            </a:endParaRPr>
          </a:p>
          <a:p>
            <a:pPr algn="just"/>
            <a:r>
              <a:rPr lang="es-MX" sz="2800" dirty="0" err="1" smtClean="0">
                <a:latin typeface="Arial" panose="020B0604020202020204" pitchFamily="34" charset="0"/>
                <a:cs typeface="Arial" panose="020B0604020202020204" pitchFamily="34" charset="0"/>
              </a:rPr>
              <a:t>Writing</a:t>
            </a:r>
            <a:r>
              <a:rPr lang="es-MX" sz="2800" dirty="0" smtClean="0">
                <a:latin typeface="Arial" panose="020B0604020202020204" pitchFamily="34" charset="0"/>
                <a:cs typeface="Arial" panose="020B0604020202020204" pitchFamily="34" charset="0"/>
              </a:rPr>
              <a:t> ideas </a:t>
            </a:r>
            <a:r>
              <a:rPr lang="es-MX" sz="2800" dirty="0" err="1" smtClean="0">
                <a:latin typeface="Arial" panose="020B0604020202020204" pitchFamily="34" charset="0"/>
                <a:cs typeface="Arial" panose="020B0604020202020204" pitchFamily="34" charset="0"/>
              </a:rPr>
              <a:t>is</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an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important</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task</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to</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develop</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written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expression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skill</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Then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an</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everyday</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life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issue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such</a:t>
            </a:r>
            <a:r>
              <a:rPr lang="es-MX" sz="2800" dirty="0" smtClean="0">
                <a:latin typeface="Arial" panose="020B0604020202020204" pitchFamily="34" charset="0"/>
                <a:cs typeface="Arial" panose="020B0604020202020204" pitchFamily="34" charset="0"/>
              </a:rPr>
              <a:t> as </a:t>
            </a:r>
            <a:r>
              <a:rPr lang="es-MX" sz="2800" dirty="0" err="1" smtClean="0">
                <a:latin typeface="Arial" panose="020B0604020202020204" pitchFamily="34" charset="0"/>
                <a:cs typeface="Arial" panose="020B0604020202020204" pitchFamily="34" charset="0"/>
              </a:rPr>
              <a:t>ecology</a:t>
            </a:r>
            <a:r>
              <a:rPr lang="es-MX" sz="2800" dirty="0" smtClean="0">
                <a:latin typeface="Arial" panose="020B0604020202020204" pitchFamily="34" charset="0"/>
                <a:cs typeface="Arial" panose="020B0604020202020204" pitchFamily="34" charset="0"/>
              </a:rPr>
              <a:t>, can </a:t>
            </a:r>
            <a:r>
              <a:rPr lang="es-MX" sz="2800" dirty="0" err="1" smtClean="0">
                <a:latin typeface="Arial" panose="020B0604020202020204" pitchFamily="34" charset="0"/>
                <a:cs typeface="Arial" panose="020B0604020202020204" pitchFamily="34" charset="0"/>
              </a:rPr>
              <a:t>help</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this</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creative</a:t>
            </a:r>
            <a:r>
              <a:rPr lang="es-MX" sz="2800" dirty="0" smtClean="0">
                <a:latin typeface="Arial" panose="020B0604020202020204" pitchFamily="34" charset="0"/>
                <a:cs typeface="Arial" panose="020B0604020202020204" pitchFamily="34" charset="0"/>
              </a:rPr>
              <a:t> </a:t>
            </a:r>
            <a:r>
              <a:rPr lang="es-MX" sz="2800" dirty="0" err="1" smtClean="0">
                <a:latin typeface="Arial" panose="020B0604020202020204" pitchFamily="34" charset="0"/>
                <a:cs typeface="Arial" panose="020B0604020202020204" pitchFamily="34" charset="0"/>
              </a:rPr>
              <a:t>process</a:t>
            </a:r>
            <a:r>
              <a:rPr lang="es-MX" sz="2800" dirty="0" smtClean="0">
                <a:latin typeface="Arial" panose="020B0604020202020204" pitchFamily="34" charset="0"/>
                <a:cs typeface="Arial" panose="020B0604020202020204" pitchFamily="34" charset="0"/>
              </a:rPr>
              <a:t>. </a:t>
            </a:r>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11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err="1" smtClean="0"/>
              <a:t>Before</a:t>
            </a:r>
            <a:r>
              <a:rPr lang="es-MX" sz="3200" dirty="0" smtClean="0"/>
              <a:t> </a:t>
            </a:r>
            <a:r>
              <a:rPr lang="es-MX" sz="3200" dirty="0" err="1" smtClean="0"/>
              <a:t>you</a:t>
            </a:r>
            <a:r>
              <a:rPr lang="es-MX" sz="3200" dirty="0" smtClean="0"/>
              <a:t> </a:t>
            </a:r>
            <a:r>
              <a:rPr lang="es-MX" sz="3200" dirty="0" err="1" smtClean="0"/>
              <a:t>start</a:t>
            </a:r>
            <a:r>
              <a:rPr lang="es-MX" sz="3200" dirty="0" smtClean="0"/>
              <a:t> </a:t>
            </a:r>
            <a:r>
              <a:rPr lang="es-MX" sz="3200" dirty="0" err="1" smtClean="0"/>
              <a:t>writing</a:t>
            </a:r>
            <a:r>
              <a:rPr lang="es-MX" sz="3200" dirty="0" smtClean="0"/>
              <a:t>. </a:t>
            </a:r>
            <a:r>
              <a:rPr lang="es-MX" sz="3200" dirty="0" err="1" smtClean="0"/>
              <a:t>Reflect</a:t>
            </a:r>
            <a:r>
              <a:rPr lang="es-MX" sz="3200" dirty="0" smtClean="0"/>
              <a:t> </a:t>
            </a:r>
            <a:r>
              <a:rPr lang="es-MX" sz="3200" dirty="0" err="1" smtClean="0"/>
              <a:t>on</a:t>
            </a:r>
            <a:r>
              <a:rPr lang="es-MX" sz="3200" dirty="0" smtClean="0"/>
              <a:t> </a:t>
            </a:r>
            <a:r>
              <a:rPr lang="es-MX" sz="3200" dirty="0" err="1" smtClean="0"/>
              <a:t>these</a:t>
            </a:r>
            <a:r>
              <a:rPr lang="es-MX" sz="3200" dirty="0" smtClean="0"/>
              <a:t> </a:t>
            </a:r>
            <a:r>
              <a:rPr lang="es-MX" sz="3200" dirty="0" err="1" smtClean="0"/>
              <a:t>questions</a:t>
            </a:r>
            <a:r>
              <a:rPr lang="es-MX" sz="3200" dirty="0" smtClean="0"/>
              <a:t>.</a:t>
            </a:r>
            <a:endParaRPr lang="es-MX" sz="3200" dirty="0"/>
          </a:p>
        </p:txBody>
      </p:sp>
      <p:graphicFrame>
        <p:nvGraphicFramePr>
          <p:cNvPr id="5" name="4 Diagrama"/>
          <p:cNvGraphicFramePr/>
          <p:nvPr>
            <p:extLst>
              <p:ext uri="{D42A27DB-BD31-4B8C-83A1-F6EECF244321}">
                <p14:modId xmlns:p14="http://schemas.microsoft.com/office/powerpoint/2010/main" val="2694016034"/>
              </p:ext>
            </p:extLst>
          </p:nvPr>
        </p:nvGraphicFramePr>
        <p:xfrm>
          <a:off x="1384300" y="1905000"/>
          <a:ext cx="9036050" cy="38142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386002"/>
            <a:ext cx="2114550" cy="1700098"/>
          </a:xfrm>
          <a:prstGeom prst="ellipse">
            <a:avLst/>
          </a:prstGeom>
          <a:ln>
            <a:noFill/>
          </a:ln>
          <a:effectLst>
            <a:softEdge rad="112500"/>
          </a:effectLst>
          <a:scene3d>
            <a:camera prst="isometricOffAxis1Right"/>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293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33A3BB89-8ED6-44A0-9DD6-542B6F2D83C6}"/>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50D97175-1703-4621-BA11-E5DAD0031516}"/>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683FE47B-5213-42BF-8629-641C8B2B2FE1}"/>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F278BC2F-A908-410D-8818-E2A93ACECAF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9FFDE8B2-EEEF-4DA1-9AAB-37078B068483}"/>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C2FF6EC4-4AC3-487D-B90D-96C0E1F9AB43}"/>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sz="3200" b="1" smtClean="0"/>
              <a:t>Answer the questions and separate them in different paragraphs</a:t>
            </a:r>
            <a:endParaRPr lang="en-US" sz="3200" b="1"/>
          </a:p>
        </p:txBody>
      </p:sp>
      <p:sp>
        <p:nvSpPr>
          <p:cNvPr id="3" name="2 Marcador de contenido"/>
          <p:cNvSpPr>
            <a:spLocks noGrp="1"/>
          </p:cNvSpPr>
          <p:nvPr>
            <p:ph idx="1"/>
          </p:nvPr>
        </p:nvSpPr>
        <p:spPr>
          <a:xfrm>
            <a:off x="609600" y="1371602"/>
            <a:ext cx="10972800" cy="1657350"/>
          </a:xfr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a:noAutofit/>
          </a:bodyPr>
          <a:lstStyle/>
          <a:p>
            <a:pPr marL="0" indent="0">
              <a:buNone/>
            </a:pPr>
            <a:r>
              <a:rPr lang="en-US" sz="2400" smtClean="0">
                <a:solidFill>
                  <a:schemeClr val="tx1"/>
                </a:solidFill>
              </a:rPr>
              <a:t>I live in Tula, Hidalgo. It is in the southwest of the state with a population of  103 919. It is an industrial but contaminated city. There are some factories and some parks. It is a tourist city.  People visit the archeological site «Los atlantes de Tula». Tula has an important oil industry «Refinería Miguel Hidalgo» and the river «Tula».</a:t>
            </a:r>
          </a:p>
          <a:p>
            <a:pPr marL="0" indent="0">
              <a:buNone/>
            </a:pPr>
            <a:endParaRPr lang="en-US" sz="2400" smtClean="0">
              <a:solidFill>
                <a:schemeClr val="tx1"/>
              </a:solidFill>
            </a:endParaRPr>
          </a:p>
          <a:p>
            <a:pPr marL="0" indent="0">
              <a:buNone/>
            </a:pPr>
            <a:r>
              <a:rPr lang="en-US" sz="2400" smtClean="0">
                <a:solidFill>
                  <a:schemeClr val="tx1"/>
                </a:solidFill>
              </a:rPr>
              <a:t> </a:t>
            </a:r>
          </a:p>
          <a:p>
            <a:pPr marL="0" indent="0">
              <a:buNone/>
            </a:pPr>
            <a:endParaRPr lang="en-US" sz="2400" smtClean="0">
              <a:solidFill>
                <a:schemeClr val="tx1"/>
              </a:solidFill>
            </a:endParaRPr>
          </a:p>
          <a:p>
            <a:pPr marL="0" indent="0">
              <a:buNone/>
            </a:pPr>
            <a:endParaRPr lang="en-US" sz="2400">
              <a:solidFill>
                <a:schemeClr val="tx1"/>
              </a:solidFill>
            </a:endParaRPr>
          </a:p>
        </p:txBody>
      </p:sp>
      <p:sp>
        <p:nvSpPr>
          <p:cNvPr id="4" name="2 Marcador de contenido"/>
          <p:cNvSpPr txBox="1">
            <a:spLocks/>
          </p:cNvSpPr>
          <p:nvPr/>
        </p:nvSpPr>
        <p:spPr>
          <a:xfrm>
            <a:off x="590550" y="3028951"/>
            <a:ext cx="10972800" cy="1352549"/>
          </a:xfrm>
          <a:prstGeom prst="rect">
            <a:avLst/>
          </a:prstGeom>
        </p:spPr>
        <p:style>
          <a:lnRef idx="1">
            <a:schemeClr val="accent3"/>
          </a:lnRef>
          <a:fillRef idx="3">
            <a:schemeClr val="accent3"/>
          </a:fillRef>
          <a:effectRef idx="2">
            <a:schemeClr val="accent3"/>
          </a:effectRef>
          <a:fontRef idx="minor">
            <a:schemeClr val="lt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smtClean="0"/>
              <a:t>The city is contaminated. The oil industry produces a lot of waste and toxic fumes. The river «Tula» is not clean . Waste and chemicals contaminate the river and people are suffering health problems. </a:t>
            </a:r>
          </a:p>
          <a:p>
            <a:pPr marL="0" indent="0">
              <a:buFont typeface="Arial" pitchFamily="34" charset="0"/>
              <a:buNone/>
            </a:pPr>
            <a:endParaRPr lang="en-US" sz="2400" smtClean="0"/>
          </a:p>
          <a:p>
            <a:pPr marL="0" indent="0">
              <a:buFont typeface="Arial" pitchFamily="34" charset="0"/>
              <a:buNone/>
            </a:pPr>
            <a:r>
              <a:rPr lang="en-US" sz="2400" smtClean="0"/>
              <a:t> </a:t>
            </a:r>
          </a:p>
          <a:p>
            <a:pPr marL="0" indent="0">
              <a:buFont typeface="Arial" pitchFamily="34" charset="0"/>
              <a:buNone/>
            </a:pPr>
            <a:endParaRPr lang="en-US" sz="2400" smtClean="0"/>
          </a:p>
          <a:p>
            <a:pPr marL="0" indent="0">
              <a:buFont typeface="Arial" pitchFamily="34" charset="0"/>
              <a:buNone/>
            </a:pPr>
            <a:endParaRPr lang="en-US" sz="2400"/>
          </a:p>
        </p:txBody>
      </p:sp>
      <p:sp>
        <p:nvSpPr>
          <p:cNvPr id="5" name="2 Marcador de contenido"/>
          <p:cNvSpPr txBox="1">
            <a:spLocks/>
          </p:cNvSpPr>
          <p:nvPr/>
        </p:nvSpPr>
        <p:spPr>
          <a:xfrm>
            <a:off x="590550" y="4286251"/>
            <a:ext cx="10972800" cy="1352549"/>
          </a:xfrm>
          <a:prstGeom prst="rect">
            <a:avLst/>
          </a:prstGeom>
        </p:spPr>
        <p:style>
          <a:lnRef idx="1">
            <a:schemeClr val="accent4"/>
          </a:lnRef>
          <a:fillRef idx="3">
            <a:schemeClr val="accent4"/>
          </a:fillRef>
          <a:effectRef idx="2">
            <a:schemeClr val="accent4"/>
          </a:effectRef>
          <a:fontRef idx="minor">
            <a:schemeClr val="lt1"/>
          </a:fontRef>
        </p:style>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smtClean="0"/>
              <a:t>Some people are helping our city. They plant trees or plants in their gardens. They recycle glass and paper. But many people do not take care for the city and planet. The streets are dirty. People drop trash.</a:t>
            </a:r>
          </a:p>
          <a:p>
            <a:pPr marL="0" indent="0">
              <a:buFont typeface="Arial" pitchFamily="34" charset="0"/>
              <a:buNone/>
            </a:pPr>
            <a:endParaRPr lang="en-US" sz="2400" smtClean="0"/>
          </a:p>
          <a:p>
            <a:pPr marL="0" indent="0">
              <a:buFont typeface="Arial" pitchFamily="34" charset="0"/>
              <a:buNone/>
            </a:pPr>
            <a:r>
              <a:rPr lang="en-US" sz="2400" smtClean="0"/>
              <a:t> </a:t>
            </a:r>
          </a:p>
          <a:p>
            <a:pPr marL="0" indent="0">
              <a:buFont typeface="Arial" pitchFamily="34" charset="0"/>
              <a:buNone/>
            </a:pPr>
            <a:endParaRPr lang="en-US" sz="2400" smtClean="0"/>
          </a:p>
          <a:p>
            <a:pPr marL="0" indent="0">
              <a:buFont typeface="Arial" pitchFamily="34" charset="0"/>
              <a:buNone/>
            </a:pPr>
            <a:endParaRPr lang="en-US" sz="2400"/>
          </a:p>
        </p:txBody>
      </p:sp>
    </p:spTree>
    <p:extLst>
      <p:ext uri="{BB962C8B-B14F-4D97-AF65-F5344CB8AC3E}">
        <p14:creationId xmlns:p14="http://schemas.microsoft.com/office/powerpoint/2010/main" val="2212004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CuadroTexto 1"/>
          <p:cNvSpPr txBox="1"/>
          <p:nvPr/>
        </p:nvSpPr>
        <p:spPr>
          <a:xfrm>
            <a:off x="1046747" y="1443790"/>
            <a:ext cx="9175140" cy="1569660"/>
          </a:xfrm>
          <a:prstGeom prst="rect">
            <a:avLst/>
          </a:prstGeom>
          <a:noFill/>
        </p:spPr>
        <p:txBody>
          <a:bodyPr wrap="none" rtlCol="0">
            <a:spAutoFit/>
          </a:bodyPr>
          <a:lstStyle/>
          <a:p>
            <a:r>
              <a:rPr lang="es-MX" sz="2400" dirty="0" smtClean="0"/>
              <a:t>REFERENCE:</a:t>
            </a:r>
          </a:p>
          <a:p>
            <a:r>
              <a:rPr lang="en-US" sz="2400" dirty="0"/>
              <a:t>Davis, P., Hernández M., Hernandez, C., Lopez, L., &amp; Zavala J. (2014) </a:t>
            </a:r>
            <a:endParaRPr lang="en-US" sz="2400" dirty="0" smtClean="0"/>
          </a:p>
          <a:p>
            <a:r>
              <a:rPr lang="en-US" sz="2400" dirty="0" smtClean="0"/>
              <a:t>Make </a:t>
            </a:r>
            <a:r>
              <a:rPr lang="en-US" sz="2400" dirty="0"/>
              <a:t>it real Professional. </a:t>
            </a:r>
            <a:r>
              <a:rPr lang="es-MX" sz="2400" dirty="0"/>
              <a:t>Universidad Autónoma del Estado de Hidalgo. </a:t>
            </a:r>
          </a:p>
          <a:p>
            <a:endParaRPr lang="es-MX" sz="2400" dirty="0"/>
          </a:p>
        </p:txBody>
      </p:sp>
    </p:spTree>
    <p:extLst>
      <p:ext uri="{BB962C8B-B14F-4D97-AF65-F5344CB8AC3E}">
        <p14:creationId xmlns:p14="http://schemas.microsoft.com/office/powerpoint/2010/main" val="3437106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TotalTime>
  <Words>333</Words>
  <Application>Microsoft Office PowerPoint</Application>
  <PresentationFormat>Personalizado</PresentationFormat>
  <Paragraphs>29</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1_Tema de Office</vt:lpstr>
      <vt:lpstr>Writing about ecology </vt:lpstr>
      <vt:lpstr>Presentación de PowerPoint</vt:lpstr>
      <vt:lpstr>Before you start writing. Reflect on these questions.</vt:lpstr>
      <vt:lpstr>Answer the questions and separate them in different paragraphs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Countries and languages</dc:title>
  <dc:creator>Lety Franco</dc:creator>
  <cp:lastModifiedBy>LETY1</cp:lastModifiedBy>
  <cp:revision>65</cp:revision>
  <dcterms:created xsi:type="dcterms:W3CDTF">2014-08-05T03:06:14Z</dcterms:created>
  <dcterms:modified xsi:type="dcterms:W3CDTF">2017-03-20T00:25:35Z</dcterms:modified>
</cp:coreProperties>
</file>