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1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65" d="100"/>
          <a:sy n="65" d="100"/>
        </p:scale>
        <p:origin x="145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13/01/2017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13/01/2017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Documento_de_Microsoft_Word_97-20031.doc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PRESENTE PERFECTO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 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              Ma. E. Guadalupe Islas López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                    </a:t>
            </a:r>
            <a:r>
              <a:rPr lang="es-MX"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ENERO_JUNIO 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PRESENTE PERFECTO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r>
              <a:rPr lang="es-MX" sz="2600" b="1" dirty="0" smtClean="0">
                <a:latin typeface="Arial" pitchFamily="34" charset="0"/>
                <a:cs typeface="Arial" pitchFamily="34" charset="0"/>
              </a:rPr>
              <a:t>El presente perfecto, el tiempo más confuso en inglés, lo usamos para acciones pasadas.</a:t>
            </a:r>
            <a:endParaRPr lang="es-MX" sz="2600" b="1" dirty="0">
              <a:latin typeface="Arial" pitchFamily="34" charset="0"/>
              <a:cs typeface="Arial" pitchFamily="34" charset="0"/>
            </a:endParaRPr>
          </a:p>
          <a:p>
            <a:endParaRPr lang="es-MX" sz="26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600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sz="2600" b="1" dirty="0">
              <a:latin typeface="Arial" pitchFamily="34" charset="0"/>
              <a:cs typeface="Arial" pitchFamily="34" charset="0"/>
            </a:endParaRPr>
          </a:p>
          <a:p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present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perfect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past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accions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start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past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but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still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continue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6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past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accions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600" b="1" dirty="0" err="1" smtClean="0">
                <a:latin typeface="Arial" pitchFamily="34" charset="0"/>
                <a:cs typeface="Arial" pitchFamily="34" charset="0"/>
              </a:rPr>
              <a:t>continue</a:t>
            </a:r>
            <a:r>
              <a:rPr lang="es-MX" sz="26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600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62000" y="1124744"/>
            <a:ext cx="731520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1</a:t>
            </a:r>
            <a:r>
              <a:rPr lang="en-US" sz="2400" dirty="0">
                <a:latin typeface="Arial" charset="0"/>
                <a:cs typeface="Arial" charset="0"/>
              </a:rPr>
              <a:t>. 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The 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men 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paint the house</a:t>
            </a: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en-US" sz="2400" dirty="0" smtClean="0">
                <a:latin typeface="Arial" charset="0"/>
                <a:cs typeface="Arial" charset="0"/>
              </a:rPr>
              <a:t>               </a:t>
            </a:r>
            <a:r>
              <a:rPr lang="en-US" sz="24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Present Simple</a:t>
            </a:r>
            <a:endParaRPr lang="en-US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85800" y="2348880"/>
            <a:ext cx="746760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2.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men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painted the house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             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Past simple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838200" y="3645024"/>
            <a:ext cx="7838256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7030A0"/>
                </a:solidFill>
                <a:latin typeface="Arial" charset="0"/>
                <a:cs typeface="Arial" charset="0"/>
              </a:rPr>
              <a:t>3. The men have painted the house</a:t>
            </a:r>
            <a:r>
              <a:rPr lang="en-US" sz="2400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.     </a:t>
            </a:r>
            <a:r>
              <a:rPr lang="en-US" sz="24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Present  Perfect</a:t>
            </a:r>
            <a:endParaRPr lang="en-US" sz="24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95536" y="332656"/>
            <a:ext cx="8352928" cy="100027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Personal pronoun +“ </a:t>
            </a:r>
            <a:r>
              <a:rPr lang="en-US" sz="23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have /has” + past participle form of </a:t>
            </a:r>
            <a:r>
              <a:rPr lang="en-US" sz="2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verb</a:t>
            </a:r>
          </a:p>
          <a:p>
            <a:pPr>
              <a:spcBef>
                <a:spcPct val="50000"/>
              </a:spcBef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oup 34"/>
          <p:cNvGraphicFramePr>
            <a:graphicFrameLocks noGrp="1"/>
          </p:cNvGraphicFramePr>
          <p:nvPr/>
        </p:nvGraphicFramePr>
        <p:xfrm>
          <a:off x="381000" y="1196752"/>
          <a:ext cx="8382000" cy="2212848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436688"/>
                <a:gridCol w="1687512"/>
                <a:gridCol w="2703513"/>
                <a:gridCol w="2554287"/>
              </a:tblGrid>
              <a:tr h="17087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Present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u="sng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eat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write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Past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u="sng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wrote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</a:rPr>
                        <a:t>Present participle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u="sng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eating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writing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sng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Past Participle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u="sng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eaten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Written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1043608" y="3933056"/>
            <a:ext cx="5112568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I have eaten a sandwich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85800" y="548680"/>
            <a:ext cx="7391400" cy="230832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PRESENT  PERFECT -used </a:t>
            </a:r>
            <a:r>
              <a:rPr lang="en-US" sz="3200" b="1" i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to describe an action that has been completed</a:t>
            </a:r>
            <a:r>
              <a:rPr lang="en-US" sz="3200" b="1" i="1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endParaRPr lang="en-US" sz="3200" b="1" i="1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827584" y="2564904"/>
            <a:ext cx="7560840" cy="83099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latin typeface="Arial" pitchFamily="34" charset="0"/>
                <a:cs typeface="Arial" pitchFamily="34" charset="0"/>
              </a:rPr>
              <a:t>Isn’t the Past Tense also used to describe completed action?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83568" y="3861048"/>
            <a:ext cx="6264696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Ali went to school.”</a:t>
            </a: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032" name="Object 1024"/>
          <p:cNvGraphicFramePr>
            <a:graphicFrameLocks noChangeAspect="1"/>
          </p:cNvGraphicFramePr>
          <p:nvPr/>
        </p:nvGraphicFramePr>
        <p:xfrm>
          <a:off x="755576" y="404664"/>
          <a:ext cx="7488832" cy="5112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kument" r:id="rId5" imgW="7737480" imgH="5097600" progId="Word.Document.8">
                  <p:embed/>
                </p:oleObj>
              </mc:Choice>
              <mc:Fallback>
                <p:oleObj name="Dokument" r:id="rId5" imgW="7737480" imgH="5097600" progId="Word.Document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04664"/>
                        <a:ext cx="7488832" cy="51125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1412776"/>
            <a:ext cx="8001000" cy="3384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tell what you have done </a:t>
            </a:r>
            <a:r>
              <a:rPr kumimoji="0" lang="pl-PL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recently/ lately.</a:t>
            </a:r>
            <a:endParaRPr kumimoji="0" lang="pl-PL" sz="32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tell what you have </a:t>
            </a:r>
            <a:r>
              <a:rPr kumimoji="0" lang="pl-PL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just or already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done.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tell what you have </a:t>
            </a:r>
            <a:r>
              <a:rPr kumimoji="0" lang="pl-PL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never/ ever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done.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tell what you have done </a:t>
            </a:r>
            <a:r>
              <a:rPr kumimoji="0" lang="pl-PL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 far/ up to now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tell what you have done </a:t>
            </a:r>
            <a:r>
              <a:rPr kumimoji="0" lang="pl-PL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today/ this week/ this month/ this year.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b="1" dirty="0" smtClean="0"/>
              <a:t>What do you need</a:t>
            </a:r>
            <a:br>
              <a:rPr lang="pl-PL" b="1" dirty="0" smtClean="0"/>
            </a:br>
            <a:r>
              <a:rPr lang="pl-PL" b="1" dirty="0" smtClean="0"/>
              <a:t> the Present Perfect for ?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000"/>
                            </p:stCondLst>
                            <p:childTnLst>
                              <p:par>
                                <p:cTn id="3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31640" y="1716095"/>
            <a:ext cx="5688632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Evans, V.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y Dooley, J. (2003). Upstream.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Elementary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 Express Publishing.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242</Words>
  <Application>Microsoft Office PowerPoint</Application>
  <PresentationFormat>Presentación en pantalla (4:3)</PresentationFormat>
  <Paragraphs>56</Paragraphs>
  <Slides>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Tema de Office</vt:lpstr>
      <vt:lpstr>1_Tema de Office</vt:lpstr>
      <vt:lpstr>Dokument</vt:lpstr>
      <vt:lpstr>PRESENTE PERFECTO</vt:lpstr>
      <vt:lpstr>PRESENTE PERFECTO</vt:lpstr>
      <vt:lpstr>Presentación de PowerPoint</vt:lpstr>
      <vt:lpstr>Presentación de PowerPoint</vt:lpstr>
      <vt:lpstr>Presentación de PowerPoint</vt:lpstr>
      <vt:lpstr>Presentación de PowerPoint</vt:lpstr>
      <vt:lpstr>What do you need  the Present Perfect for ?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LU</cp:lastModifiedBy>
  <cp:revision>33</cp:revision>
  <dcterms:created xsi:type="dcterms:W3CDTF">2012-12-04T21:22:09Z</dcterms:created>
  <dcterms:modified xsi:type="dcterms:W3CDTF">2017-01-14T03:19:00Z</dcterms:modified>
</cp:coreProperties>
</file>