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1" r:id="rId9"/>
    <p:sldId id="267" r:id="rId10"/>
    <p:sldId id="268" r:id="rId11"/>
    <p:sldId id="269" r:id="rId12"/>
    <p:sldId id="270" r:id="rId13"/>
    <p:sldId id="273" r:id="rId14"/>
    <p:sldId id="274" r:id="rId15"/>
    <p:sldId id="272" r:id="rId16"/>
    <p:sldId id="276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pPr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PAST SIMPLE TENSE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    Ingeniería Mecánica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             Ma. E. Guadalupe Islas López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</a:t>
            </a:r>
            <a:r>
              <a:rPr lang="es-MX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                </a:t>
            </a:r>
            <a:r>
              <a:rPr lang="es-MX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ENERO_JUNIO 2017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2060575"/>
            <a:ext cx="7696200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Negative Sentences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71550" y="1340768"/>
            <a:ext cx="76962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 NOT + VERB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(base form)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Example:  I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 not work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yesterday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	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 I 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didn’t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work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yesterday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INCORRECT: I didn’t worked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a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2060575"/>
            <a:ext cx="7696200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Negative Sentences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verb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 BE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2060848"/>
            <a:ext cx="80645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WAS / WERE + NOT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I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was not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 school yesterday afternoon</a:t>
            </a:r>
          </a:p>
          <a:p>
            <a:pPr marL="2057400" marR="0" lvl="4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or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		I 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wasn’t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 school yesterday afternoon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They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were not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home last weekend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		or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They 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weren’t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home last weekend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2060575"/>
            <a:ext cx="7696200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550" y="476250"/>
            <a:ext cx="68707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REMEMBER!!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4213" y="1412875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Positive sentences: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football yesterday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home early on Saturday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Negative sentences: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didn’t play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football yesterday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didn’t go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home early on Saturday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Yes/No 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you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football yesterday?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you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home early in Saturday?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2060575"/>
            <a:ext cx="7696200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0113" y="692696"/>
            <a:ext cx="7696200" cy="480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Positive sentences: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London last year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Negative sentences: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-They </a:t>
            </a:r>
            <a:r>
              <a:rPr kumimoji="0" lang="en-GB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weren’t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home last weekend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Yes/No questions: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Were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you ill yesterday?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54759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37"/>
            <a:ext cx="9144000" cy="53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716095"/>
            <a:ext cx="56886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Evans, V.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Dooley, J. (2003). Upstream. Beginner. Express Publishing.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703" y="250723"/>
            <a:ext cx="8259097" cy="1166915"/>
          </a:xfrm>
        </p:spPr>
        <p:txBody>
          <a:bodyPr/>
          <a:lstStyle/>
          <a:p>
            <a:r>
              <a:rPr lang="es-MX" dirty="0" smtClean="0"/>
              <a:t>PAST SIMPLE TENSE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Resumen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El tiempo pasado simple es el primer tema de la unidad I que conforma el PAI (programa académico institucional) de la materia de eventos pasados y futuros en lengua extranjera.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b="1" dirty="0" err="1">
                <a:latin typeface="Arial" pitchFamily="34" charset="0"/>
                <a:cs typeface="Arial" pitchFamily="34" charset="0"/>
              </a:rPr>
              <a:t>Abstract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past simple tense is the first topic in unit I in PAI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(programa académico institucional) in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foreign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Keywords: past,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unidad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eventos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lengua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extranjera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Regular </a:t>
            </a:r>
            <a:r>
              <a:rPr lang="es-ES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verbs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</a:t>
            </a:r>
            <a:endParaRPr lang="es-MX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5400" dirty="0" smtClean="0">
                <a:solidFill>
                  <a:srgbClr val="FF6600"/>
                </a:solidFill>
              </a:rPr>
              <a:t>-</a:t>
            </a:r>
            <a:r>
              <a:rPr lang="es-ES" sz="5400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s-E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5400" dirty="0" smtClean="0">
                <a:latin typeface="Arial" pitchFamily="34" charset="0"/>
                <a:cs typeface="Arial" pitchFamily="34" charset="0"/>
              </a:rPr>
              <a:t>for all </a:t>
            </a:r>
            <a:r>
              <a:rPr lang="ca-ES" sz="5400" dirty="0" err="1" smtClean="0">
                <a:latin typeface="Arial" pitchFamily="34" charset="0"/>
                <a:cs typeface="Arial" pitchFamily="34" charset="0"/>
              </a:rPr>
              <a:t>persons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3">
              <a:lnSpc>
                <a:spcPct val="80000"/>
              </a:lnSpc>
              <a:buNone/>
            </a:pPr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pPr lvl="4">
              <a:lnSpc>
                <a:spcPct val="80000"/>
              </a:lnSpc>
              <a:buNone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Play </a:t>
            </a:r>
            <a:r>
              <a:rPr lang="es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s-ES" sz="3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play</a:t>
            </a:r>
            <a:r>
              <a:rPr lang="es-ES" sz="32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ed</a:t>
            </a:r>
            <a:endParaRPr lang="es-ES" sz="32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4">
              <a:lnSpc>
                <a:spcPct val="80000"/>
              </a:lnSpc>
              <a:buNone/>
            </a:pPr>
            <a:r>
              <a:rPr lang="ca-ES" sz="3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Work</a:t>
            </a:r>
            <a:r>
              <a:rPr lang="ca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3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work</a:t>
            </a:r>
            <a:r>
              <a:rPr lang="ca-ES" sz="32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ed</a:t>
            </a:r>
            <a:endParaRPr lang="ca-ES" sz="3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4">
              <a:lnSpc>
                <a:spcPct val="80000"/>
              </a:lnSpc>
              <a:buNone/>
            </a:pPr>
            <a:r>
              <a:rPr lang="ca-ES" sz="3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Stay</a:t>
            </a:r>
            <a:r>
              <a:rPr lang="ca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ca-ES" sz="3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stay</a:t>
            </a:r>
            <a:r>
              <a:rPr lang="ca-ES" sz="32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ed</a:t>
            </a:r>
            <a:r>
              <a:rPr lang="ca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4">
              <a:lnSpc>
                <a:spcPct val="80000"/>
              </a:lnSpc>
              <a:buNone/>
            </a:pPr>
            <a:r>
              <a:rPr lang="ca-ES" sz="3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Listen</a:t>
            </a:r>
            <a:r>
              <a:rPr lang="ca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3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listen</a:t>
            </a:r>
            <a:r>
              <a:rPr lang="ca-ES" sz="32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ed</a:t>
            </a:r>
            <a:r>
              <a:rPr lang="es-ES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620688"/>
            <a:ext cx="7992888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SPELLING: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1) Double the consonant if the consonant is stressed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stop – sto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pped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swap - swa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pped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2)Add only –d, when the verb ends with –e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lov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lov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sav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sav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3)Verbs ending in 'y' preceded by a consonant: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 'y' to '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' Then add -ed.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hur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 - he hur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ried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(watch out!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play – played)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Irregular verbs form</a:t>
            </a:r>
            <a:endParaRPr lang="es-MX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34076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b="1" dirty="0" smtClean="0">
                <a:latin typeface="Arial" pitchFamily="34" charset="0"/>
                <a:cs typeface="Arial" pitchFamily="34" charset="0"/>
              </a:rPr>
              <a:t>CHANGES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infinitives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usually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vowel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grouped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according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certain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patterns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helps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memorize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4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ca-ES" sz="4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Certain change patterns</a:t>
            </a:r>
            <a:endParaRPr lang="es-MX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86000" y="26903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speak</a:t>
            </a:r>
            <a:r>
              <a:rPr lang="ca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spoke</a:t>
            </a:r>
            <a:endParaRPr lang="ca-E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eat</a:t>
            </a:r>
            <a:r>
              <a:rPr lang="ca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ate</a:t>
            </a:r>
            <a:endParaRPr lang="ca-E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ca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saw</a:t>
            </a:r>
            <a:r>
              <a:rPr lang="ca-E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fly</a:t>
            </a:r>
            <a:r>
              <a:rPr lang="ca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flew</a:t>
            </a:r>
            <a:endParaRPr lang="ca-E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ca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thought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54759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685800" y="1828800"/>
            <a:ext cx="136525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55875" y="2852738"/>
            <a:ext cx="18716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was</a:t>
            </a: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4643438" y="1989138"/>
            <a:ext cx="1257300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00788" y="1989138"/>
            <a:ext cx="1584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4800" b="1" dirty="0"/>
          </a:p>
          <a:p>
            <a:pPr marL="342900" indent="-342900">
              <a:spcBef>
                <a:spcPct val="20000"/>
              </a:spcBef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were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Verb TO BE</a:t>
            </a: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2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Past Simple Use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2060575"/>
            <a:ext cx="7696200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Actions that started and finished in the past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the beach last Sunday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bought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new car yesterday.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Past Simple Use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2060575"/>
            <a:ext cx="7696200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Actions that happened one after the in the past (like in a story)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36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s-MX" sz="3600" b="1" dirty="0" err="1" smtClean="0">
                <a:latin typeface="Arial" pitchFamily="34" charset="0"/>
                <a:cs typeface="Arial" pitchFamily="34" charset="0"/>
              </a:rPr>
              <a:t>came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in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3600" b="1" dirty="0" err="1" smtClean="0">
                <a:latin typeface="Arial" pitchFamily="34" charset="0"/>
                <a:cs typeface="Arial" pitchFamily="34" charset="0"/>
              </a:rPr>
              <a:t>took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off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600" dirty="0" err="1" smtClean="0">
                <a:latin typeface="Arial" pitchFamily="34" charset="0"/>
                <a:cs typeface="Arial" pitchFamily="34" charset="0"/>
              </a:rPr>
              <a:t>his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600" dirty="0" err="1" smtClean="0">
                <a:latin typeface="Arial" pitchFamily="34" charset="0"/>
                <a:cs typeface="Arial" pitchFamily="34" charset="0"/>
              </a:rPr>
              <a:t>coat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3600" b="1" dirty="0" err="1" smtClean="0">
                <a:latin typeface="Arial" pitchFamily="34" charset="0"/>
                <a:cs typeface="Arial" pitchFamily="34" charset="0"/>
              </a:rPr>
              <a:t>sat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600" b="1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went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into the disco and I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my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favourite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girl, then I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asked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her to dance,...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394</Words>
  <Application>Microsoft Office PowerPoint</Application>
  <PresentationFormat>Presentación en pantalla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de Office</vt:lpstr>
      <vt:lpstr>1_Tema de Office</vt:lpstr>
      <vt:lpstr>PAST SIMPLE TENSE</vt:lpstr>
      <vt:lpstr>PAST SIMPLE TENSE</vt:lpstr>
      <vt:lpstr>Regular verbs form</vt:lpstr>
      <vt:lpstr>Presentación de PowerPoint</vt:lpstr>
      <vt:lpstr>Presentación de PowerPoint</vt:lpstr>
      <vt:lpstr>Presentación de PowerPoint</vt:lpstr>
      <vt:lpstr>Verb TO BE</vt:lpstr>
      <vt:lpstr>Past Simple Use</vt:lpstr>
      <vt:lpstr>Past Simple Use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LU</cp:lastModifiedBy>
  <cp:revision>40</cp:revision>
  <dcterms:created xsi:type="dcterms:W3CDTF">2012-12-04T21:22:09Z</dcterms:created>
  <dcterms:modified xsi:type="dcterms:W3CDTF">2017-01-14T03:18:08Z</dcterms:modified>
</cp:coreProperties>
</file>