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65" r:id="rId13"/>
    <p:sldId id="267" r:id="rId14"/>
    <p:sldId id="266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78" r:id="rId23"/>
    <p:sldId id="280" r:id="rId24"/>
    <p:sldId id="281" r:id="rId25"/>
    <p:sldId id="261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13/01/2017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PAST CONTINUOUS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     INGENIERÍA MECÁNICA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              MA. E. GUADALUPE ISLAS LÓPEZ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</a:t>
            </a:r>
            <a:r>
              <a:rPr lang="es-MX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                   </a:t>
            </a:r>
            <a:r>
              <a:rPr lang="es-MX"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ENERO_JUNIO 2017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260350"/>
            <a:ext cx="3500438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MX" sz="4000" b="1" smtClean="0"/>
              <a:t>Use</a:t>
            </a:r>
            <a:endParaRPr lang="ru-RU" altLang="es-MX" sz="4000" b="1" smtClean="0"/>
          </a:p>
        </p:txBody>
      </p:sp>
      <p:pic>
        <p:nvPicPr>
          <p:cNvPr id="5" name="Содержимое 5" descr="Picture 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5072063" cy="3929062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03800" y="0"/>
            <a:ext cx="4140200" cy="6557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smtClean="0"/>
              <a:t>The people were watching while the cowboy was riding the bull.</a:t>
            </a:r>
          </a:p>
          <a:p>
            <a:r>
              <a:rPr lang="en-US" altLang="es-MX" smtClean="0"/>
              <a:t>How many actions are there?</a:t>
            </a:r>
          </a:p>
          <a:p>
            <a:r>
              <a:rPr lang="en-US" altLang="es-MX" smtClean="0"/>
              <a:t>Did they happen at different times?</a:t>
            </a:r>
          </a:p>
          <a:p>
            <a:r>
              <a:rPr lang="en-US" altLang="es-MX" smtClean="0"/>
              <a:t>Did they happen at the same time?</a:t>
            </a:r>
          </a:p>
          <a:p>
            <a:pPr>
              <a:buFontTx/>
              <a:buNone/>
            </a:pPr>
            <a:endParaRPr lang="ru-RU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23150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MX" b="1" dirty="0" smtClean="0"/>
              <a:t>Use 3</a:t>
            </a:r>
            <a:endParaRPr lang="ru-RU" altLang="es-MX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sz="4000" smtClean="0"/>
              <a:t>We use the past continuous for two or more actions which were in progress at the same time in the past (simultaneous actions).</a:t>
            </a:r>
            <a:endParaRPr lang="ru-RU" alt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5944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260350"/>
            <a:ext cx="3500438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MX" sz="4000" b="1" dirty="0" smtClean="0"/>
              <a:t>Use</a:t>
            </a:r>
            <a:endParaRPr lang="ru-RU" altLang="es-MX" sz="4000" b="1" dirty="0" smtClean="0"/>
          </a:p>
        </p:txBody>
      </p:sp>
      <p:pic>
        <p:nvPicPr>
          <p:cNvPr id="5" name="Содержимое 5" descr="Picture 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710"/>
            <a:ext cx="4572000" cy="4666546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03800" y="0"/>
            <a:ext cx="4140200" cy="6557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sz="3400" smtClean="0"/>
              <a:t>The sun was shining and the birds were singing. Tom was driving his old truck through the forest.</a:t>
            </a:r>
          </a:p>
          <a:p>
            <a:r>
              <a:rPr lang="en-US" altLang="es-MX" sz="3400" smtClean="0"/>
              <a:t>Where can you read such sentences?</a:t>
            </a:r>
          </a:p>
          <a:p>
            <a:r>
              <a:rPr lang="en-US" altLang="es-MX" sz="3400" smtClean="0"/>
              <a:t>What do you think happened next?</a:t>
            </a:r>
          </a:p>
          <a:p>
            <a:pPr>
              <a:buFontTx/>
              <a:buNone/>
            </a:pPr>
            <a:endParaRPr lang="ru-RU" altLang="es-MX" sz="3400" dirty="0" smtClean="0"/>
          </a:p>
        </p:txBody>
      </p:sp>
    </p:spTree>
    <p:extLst>
      <p:ext uri="{BB962C8B-B14F-4D97-AF65-F5344CB8AC3E}">
        <p14:creationId xmlns:p14="http://schemas.microsoft.com/office/powerpoint/2010/main" val="6889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MX" b="1" dirty="0" smtClean="0"/>
              <a:t>Use 4</a:t>
            </a:r>
            <a:endParaRPr lang="ru-RU" altLang="es-MX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600200"/>
            <a:ext cx="9144000" cy="318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sz="4400" smtClean="0"/>
              <a:t>We use the past continuous to give the background information in a story, that is to set the scene.</a:t>
            </a:r>
            <a:endParaRPr lang="ru-RU" altLang="es-MX" sz="4400" dirty="0" smtClean="0"/>
          </a:p>
        </p:txBody>
      </p:sp>
    </p:spTree>
    <p:extLst>
      <p:ext uri="{BB962C8B-B14F-4D97-AF65-F5344CB8AC3E}">
        <p14:creationId xmlns:p14="http://schemas.microsoft.com/office/powerpoint/2010/main" val="35397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MX" b="1" dirty="0" smtClean="0"/>
              <a:t>Time Expressions</a:t>
            </a:r>
            <a:endParaRPr lang="ru-RU" altLang="es-MX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275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MX" sz="4400" smtClean="0"/>
              <a:t>when</a:t>
            </a:r>
          </a:p>
          <a:p>
            <a:pPr>
              <a:lnSpc>
                <a:spcPct val="90000"/>
              </a:lnSpc>
            </a:pPr>
            <a:r>
              <a:rPr lang="en-US" altLang="es-MX" sz="4400" smtClean="0"/>
              <a:t>while</a:t>
            </a:r>
          </a:p>
          <a:p>
            <a:pPr>
              <a:lnSpc>
                <a:spcPct val="90000"/>
              </a:lnSpc>
            </a:pPr>
            <a:r>
              <a:rPr lang="en-US" altLang="es-MX" sz="4400" smtClean="0"/>
              <a:t>as</a:t>
            </a:r>
            <a:endParaRPr lang="en-US" altLang="es-MX" sz="4400" dirty="0" smtClean="0"/>
          </a:p>
        </p:txBody>
      </p:sp>
    </p:spTree>
    <p:extLst>
      <p:ext uri="{BB962C8B-B14F-4D97-AF65-F5344CB8AC3E}">
        <p14:creationId xmlns:p14="http://schemas.microsoft.com/office/powerpoint/2010/main" val="3140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50825" y="398687"/>
            <a:ext cx="88931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cs typeface="Arial" charset="0"/>
              </a:rPr>
              <a:t>Join  the sentences, using as, when or while, as in the example.</a:t>
            </a:r>
          </a:p>
          <a:p>
            <a:pPr eaLnBrk="1" hangingPunct="1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2800" dirty="0">
                <a:latin typeface="Arial" charset="0"/>
                <a:cs typeface="Arial" charset="0"/>
              </a:rPr>
              <a:t>Tina was cooking. She burnt herself.</a:t>
            </a:r>
          </a:p>
          <a:p>
            <a:pPr marL="342900" indent="-342900" eaLnBrk="1" hangingPunct="1">
              <a:defRPr/>
            </a:pPr>
            <a:r>
              <a:rPr lang="en-US" sz="2800" i="1" dirty="0">
                <a:solidFill>
                  <a:schemeClr val="accent6"/>
                </a:solidFill>
                <a:latin typeface="Arial" charset="0"/>
                <a:cs typeface="Arial" charset="0"/>
              </a:rPr>
              <a:t>      As/When/While Tina was cooking, she burnt herself.</a:t>
            </a:r>
          </a:p>
          <a:p>
            <a:pPr marL="342900" indent="-342900" eaLnBrk="1" hangingPunct="1">
              <a:defRPr/>
            </a:pPr>
            <a:r>
              <a:rPr lang="en-US" sz="2800" dirty="0">
                <a:latin typeface="Arial" charset="0"/>
                <a:cs typeface="Arial" charset="0"/>
              </a:rPr>
              <a:t>2.  Laura was making some tea. She dropped the kettle.</a:t>
            </a: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en-US" sz="2800" dirty="0" err="1">
                <a:latin typeface="Arial" charset="0"/>
                <a:cs typeface="Arial" charset="0"/>
              </a:rPr>
              <a:t>Mrs</a:t>
            </a:r>
            <a:r>
              <a:rPr lang="en-US" sz="2800" dirty="0">
                <a:latin typeface="Arial" charset="0"/>
                <a:cs typeface="Arial" charset="0"/>
              </a:rPr>
              <a:t> Jason was sitting in the garden. It started raining.</a:t>
            </a: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en-US" sz="2800" dirty="0">
                <a:latin typeface="Arial" charset="0"/>
                <a:cs typeface="Arial" charset="0"/>
              </a:rPr>
              <a:t>Peter was driving his car. He got a flat </a:t>
            </a:r>
            <a:r>
              <a:rPr lang="en-US" sz="2800" dirty="0" err="1">
                <a:latin typeface="Arial" charset="0"/>
                <a:cs typeface="Arial" charset="0"/>
              </a:rPr>
              <a:t>tyre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  <a:p>
            <a:pPr marL="342900" indent="-342900" eaLnBrk="1" hangingPunct="1">
              <a:buFontTx/>
              <a:buAutoNum type="arabicPeriod" startAt="3"/>
              <a:defRPr/>
            </a:pPr>
            <a:r>
              <a:rPr lang="en-US" sz="2800" dirty="0">
                <a:latin typeface="Arial" charset="0"/>
                <a:cs typeface="Arial" charset="0"/>
              </a:rPr>
              <a:t>She was walking in the park. A dog attacked her. </a:t>
            </a:r>
            <a:endParaRPr lang="ru-R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2011-04-18 00-22-36_0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9" t="-2318" b="6053"/>
          <a:stretch>
            <a:fillRect/>
          </a:stretch>
        </p:blipFill>
        <p:spPr bwMode="auto">
          <a:xfrm>
            <a:off x="1979613" y="1"/>
            <a:ext cx="5616575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6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2011-04-18 00-23-31_00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116632"/>
            <a:ext cx="8696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2011-04-18 09-01-34_00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332656"/>
            <a:ext cx="8675687" cy="511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7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2011-04-18 09-02-23_00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641"/>
            <a:ext cx="777557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7703" y="250723"/>
            <a:ext cx="8259097" cy="1166915"/>
          </a:xfrm>
        </p:spPr>
        <p:txBody>
          <a:bodyPr/>
          <a:lstStyle/>
          <a:p>
            <a:r>
              <a:rPr lang="es-MX" dirty="0" smtClean="0"/>
              <a:t>PAST CONTINUOUS</a:t>
            </a:r>
            <a:endParaRPr lang="es-MX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Resumen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El tiempo pasado continuo es el primer tema de la unidad II que conforma el PAI (programa académico institucional) de la materia de Eventos pasados y futuros en lengua extranjera.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b="1" dirty="0" err="1">
                <a:latin typeface="Arial" pitchFamily="34" charset="0"/>
                <a:cs typeface="Arial" pitchFamily="34" charset="0"/>
              </a:rPr>
              <a:t>Abstract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past simple continuous is the first topic in unit II in PAI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(programa académico institucional) in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subject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uture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in a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foreign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Keywords: past,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unidad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II,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eventos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lengua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extranjera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2011-04-18 09-03-13_0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88641"/>
            <a:ext cx="7778750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2011-04-18 09-21-18_00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263"/>
            <a:ext cx="6048672" cy="532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2011-04-18 09-22-12_00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8640"/>
            <a:ext cx="7996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1" descr="2011-04-18 09-22-58_003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/>
          <a:stretch/>
        </p:blipFill>
        <p:spPr bwMode="auto">
          <a:xfrm>
            <a:off x="682625" y="548680"/>
            <a:ext cx="7705799" cy="453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640" y="1716095"/>
            <a:ext cx="648072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Evans, V.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Dooley, J. (2003). Upstream. Beginner. Express Publishing.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547664" y="2881916"/>
            <a:ext cx="5486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Past Continuous</a:t>
            </a:r>
            <a:endParaRPr kumimoji="0" lang="ru-RU" altLang="es-MX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Содержимое 5" descr="Picture 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4553" r="3740" b="3339"/>
          <a:stretch>
            <a:fillRect/>
          </a:stretch>
        </p:blipFill>
        <p:spPr bwMode="auto">
          <a:xfrm>
            <a:off x="714375" y="188913"/>
            <a:ext cx="5153769" cy="2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251520" y="3520694"/>
            <a:ext cx="9144000" cy="2286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es-MX" b="1" dirty="0" smtClean="0"/>
              <a:t>Were</a:t>
            </a:r>
            <a:r>
              <a:rPr lang="en-US" altLang="es-MX" dirty="0" smtClean="0"/>
              <a:t> Paul and Claire </a:t>
            </a:r>
            <a:r>
              <a:rPr lang="en-US" altLang="es-MX" b="1" dirty="0" smtClean="0"/>
              <a:t>working</a:t>
            </a:r>
            <a:r>
              <a:rPr lang="en-US" altLang="es-MX" dirty="0" smtClean="0"/>
              <a:t> at eight o’clock   </a:t>
            </a:r>
          </a:p>
          <a:p>
            <a:r>
              <a:rPr lang="en-US" altLang="es-MX" dirty="0" smtClean="0"/>
              <a:t>  last night?</a:t>
            </a:r>
            <a:endParaRPr lang="ru-RU" altLang="es-MX" dirty="0" smtClean="0"/>
          </a:p>
          <a:p>
            <a:pPr>
              <a:buFontTx/>
              <a:buChar char="•"/>
            </a:pPr>
            <a:r>
              <a:rPr lang="en-US" altLang="es-MX" dirty="0" smtClean="0"/>
              <a:t>No, they weren’t. </a:t>
            </a:r>
          </a:p>
          <a:p>
            <a:pPr>
              <a:buFontTx/>
              <a:buChar char="•"/>
            </a:pPr>
            <a:r>
              <a:rPr lang="en-US" altLang="es-MX" dirty="0" smtClean="0"/>
              <a:t> They </a:t>
            </a:r>
            <a:r>
              <a:rPr lang="en-US" altLang="es-MX" b="1" dirty="0" smtClean="0"/>
              <a:t>were having </a:t>
            </a:r>
            <a:r>
              <a:rPr lang="en-US" altLang="es-MX" dirty="0" smtClean="0"/>
              <a:t>dinner at a restaurant.</a:t>
            </a:r>
            <a:endParaRPr lang="ru-RU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101013" cy="2649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MX" b="1" dirty="0" smtClean="0"/>
              <a:t>    Form</a:t>
            </a:r>
            <a:br>
              <a:rPr lang="en-US" altLang="es-MX" b="1" dirty="0" smtClean="0"/>
            </a:br>
            <a:r>
              <a:rPr lang="en-US" altLang="es-MX" b="1" dirty="0" smtClean="0"/>
              <a:t/>
            </a:r>
            <a:br>
              <a:rPr lang="en-US" altLang="es-MX" b="1" dirty="0" smtClean="0"/>
            </a:br>
            <a:r>
              <a:rPr lang="en-US" altLang="es-MX" b="1" dirty="0" smtClean="0"/>
              <a:t/>
            </a:r>
            <a:br>
              <a:rPr lang="en-US" altLang="es-MX" b="1" dirty="0" smtClean="0"/>
            </a:br>
            <a:endParaRPr lang="ru-RU" altLang="es-MX" b="1" dirty="0" smtClean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85938" y="1285875"/>
            <a:ext cx="450056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s-MX" sz="4400" b="1" dirty="0">
                <a:solidFill>
                  <a:srgbClr val="000000"/>
                </a:solidFill>
              </a:rPr>
              <a:t>was/were + </a:t>
            </a:r>
            <a:r>
              <a:rPr lang="en-US" altLang="es-MX" sz="4400" b="1" dirty="0" err="1">
                <a:solidFill>
                  <a:srgbClr val="000000"/>
                </a:solidFill>
              </a:rPr>
              <a:t>Ving</a:t>
            </a:r>
            <a:endParaRPr lang="ru-RU" altLang="es-MX" b="1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3032125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s-MX" sz="4400" dirty="0"/>
              <a:t>affirmative:     She was studying</a:t>
            </a:r>
            <a:endParaRPr lang="ru-RU" altLang="es-MX" sz="4400" dirty="0"/>
          </a:p>
          <a:p>
            <a:pPr eaLnBrk="1" hangingPunct="1">
              <a:buFontTx/>
              <a:buChar char="•"/>
            </a:pPr>
            <a:r>
              <a:rPr lang="en-US" altLang="es-MX" sz="4400" dirty="0"/>
              <a:t>interrogative:  Was she studying?</a:t>
            </a:r>
            <a:endParaRPr lang="ru-RU" altLang="es-MX" sz="4400" dirty="0"/>
          </a:p>
          <a:p>
            <a:pPr eaLnBrk="1" hangingPunct="1">
              <a:buFontTx/>
              <a:buChar char="•"/>
            </a:pPr>
            <a:r>
              <a:rPr lang="en-US" altLang="es-MX" sz="4400" dirty="0"/>
              <a:t>negative:        She wasn’t studying. </a:t>
            </a:r>
          </a:p>
        </p:txBody>
      </p:sp>
    </p:spTree>
    <p:extLst>
      <p:ext uri="{BB962C8B-B14F-4D97-AF65-F5344CB8AC3E}">
        <p14:creationId xmlns:p14="http://schemas.microsoft.com/office/powerpoint/2010/main" val="42580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s-MX" sz="3200" b="1" dirty="0" smtClean="0"/>
              <a:t>A fire broke out yesterday at Crofton Electronics. What were the people doing when the fire broke out?</a:t>
            </a:r>
            <a:endParaRPr lang="ru-RU" altLang="es-MX" sz="3200" b="1" dirty="0" smtClean="0"/>
          </a:p>
        </p:txBody>
      </p:sp>
      <p:pic>
        <p:nvPicPr>
          <p:cNvPr id="5" name="Содержимое 4" descr="Picture 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5460" y="1149450"/>
            <a:ext cx="4211638" cy="444852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66178" y="1052736"/>
            <a:ext cx="4929187" cy="40170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dirty="0" smtClean="0"/>
              <a:t>Tim/sit/at his desk</a:t>
            </a:r>
          </a:p>
          <a:p>
            <a:r>
              <a:rPr lang="en-US" altLang="es-MX" dirty="0" smtClean="0"/>
              <a:t>Jim and Robert/check some reports</a:t>
            </a:r>
          </a:p>
          <a:p>
            <a:r>
              <a:rPr lang="en-US" altLang="es-MX" dirty="0" smtClean="0"/>
              <a:t>Sarah/talk/on the phone</a:t>
            </a:r>
          </a:p>
          <a:p>
            <a:r>
              <a:rPr lang="en-US" altLang="es-MX" dirty="0" smtClean="0"/>
              <a:t>The directors/have/a meeting</a:t>
            </a:r>
          </a:p>
          <a:p>
            <a:r>
              <a:rPr lang="en-US" altLang="es-MX" dirty="0" smtClean="0"/>
              <a:t>Mary/work/on the computer</a:t>
            </a:r>
          </a:p>
          <a:p>
            <a:r>
              <a:rPr lang="en-US" altLang="es-MX" dirty="0" smtClean="0"/>
              <a:t>Kim/read/a letter</a:t>
            </a:r>
          </a:p>
          <a:p>
            <a:endParaRPr lang="en-US" altLang="es-MX" dirty="0" smtClean="0"/>
          </a:p>
          <a:p>
            <a:pPr>
              <a:buFontTx/>
              <a:buNone/>
            </a:pPr>
            <a:endParaRPr lang="en-US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24958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357187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MX" sz="4000" b="1" dirty="0" smtClean="0"/>
              <a:t>Use</a:t>
            </a:r>
            <a:endParaRPr lang="ru-RU" altLang="es-MX" sz="4000" b="1" dirty="0" smtClean="0"/>
          </a:p>
        </p:txBody>
      </p:sp>
      <p:pic>
        <p:nvPicPr>
          <p:cNvPr id="5" name="Содержимое 5" descr="Picture 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4375"/>
            <a:ext cx="4929188" cy="40005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859338" y="0"/>
            <a:ext cx="4284662" cy="5661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sz="2700" dirty="0" smtClean="0"/>
              <a:t>At three o’clock yesterday afternoon Mike and his son were washing the dog.</a:t>
            </a:r>
          </a:p>
          <a:p>
            <a:r>
              <a:rPr lang="en-US" altLang="es-MX" sz="2700" dirty="0" smtClean="0"/>
              <a:t>Is it a long or short action?</a:t>
            </a:r>
          </a:p>
          <a:p>
            <a:r>
              <a:rPr lang="en-US" altLang="es-MX" sz="2700" dirty="0" smtClean="0"/>
              <a:t>Did they start washing the dog at three o’clock?</a:t>
            </a:r>
          </a:p>
          <a:p>
            <a:r>
              <a:rPr lang="en-US" altLang="es-MX" sz="2700" dirty="0" smtClean="0"/>
              <a:t>Did they finish washing the dog at three o’clock?</a:t>
            </a:r>
          </a:p>
          <a:p>
            <a:r>
              <a:rPr lang="en-US" altLang="es-MX" sz="2700" dirty="0" smtClean="0"/>
              <a:t>Do we know when they started or finished washing the dog? </a:t>
            </a:r>
            <a:endParaRPr lang="ru-RU" altLang="es-MX" sz="2700" dirty="0" smtClean="0"/>
          </a:p>
        </p:txBody>
      </p:sp>
    </p:spTree>
    <p:extLst>
      <p:ext uri="{BB962C8B-B14F-4D97-AF65-F5344CB8AC3E}">
        <p14:creationId xmlns:p14="http://schemas.microsoft.com/office/powerpoint/2010/main" val="17669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MX" b="1" dirty="0" smtClean="0"/>
              <a:t>Use 1</a:t>
            </a:r>
            <a:endParaRPr lang="ru-RU" altLang="es-MX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600200"/>
            <a:ext cx="9144000" cy="318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sz="4000" smtClean="0"/>
              <a:t>We use the Past Continuous for an action which was in progress at a stated time in the past. We do not know when the action started or finished.</a:t>
            </a:r>
            <a:endParaRPr lang="ru-RU" alt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25578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260350"/>
            <a:ext cx="3500438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MX" sz="4000" b="1" dirty="0" smtClean="0"/>
              <a:t>Use</a:t>
            </a:r>
            <a:endParaRPr lang="ru-RU" altLang="es-MX" sz="4000" b="1" dirty="0" smtClean="0"/>
          </a:p>
        </p:txBody>
      </p:sp>
      <p:pic>
        <p:nvPicPr>
          <p:cNvPr id="5" name="Содержимое 5" descr="Picture 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5875"/>
            <a:ext cx="5072063" cy="387350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003800" y="0"/>
            <a:ext cx="4140200" cy="685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sz="2700" dirty="0" smtClean="0"/>
              <a:t>He was reading a newspaper when his wife came.</a:t>
            </a:r>
          </a:p>
          <a:p>
            <a:r>
              <a:rPr lang="en-US" altLang="es-MX" sz="2700" dirty="0" smtClean="0"/>
              <a:t>How many actions are there?</a:t>
            </a:r>
          </a:p>
          <a:p>
            <a:r>
              <a:rPr lang="en-US" altLang="es-MX" sz="2700" dirty="0" smtClean="0"/>
              <a:t>Which action is the long one?</a:t>
            </a:r>
          </a:p>
          <a:p>
            <a:r>
              <a:rPr lang="en-US" altLang="es-MX" sz="2700" dirty="0" smtClean="0"/>
              <a:t>Which action is the short one?</a:t>
            </a:r>
          </a:p>
          <a:p>
            <a:r>
              <a:rPr lang="en-US" altLang="es-MX" sz="2700" dirty="0" smtClean="0"/>
              <a:t>Which action started first?</a:t>
            </a:r>
          </a:p>
          <a:p>
            <a:r>
              <a:rPr lang="en-US" altLang="es-MX" sz="2700" dirty="0" smtClean="0"/>
              <a:t>Which action interrupted the first one?</a:t>
            </a:r>
            <a:endParaRPr lang="ru-RU" altLang="es-MX" sz="2700" dirty="0" smtClean="0"/>
          </a:p>
        </p:txBody>
      </p:sp>
    </p:spTree>
    <p:extLst>
      <p:ext uri="{BB962C8B-B14F-4D97-AF65-F5344CB8AC3E}">
        <p14:creationId xmlns:p14="http://schemas.microsoft.com/office/powerpoint/2010/main" val="5828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s-MX" b="1" smtClean="0"/>
              <a:t>Use 2</a:t>
            </a:r>
            <a:endParaRPr lang="ru-RU" altLang="es-MX" b="1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MX" sz="4000" smtClean="0"/>
              <a:t>We use the past continuous for a past action which was in progress when another action interrupted it. We use the past continuous for the longer action and the past simple for the shorter action.</a:t>
            </a:r>
            <a:endParaRPr lang="ru-RU" alt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33660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584</Words>
  <Application>Microsoft Office PowerPoint</Application>
  <PresentationFormat>Presentación en pantalla (4:3)</PresentationFormat>
  <Paragraphs>78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Tema de Office</vt:lpstr>
      <vt:lpstr>1_Tema de Office</vt:lpstr>
      <vt:lpstr>PAST CONTINUOUS</vt:lpstr>
      <vt:lpstr>PAST CONTINUOUS</vt:lpstr>
      <vt:lpstr>Presentación de PowerPoint</vt:lpstr>
      <vt:lpstr>    Form   </vt:lpstr>
      <vt:lpstr>A fire broke out yesterday at Crofton Electronics. What were the people doing when the fire broke out?</vt:lpstr>
      <vt:lpstr>Use</vt:lpstr>
      <vt:lpstr>Use 1</vt:lpstr>
      <vt:lpstr>Use</vt:lpstr>
      <vt:lpstr>Use 2</vt:lpstr>
      <vt:lpstr>Use</vt:lpstr>
      <vt:lpstr>Use 3</vt:lpstr>
      <vt:lpstr>Use</vt:lpstr>
      <vt:lpstr>Use 4</vt:lpstr>
      <vt:lpstr>Time Expressions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LU</cp:lastModifiedBy>
  <cp:revision>27</cp:revision>
  <dcterms:created xsi:type="dcterms:W3CDTF">2012-12-04T21:22:09Z</dcterms:created>
  <dcterms:modified xsi:type="dcterms:W3CDTF">2017-01-14T03:17:42Z</dcterms:modified>
</cp:coreProperties>
</file>