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2" r:id="rId5"/>
    <p:sldId id="263" r:id="rId6"/>
    <p:sldId id="268" r:id="rId7"/>
    <p:sldId id="261" r:id="rId8"/>
    <p:sldId id="270" r:id="rId9"/>
    <p:sldId id="271" r:id="rId10"/>
    <p:sldId id="266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6" autoAdjust="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ED4E4-0170-4DDA-9BA8-820AF0681AA2}" type="doc">
      <dgm:prSet loTypeId="urn:microsoft.com/office/officeart/2005/8/layout/vList4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9CCBEACF-2B5F-4C79-BF78-42827C22178B}">
      <dgm:prSet phldrT="[Texto]" custT="1"/>
      <dgm:spPr/>
      <dgm:t>
        <a:bodyPr/>
        <a:lstStyle/>
        <a:p>
          <a:r>
            <a:rPr lang="en-US" sz="2500" noProof="0" dirty="0" smtClean="0"/>
            <a:t>We use should to say what the right/best thing to do is.</a:t>
          </a:r>
        </a:p>
        <a:p>
          <a:endParaRPr lang="en-US" sz="2500" noProof="0" dirty="0" smtClean="0"/>
        </a:p>
        <a:p>
          <a:r>
            <a:rPr lang="en-US" sz="2500" noProof="0" dirty="0" smtClean="0">
              <a:solidFill>
                <a:srgbClr val="C00000"/>
              </a:solidFill>
            </a:rPr>
            <a:t>You should take regular exercise.</a:t>
          </a:r>
          <a:endParaRPr lang="en-US" sz="2500" noProof="0" dirty="0">
            <a:solidFill>
              <a:srgbClr val="C00000"/>
            </a:solidFill>
          </a:endParaRPr>
        </a:p>
      </dgm:t>
    </dgm:pt>
    <dgm:pt modelId="{9343D4C3-8774-423F-B9C9-3FC6779AFCD6}" type="parTrans" cxnId="{75BBEFB0-724B-470C-B7FB-C5973266CA52}">
      <dgm:prSet/>
      <dgm:spPr/>
      <dgm:t>
        <a:bodyPr/>
        <a:lstStyle/>
        <a:p>
          <a:endParaRPr lang="es-MX"/>
        </a:p>
      </dgm:t>
    </dgm:pt>
    <dgm:pt modelId="{4C5BF9FF-EB60-4CCB-9AA4-E1C2B6E07171}" type="sibTrans" cxnId="{75BBEFB0-724B-470C-B7FB-C5973266CA52}">
      <dgm:prSet/>
      <dgm:spPr/>
      <dgm:t>
        <a:bodyPr/>
        <a:lstStyle/>
        <a:p>
          <a:endParaRPr lang="es-MX"/>
        </a:p>
      </dgm:t>
    </dgm:pt>
    <dgm:pt modelId="{927FC13B-85DC-4A70-A05D-F00F4FAC09DA}">
      <dgm:prSet phldrT="[Texto]" custT="1"/>
      <dgm:spPr/>
      <dgm:t>
        <a:bodyPr/>
        <a:lstStyle/>
        <a:p>
          <a:r>
            <a:rPr lang="en-US" sz="2500" noProof="0" dirty="0" smtClean="0"/>
            <a:t>We use shouldn´t to say what isn´t the right/best thing to do.</a:t>
          </a:r>
        </a:p>
        <a:p>
          <a:endParaRPr lang="en-US" sz="2500" noProof="0" dirty="0" smtClean="0"/>
        </a:p>
        <a:p>
          <a:r>
            <a:rPr lang="en-US" sz="2500" noProof="0" dirty="0" smtClean="0">
              <a:solidFill>
                <a:srgbClr val="C00000"/>
              </a:solidFill>
            </a:rPr>
            <a:t>You shouldn´t  drop rubbish in the street.</a:t>
          </a:r>
          <a:endParaRPr lang="en-US" sz="2500" noProof="0" dirty="0">
            <a:solidFill>
              <a:srgbClr val="C00000"/>
            </a:solidFill>
          </a:endParaRPr>
        </a:p>
      </dgm:t>
    </dgm:pt>
    <dgm:pt modelId="{D6FA1DED-38C3-4C79-B07D-0F676CEE4973}" type="parTrans" cxnId="{6595FFE4-7BD8-41C2-8C08-EC1622AD74E7}">
      <dgm:prSet/>
      <dgm:spPr/>
      <dgm:t>
        <a:bodyPr/>
        <a:lstStyle/>
        <a:p>
          <a:endParaRPr lang="es-MX"/>
        </a:p>
      </dgm:t>
    </dgm:pt>
    <dgm:pt modelId="{7B3036B0-B8FE-4A87-BB01-902675F7E8A4}" type="sibTrans" cxnId="{6595FFE4-7BD8-41C2-8C08-EC1622AD74E7}">
      <dgm:prSet/>
      <dgm:spPr/>
      <dgm:t>
        <a:bodyPr/>
        <a:lstStyle/>
        <a:p>
          <a:endParaRPr lang="es-MX"/>
        </a:p>
      </dgm:t>
    </dgm:pt>
    <dgm:pt modelId="{9680A09C-9BEE-4374-A94E-C574D98C68A7}" type="pres">
      <dgm:prSet presAssocID="{A1AED4E4-0170-4DDA-9BA8-820AF0681AA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8C58703-270E-40FF-9D21-6B6916EE2DC6}" type="pres">
      <dgm:prSet presAssocID="{9CCBEACF-2B5F-4C79-BF78-42827C22178B}" presName="comp" presStyleCnt="0"/>
      <dgm:spPr/>
    </dgm:pt>
    <dgm:pt modelId="{5505818B-AF00-4EF1-8813-4828C939C1E6}" type="pres">
      <dgm:prSet presAssocID="{9CCBEACF-2B5F-4C79-BF78-42827C22178B}" presName="box" presStyleLbl="node1" presStyleIdx="0" presStyleCnt="2"/>
      <dgm:spPr/>
      <dgm:t>
        <a:bodyPr/>
        <a:lstStyle/>
        <a:p>
          <a:endParaRPr lang="es-MX"/>
        </a:p>
      </dgm:t>
    </dgm:pt>
    <dgm:pt modelId="{8F47EC97-306C-4008-8420-77BE8A1D09A6}" type="pres">
      <dgm:prSet presAssocID="{9CCBEACF-2B5F-4C79-BF78-42827C22178B}" presName="img" presStyleLbl="fgImgPlace1" presStyleIdx="0" presStyleCnt="2" custScaleX="940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3102E8-CF7E-496A-BE40-2E508CE864C5}" type="pres">
      <dgm:prSet presAssocID="{9CCBEACF-2B5F-4C79-BF78-42827C22178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7DD9A1-BD7F-4853-9BAF-0F95AF05798E}" type="pres">
      <dgm:prSet presAssocID="{4C5BF9FF-EB60-4CCB-9AA4-E1C2B6E07171}" presName="spacer" presStyleCnt="0"/>
      <dgm:spPr/>
    </dgm:pt>
    <dgm:pt modelId="{6432F40B-E3BE-4613-ABB3-AC000B6EACD5}" type="pres">
      <dgm:prSet presAssocID="{927FC13B-85DC-4A70-A05D-F00F4FAC09DA}" presName="comp" presStyleCnt="0"/>
      <dgm:spPr/>
    </dgm:pt>
    <dgm:pt modelId="{D19C9E82-58D5-48EB-B9A9-9C16CCABAA7F}" type="pres">
      <dgm:prSet presAssocID="{927FC13B-85DC-4A70-A05D-F00F4FAC09DA}" presName="box" presStyleLbl="node1" presStyleIdx="1" presStyleCnt="2"/>
      <dgm:spPr/>
      <dgm:t>
        <a:bodyPr/>
        <a:lstStyle/>
        <a:p>
          <a:endParaRPr lang="es-MX"/>
        </a:p>
      </dgm:t>
    </dgm:pt>
    <dgm:pt modelId="{E7FA0070-7849-481A-AD3C-549DB06FF71E}" type="pres">
      <dgm:prSet presAssocID="{927FC13B-85DC-4A70-A05D-F00F4FAC09DA}" presName="img" presStyleLbl="fgImgPlace1" presStyleIdx="1" presStyleCnt="2" custScaleX="10272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466EDA-F8A8-464A-93C5-4ADC093EBFA5}" type="pres">
      <dgm:prSet presAssocID="{927FC13B-85DC-4A70-A05D-F00F4FAC09D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FF34824-E3BE-4D41-9962-E4E9833BC804}" type="presOf" srcId="{9CCBEACF-2B5F-4C79-BF78-42827C22178B}" destId="{5505818B-AF00-4EF1-8813-4828C939C1E6}" srcOrd="0" destOrd="0" presId="urn:microsoft.com/office/officeart/2005/8/layout/vList4#1"/>
    <dgm:cxn modelId="{6595FFE4-7BD8-41C2-8C08-EC1622AD74E7}" srcId="{A1AED4E4-0170-4DDA-9BA8-820AF0681AA2}" destId="{927FC13B-85DC-4A70-A05D-F00F4FAC09DA}" srcOrd="1" destOrd="0" parTransId="{D6FA1DED-38C3-4C79-B07D-0F676CEE4973}" sibTransId="{7B3036B0-B8FE-4A87-BB01-902675F7E8A4}"/>
    <dgm:cxn modelId="{31FB78FE-5749-4CB0-957B-468DE348039D}" type="presOf" srcId="{9CCBEACF-2B5F-4C79-BF78-42827C22178B}" destId="{463102E8-CF7E-496A-BE40-2E508CE864C5}" srcOrd="1" destOrd="0" presId="urn:microsoft.com/office/officeart/2005/8/layout/vList4#1"/>
    <dgm:cxn modelId="{75BBEFB0-724B-470C-B7FB-C5973266CA52}" srcId="{A1AED4E4-0170-4DDA-9BA8-820AF0681AA2}" destId="{9CCBEACF-2B5F-4C79-BF78-42827C22178B}" srcOrd="0" destOrd="0" parTransId="{9343D4C3-8774-423F-B9C9-3FC6779AFCD6}" sibTransId="{4C5BF9FF-EB60-4CCB-9AA4-E1C2B6E07171}"/>
    <dgm:cxn modelId="{74FBC7B4-5CB1-4FE0-8598-FFAA0F2DDD1D}" type="presOf" srcId="{927FC13B-85DC-4A70-A05D-F00F4FAC09DA}" destId="{11466EDA-F8A8-464A-93C5-4ADC093EBFA5}" srcOrd="1" destOrd="0" presId="urn:microsoft.com/office/officeart/2005/8/layout/vList4#1"/>
    <dgm:cxn modelId="{D94874A5-76BB-4CA7-94C3-0C41D2DD9292}" type="presOf" srcId="{A1AED4E4-0170-4DDA-9BA8-820AF0681AA2}" destId="{9680A09C-9BEE-4374-A94E-C574D98C68A7}" srcOrd="0" destOrd="0" presId="urn:microsoft.com/office/officeart/2005/8/layout/vList4#1"/>
    <dgm:cxn modelId="{F6497667-56E2-472C-99B9-FCF0FC8B410E}" type="presOf" srcId="{927FC13B-85DC-4A70-A05D-F00F4FAC09DA}" destId="{D19C9E82-58D5-48EB-B9A9-9C16CCABAA7F}" srcOrd="0" destOrd="0" presId="urn:microsoft.com/office/officeart/2005/8/layout/vList4#1"/>
    <dgm:cxn modelId="{2DBB4789-4038-4304-9678-3F90EB8402EC}" type="presParOf" srcId="{9680A09C-9BEE-4374-A94E-C574D98C68A7}" destId="{C8C58703-270E-40FF-9D21-6B6916EE2DC6}" srcOrd="0" destOrd="0" presId="urn:microsoft.com/office/officeart/2005/8/layout/vList4#1"/>
    <dgm:cxn modelId="{04DA40A7-21EB-45F7-B312-4E5146C4CB94}" type="presParOf" srcId="{C8C58703-270E-40FF-9D21-6B6916EE2DC6}" destId="{5505818B-AF00-4EF1-8813-4828C939C1E6}" srcOrd="0" destOrd="0" presId="urn:microsoft.com/office/officeart/2005/8/layout/vList4#1"/>
    <dgm:cxn modelId="{32DE4E13-5556-4243-9369-BF26D23AD638}" type="presParOf" srcId="{C8C58703-270E-40FF-9D21-6B6916EE2DC6}" destId="{8F47EC97-306C-4008-8420-77BE8A1D09A6}" srcOrd="1" destOrd="0" presId="urn:microsoft.com/office/officeart/2005/8/layout/vList4#1"/>
    <dgm:cxn modelId="{EC7CF69A-E33A-46A6-919D-BF2301EBC216}" type="presParOf" srcId="{C8C58703-270E-40FF-9D21-6B6916EE2DC6}" destId="{463102E8-CF7E-496A-BE40-2E508CE864C5}" srcOrd="2" destOrd="0" presId="urn:microsoft.com/office/officeart/2005/8/layout/vList4#1"/>
    <dgm:cxn modelId="{753123A8-7BC3-4D77-A3C7-781FE25DC9CB}" type="presParOf" srcId="{9680A09C-9BEE-4374-A94E-C574D98C68A7}" destId="{AE7DD9A1-BD7F-4853-9BAF-0F95AF05798E}" srcOrd="1" destOrd="0" presId="urn:microsoft.com/office/officeart/2005/8/layout/vList4#1"/>
    <dgm:cxn modelId="{ADFBB1D8-FE65-4AE3-A850-77E7F1634606}" type="presParOf" srcId="{9680A09C-9BEE-4374-A94E-C574D98C68A7}" destId="{6432F40B-E3BE-4613-ABB3-AC000B6EACD5}" srcOrd="2" destOrd="0" presId="urn:microsoft.com/office/officeart/2005/8/layout/vList4#1"/>
    <dgm:cxn modelId="{FD2B3218-88C7-4158-9F38-88BFDEC10988}" type="presParOf" srcId="{6432F40B-E3BE-4613-ABB3-AC000B6EACD5}" destId="{D19C9E82-58D5-48EB-B9A9-9C16CCABAA7F}" srcOrd="0" destOrd="0" presId="urn:microsoft.com/office/officeart/2005/8/layout/vList4#1"/>
    <dgm:cxn modelId="{01E059CF-BF63-430F-AD16-B021172DD243}" type="presParOf" srcId="{6432F40B-E3BE-4613-ABB3-AC000B6EACD5}" destId="{E7FA0070-7849-481A-AD3C-549DB06FF71E}" srcOrd="1" destOrd="0" presId="urn:microsoft.com/office/officeart/2005/8/layout/vList4#1"/>
    <dgm:cxn modelId="{E8FD0A12-0759-4F4C-80FE-35C195BD6F11}" type="presParOf" srcId="{6432F40B-E3BE-4613-ABB3-AC000B6EACD5}" destId="{11466EDA-F8A8-464A-93C5-4ADC093EBFA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B017B4-8975-411C-897F-D4BC94273DCB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A02C3B0-689D-4933-8815-FDB5F237231F}">
      <dgm:prSet phldrT="[Texto]"/>
      <dgm:spPr/>
      <dgm:t>
        <a:bodyPr/>
        <a:lstStyle/>
        <a:p>
          <a:endParaRPr lang="es-MX" dirty="0"/>
        </a:p>
      </dgm:t>
    </dgm:pt>
    <dgm:pt modelId="{9FC1D1EB-7FE4-48ED-B28D-E8C9B6FEFFAC}" type="sibTrans" cxnId="{0EC44A50-F9BA-4F30-A880-35F6F4FCC618}">
      <dgm:prSet/>
      <dgm:spPr/>
      <dgm:t>
        <a:bodyPr/>
        <a:lstStyle/>
        <a:p>
          <a:endParaRPr lang="es-MX"/>
        </a:p>
      </dgm:t>
    </dgm:pt>
    <dgm:pt modelId="{A817A96F-7742-460A-BF65-2F2BFDD57A77}" type="parTrans" cxnId="{0EC44A50-F9BA-4F30-A880-35F6F4FCC618}">
      <dgm:prSet/>
      <dgm:spPr/>
      <dgm:t>
        <a:bodyPr/>
        <a:lstStyle/>
        <a:p>
          <a:endParaRPr lang="es-MX"/>
        </a:p>
      </dgm:t>
    </dgm:pt>
    <dgm:pt modelId="{1EC34E00-7639-44FE-9052-DAF2C575DE34}" type="pres">
      <dgm:prSet presAssocID="{7FB017B4-8975-411C-897F-D4BC94273DC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39AFD38-E47E-45F4-8995-2436FD48D01C}" type="pres">
      <dgm:prSet presAssocID="{1A02C3B0-689D-4933-8815-FDB5F237231F}" presName="compositeNode" presStyleCnt="0">
        <dgm:presLayoutVars>
          <dgm:bulletEnabled val="1"/>
        </dgm:presLayoutVars>
      </dgm:prSet>
      <dgm:spPr/>
    </dgm:pt>
    <dgm:pt modelId="{F46FF33C-85C6-4548-AE54-CCF9EA47CDAF}" type="pres">
      <dgm:prSet presAssocID="{1A02C3B0-689D-4933-8815-FDB5F237231F}" presName="image" presStyleLbl="fgImgPlace1" presStyleIdx="0" presStyleCnt="1" custScaleY="75218" custLinFactNeighborX="12661" custLinFactNeighborY="-46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03B1003-6E9A-49E2-829D-F11A053AFA50}" type="pres">
      <dgm:prSet presAssocID="{1A02C3B0-689D-4933-8815-FDB5F237231F}" presName="childNode" presStyleLbl="node1" presStyleIdx="0" presStyleCnt="1" custScaleY="84860" custLinFactNeighborX="-657" custLinFactNeighborY="124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E309B5-B9BE-4047-B0F5-A005C5B49855}" type="pres">
      <dgm:prSet presAssocID="{1A02C3B0-689D-4933-8815-FDB5F237231F}" presName="parentNode" presStyleLbl="revTx" presStyleIdx="0" presStyleCnt="1" custFlipVert="1" custScaleX="11559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50605BD-3823-41FD-88CD-ED673B963CA6}" type="presOf" srcId="{7FB017B4-8975-411C-897F-D4BC94273DCB}" destId="{1EC34E00-7639-44FE-9052-DAF2C575DE34}" srcOrd="0" destOrd="0" presId="urn:microsoft.com/office/officeart/2005/8/layout/hList2#1"/>
    <dgm:cxn modelId="{0EC44A50-F9BA-4F30-A880-35F6F4FCC618}" srcId="{7FB017B4-8975-411C-897F-D4BC94273DCB}" destId="{1A02C3B0-689D-4933-8815-FDB5F237231F}" srcOrd="0" destOrd="0" parTransId="{A817A96F-7742-460A-BF65-2F2BFDD57A77}" sibTransId="{9FC1D1EB-7FE4-48ED-B28D-E8C9B6FEFFAC}"/>
    <dgm:cxn modelId="{9DCA2677-BBFC-4C0B-879B-D3B072828446}" type="presOf" srcId="{1A02C3B0-689D-4933-8815-FDB5F237231F}" destId="{FDE309B5-B9BE-4047-B0F5-A005C5B49855}" srcOrd="0" destOrd="0" presId="urn:microsoft.com/office/officeart/2005/8/layout/hList2#1"/>
    <dgm:cxn modelId="{08604886-B28B-41AC-AA95-EA10EC80A6DD}" type="presParOf" srcId="{1EC34E00-7639-44FE-9052-DAF2C575DE34}" destId="{739AFD38-E47E-45F4-8995-2436FD48D01C}" srcOrd="0" destOrd="0" presId="urn:microsoft.com/office/officeart/2005/8/layout/hList2#1"/>
    <dgm:cxn modelId="{8681DC73-9044-4EAE-9630-898DBC0E9FC1}" type="presParOf" srcId="{739AFD38-E47E-45F4-8995-2436FD48D01C}" destId="{F46FF33C-85C6-4548-AE54-CCF9EA47CDAF}" srcOrd="0" destOrd="0" presId="urn:microsoft.com/office/officeart/2005/8/layout/hList2#1"/>
    <dgm:cxn modelId="{489C9099-F7B9-445C-B075-F6AA4FBB72CF}" type="presParOf" srcId="{739AFD38-E47E-45F4-8995-2436FD48D01C}" destId="{103B1003-6E9A-49E2-829D-F11A053AFA50}" srcOrd="1" destOrd="0" presId="urn:microsoft.com/office/officeart/2005/8/layout/hList2#1"/>
    <dgm:cxn modelId="{141117F8-F351-4B0D-96A1-585E71502C7D}" type="presParOf" srcId="{739AFD38-E47E-45F4-8995-2436FD48D01C}" destId="{FDE309B5-B9BE-4047-B0F5-A005C5B49855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017B4-8975-411C-897F-D4BC94273DCB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A02C3B0-689D-4933-8815-FDB5F237231F}">
      <dgm:prSet phldrT="[Texto]"/>
      <dgm:spPr/>
      <dgm:t>
        <a:bodyPr/>
        <a:lstStyle/>
        <a:p>
          <a:endParaRPr lang="es-MX" dirty="0"/>
        </a:p>
      </dgm:t>
    </dgm:pt>
    <dgm:pt modelId="{9FC1D1EB-7FE4-48ED-B28D-E8C9B6FEFFAC}" type="sibTrans" cxnId="{0EC44A50-F9BA-4F30-A880-35F6F4FCC618}">
      <dgm:prSet/>
      <dgm:spPr/>
      <dgm:t>
        <a:bodyPr/>
        <a:lstStyle/>
        <a:p>
          <a:endParaRPr lang="es-MX"/>
        </a:p>
      </dgm:t>
    </dgm:pt>
    <dgm:pt modelId="{A817A96F-7742-460A-BF65-2F2BFDD57A77}" type="parTrans" cxnId="{0EC44A50-F9BA-4F30-A880-35F6F4FCC618}">
      <dgm:prSet/>
      <dgm:spPr/>
      <dgm:t>
        <a:bodyPr/>
        <a:lstStyle/>
        <a:p>
          <a:endParaRPr lang="es-MX"/>
        </a:p>
      </dgm:t>
    </dgm:pt>
    <dgm:pt modelId="{1EC34E00-7639-44FE-9052-DAF2C575DE34}" type="pres">
      <dgm:prSet presAssocID="{7FB017B4-8975-411C-897F-D4BC94273DC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39AFD38-E47E-45F4-8995-2436FD48D01C}" type="pres">
      <dgm:prSet presAssocID="{1A02C3B0-689D-4933-8815-FDB5F237231F}" presName="compositeNode" presStyleCnt="0">
        <dgm:presLayoutVars>
          <dgm:bulletEnabled val="1"/>
        </dgm:presLayoutVars>
      </dgm:prSet>
      <dgm:spPr/>
    </dgm:pt>
    <dgm:pt modelId="{F46FF33C-85C6-4548-AE54-CCF9EA47CDAF}" type="pres">
      <dgm:prSet presAssocID="{1A02C3B0-689D-4933-8815-FDB5F237231F}" presName="image" presStyleLbl="fgImgPlace1" presStyleIdx="0" presStyleCnt="1" custScaleY="75218" custLinFactNeighborX="12661" custLinFactNeighborY="-4662"/>
      <dgm:spPr/>
      <dgm:t>
        <a:bodyPr/>
        <a:lstStyle/>
        <a:p>
          <a:endParaRPr lang="es-MX"/>
        </a:p>
      </dgm:t>
    </dgm:pt>
    <dgm:pt modelId="{103B1003-6E9A-49E2-829D-F11A053AFA50}" type="pres">
      <dgm:prSet presAssocID="{1A02C3B0-689D-4933-8815-FDB5F237231F}" presName="childNode" presStyleLbl="node1" presStyleIdx="0" presStyleCnt="1" custScaleY="84860" custLinFactNeighborX="-657" custLinFactNeighborY="124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E309B5-B9BE-4047-B0F5-A005C5B49855}" type="pres">
      <dgm:prSet presAssocID="{1A02C3B0-689D-4933-8815-FDB5F237231F}" presName="parentNode" presStyleLbl="revTx" presStyleIdx="0" presStyleCnt="1" custFlipVert="1" custScaleX="11559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A985DE2-A7CA-4709-8AB9-5C56230E7C96}" type="presOf" srcId="{1A02C3B0-689D-4933-8815-FDB5F237231F}" destId="{FDE309B5-B9BE-4047-B0F5-A005C5B49855}" srcOrd="0" destOrd="0" presId="urn:microsoft.com/office/officeart/2005/8/layout/hList2#1"/>
    <dgm:cxn modelId="{30F3311A-A358-47D2-A40F-7DBFB2D0D134}" type="presOf" srcId="{7FB017B4-8975-411C-897F-D4BC94273DCB}" destId="{1EC34E00-7639-44FE-9052-DAF2C575DE34}" srcOrd="0" destOrd="0" presId="urn:microsoft.com/office/officeart/2005/8/layout/hList2#1"/>
    <dgm:cxn modelId="{0EC44A50-F9BA-4F30-A880-35F6F4FCC618}" srcId="{7FB017B4-8975-411C-897F-D4BC94273DCB}" destId="{1A02C3B0-689D-4933-8815-FDB5F237231F}" srcOrd="0" destOrd="0" parTransId="{A817A96F-7742-460A-BF65-2F2BFDD57A77}" sibTransId="{9FC1D1EB-7FE4-48ED-B28D-E8C9B6FEFFAC}"/>
    <dgm:cxn modelId="{340D9E9B-7C53-46DE-AAF3-5CC090B55C41}" type="presParOf" srcId="{1EC34E00-7639-44FE-9052-DAF2C575DE34}" destId="{739AFD38-E47E-45F4-8995-2436FD48D01C}" srcOrd="0" destOrd="0" presId="urn:microsoft.com/office/officeart/2005/8/layout/hList2#1"/>
    <dgm:cxn modelId="{A2FC9775-228D-4A45-8833-79FF4EA4B76A}" type="presParOf" srcId="{739AFD38-E47E-45F4-8995-2436FD48D01C}" destId="{F46FF33C-85C6-4548-AE54-CCF9EA47CDAF}" srcOrd="0" destOrd="0" presId="urn:microsoft.com/office/officeart/2005/8/layout/hList2#1"/>
    <dgm:cxn modelId="{CDF8007F-C154-4542-8C71-0DCC5AB0A630}" type="presParOf" srcId="{739AFD38-E47E-45F4-8995-2436FD48D01C}" destId="{103B1003-6E9A-49E2-829D-F11A053AFA50}" srcOrd="1" destOrd="0" presId="urn:microsoft.com/office/officeart/2005/8/layout/hList2#1"/>
    <dgm:cxn modelId="{D7EECCB0-59A1-4C12-831B-B40175478A16}" type="presParOf" srcId="{739AFD38-E47E-45F4-8995-2436FD48D01C}" destId="{FDE309B5-B9BE-4047-B0F5-A005C5B49855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B017B4-8975-411C-897F-D4BC94273DCB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A02C3B0-689D-4933-8815-FDB5F237231F}">
      <dgm:prSet phldrT="[Texto]"/>
      <dgm:spPr>
        <a:xfrm rot="5400000" flipV="1">
          <a:off x="-1292331" y="2542958"/>
          <a:ext cx="4022609" cy="98363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s-MX" dirty="0">
            <a:solidFill>
              <a:srgbClr val="F8F8F8">
                <a:hueOff val="0"/>
                <a:satOff val="0"/>
                <a:lumOff val="0"/>
                <a:alphaOff val="0"/>
              </a:srgbClr>
            </a:solidFill>
            <a:latin typeface="Comic Sans MS"/>
            <a:ea typeface="+mn-ea"/>
            <a:cs typeface="+mn-cs"/>
          </a:endParaRPr>
        </a:p>
      </dgm:t>
    </dgm:pt>
    <dgm:pt modelId="{9FC1D1EB-7FE4-48ED-B28D-E8C9B6FEFFAC}" type="sibTrans" cxnId="{0EC44A50-F9BA-4F30-A880-35F6F4FCC618}">
      <dgm:prSet/>
      <dgm:spPr/>
      <dgm:t>
        <a:bodyPr/>
        <a:lstStyle/>
        <a:p>
          <a:endParaRPr lang="es-MX"/>
        </a:p>
      </dgm:t>
    </dgm:pt>
    <dgm:pt modelId="{A817A96F-7742-460A-BF65-2F2BFDD57A77}" type="parTrans" cxnId="{0EC44A50-F9BA-4F30-A880-35F6F4FCC618}">
      <dgm:prSet/>
      <dgm:spPr/>
      <dgm:t>
        <a:bodyPr/>
        <a:lstStyle/>
        <a:p>
          <a:endParaRPr lang="es-MX"/>
        </a:p>
      </dgm:t>
    </dgm:pt>
    <dgm:pt modelId="{1EC34E00-7639-44FE-9052-DAF2C575DE34}" type="pres">
      <dgm:prSet presAssocID="{7FB017B4-8975-411C-897F-D4BC94273DC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39AFD38-E47E-45F4-8995-2436FD48D01C}" type="pres">
      <dgm:prSet presAssocID="{1A02C3B0-689D-4933-8815-FDB5F237231F}" presName="compositeNode" presStyleCnt="0">
        <dgm:presLayoutVars>
          <dgm:bulletEnabled val="1"/>
        </dgm:presLayoutVars>
      </dgm:prSet>
      <dgm:spPr/>
    </dgm:pt>
    <dgm:pt modelId="{F46FF33C-85C6-4548-AE54-CCF9EA47CDAF}" type="pres">
      <dgm:prSet presAssocID="{1A02C3B0-689D-4933-8815-FDB5F237231F}" presName="image" presStyleLbl="fgImgPlace1" presStyleIdx="0" presStyleCnt="1" custFlipVert="1" custScaleX="147956" custScaleY="9537" custLinFactNeighborX="12661" custLinFactNeighborY="-4662"/>
      <dgm:spPr>
        <a:xfrm>
          <a:off x="508979" y="31771"/>
          <a:ext cx="1701873" cy="1280115"/>
        </a:xfrm>
        <a:prstGeom prst="rect">
          <a:avLst/>
        </a:prstGeom>
        <a:solidFill>
          <a:srgbClr val="6699FF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8F8F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103B1003-6E9A-49E2-829D-F11A053AFA50}" type="pres">
      <dgm:prSet presAssocID="{1A02C3B0-689D-4933-8815-FDB5F237231F}" presName="childNode" presStyleLbl="node1" presStyleIdx="0" presStyleCnt="1" custScaleX="172252" custScaleY="128205" custLinFactNeighborX="-657" custLinFactNeighborY="1240">
        <dgm:presLayoutVars>
          <dgm:bulletEnabled val="1"/>
        </dgm:presLayoutVars>
      </dgm:prSet>
      <dgm:spPr>
        <a:xfrm>
          <a:off x="1093377" y="1377861"/>
          <a:ext cx="7772400" cy="341358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8F8F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FDE309B5-B9BE-4047-B0F5-A005C5B49855}" type="pres">
      <dgm:prSet presAssocID="{1A02C3B0-689D-4933-8815-FDB5F237231F}" presName="parentNode" presStyleLbl="revTx" presStyleIdx="0" presStyleCnt="1" custFlipVert="1" custScaleX="11559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C6E895B-376A-476B-898A-F7F71DE6AA27}" type="presOf" srcId="{7FB017B4-8975-411C-897F-D4BC94273DCB}" destId="{1EC34E00-7639-44FE-9052-DAF2C575DE34}" srcOrd="0" destOrd="0" presId="urn:microsoft.com/office/officeart/2005/8/layout/hList2#1"/>
    <dgm:cxn modelId="{0EC44A50-F9BA-4F30-A880-35F6F4FCC618}" srcId="{7FB017B4-8975-411C-897F-D4BC94273DCB}" destId="{1A02C3B0-689D-4933-8815-FDB5F237231F}" srcOrd="0" destOrd="0" parTransId="{A817A96F-7742-460A-BF65-2F2BFDD57A77}" sibTransId="{9FC1D1EB-7FE4-48ED-B28D-E8C9B6FEFFAC}"/>
    <dgm:cxn modelId="{8163994A-8DD1-4EA7-984F-EFDCA537F2A0}" type="presOf" srcId="{1A02C3B0-689D-4933-8815-FDB5F237231F}" destId="{FDE309B5-B9BE-4047-B0F5-A005C5B49855}" srcOrd="0" destOrd="0" presId="urn:microsoft.com/office/officeart/2005/8/layout/hList2#1"/>
    <dgm:cxn modelId="{CF9EAA40-A656-4B3E-9869-CB4401D56E6A}" type="presParOf" srcId="{1EC34E00-7639-44FE-9052-DAF2C575DE34}" destId="{739AFD38-E47E-45F4-8995-2436FD48D01C}" srcOrd="0" destOrd="0" presId="urn:microsoft.com/office/officeart/2005/8/layout/hList2#1"/>
    <dgm:cxn modelId="{42C65C94-BFA7-4320-A0FB-E5DF7A70581A}" type="presParOf" srcId="{739AFD38-E47E-45F4-8995-2436FD48D01C}" destId="{F46FF33C-85C6-4548-AE54-CCF9EA47CDAF}" srcOrd="0" destOrd="0" presId="urn:microsoft.com/office/officeart/2005/8/layout/hList2#1"/>
    <dgm:cxn modelId="{9CA9425C-AAC1-4693-A285-F7974FD1BADE}" type="presParOf" srcId="{739AFD38-E47E-45F4-8995-2436FD48D01C}" destId="{103B1003-6E9A-49E2-829D-F11A053AFA50}" srcOrd="1" destOrd="0" presId="urn:microsoft.com/office/officeart/2005/8/layout/hList2#1"/>
    <dgm:cxn modelId="{2AD79EA9-A74F-48B7-8D3B-6CEE1B4A66E6}" type="presParOf" srcId="{739AFD38-E47E-45F4-8995-2436FD48D01C}" destId="{FDE309B5-B9BE-4047-B0F5-A005C5B49855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3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87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62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5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3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64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5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83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1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02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0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2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6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9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4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9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SUGERENCIAS</a:t>
            </a:r>
            <a:endParaRPr lang="es-MX" dirty="0"/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1"/>
          </p:nvPr>
        </p:nvSpPr>
        <p:spPr>
          <a:xfrm>
            <a:off x="1043608" y="3717032"/>
            <a:ext cx="77768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Académica:     Ingeniería Mecánica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Profesor(a):              Ma. E. Guadalupe Islas López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Periodo</a:t>
            </a:r>
            <a:r>
              <a:rPr lang="es-MX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                  </a:t>
            </a:r>
            <a:r>
              <a:rPr lang="es-MX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ENERO_JUNIO 2017</a:t>
            </a:r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SUGERENCIAS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Resumen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200" dirty="0" smtClean="0">
                <a:latin typeface="Arial" pitchFamily="34" charset="0"/>
                <a:cs typeface="Arial" pitchFamily="34" charset="0"/>
              </a:rPr>
              <a:t>El poder dar sugerencias (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shouldn´t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) es el primer tema de la unidad I del PAI (programa académico institucional) de la materia causa-efecto en lengua extranjera.</a:t>
            </a:r>
            <a:endParaRPr lang="es-MX" sz="22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sz="2200" b="1" dirty="0">
                <a:latin typeface="Arial" pitchFamily="34" charset="0"/>
                <a:cs typeface="Arial" pitchFamily="34" charset="0"/>
              </a:rPr>
              <a:t>Abstract</a:t>
            </a:r>
          </a:p>
          <a:p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Suggestings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(should, shouldn´t) is the first topic in unit I in PAI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(programa académico institucional of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subject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 cause and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foreigna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language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Keywords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should,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shouln´t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sugerencias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causa-efecto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lengua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extranjera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627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s-MX" sz="4000" b="1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es-MX" sz="4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MX" sz="4000" b="1" dirty="0" err="1" smtClean="0">
                <a:latin typeface="Arial" pitchFamily="34" charset="0"/>
                <a:cs typeface="Arial" pitchFamily="34" charset="0"/>
              </a:rPr>
              <a:t>shouldn´t</a:t>
            </a:r>
            <a:endParaRPr lang="es-MX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323528" y="1397000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s-MX" sz="4000" b="1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es-MX" sz="4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MX" sz="4000" b="1" dirty="0" err="1" smtClean="0">
                <a:latin typeface="Arial" pitchFamily="34" charset="0"/>
                <a:cs typeface="Arial" pitchFamily="34" charset="0"/>
              </a:rPr>
              <a:t>shouldn´t</a:t>
            </a:r>
            <a:endParaRPr lang="es-MX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We can also give suggestion with:</a:t>
            </a:r>
          </a:p>
          <a:p>
            <a:pPr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576" y="3212976"/>
          <a:ext cx="7200800" cy="19442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200800"/>
              </a:tblGrid>
              <a:tr h="648072">
                <a:tc>
                  <a:txBody>
                    <a:bodyPr/>
                    <a:lstStyle/>
                    <a:p>
                      <a:r>
                        <a:rPr lang="es-MX" sz="2500" dirty="0" err="1" smtClean="0"/>
                        <a:t>Why</a:t>
                      </a:r>
                      <a:r>
                        <a:rPr lang="es-MX" sz="2500" dirty="0" smtClean="0"/>
                        <a:t>  </a:t>
                      </a:r>
                      <a:r>
                        <a:rPr lang="es-MX" sz="2500" dirty="0" err="1" smtClean="0"/>
                        <a:t>don´t</a:t>
                      </a:r>
                      <a:r>
                        <a:rPr lang="es-MX" sz="2500" dirty="0" smtClean="0"/>
                        <a:t>  </a:t>
                      </a:r>
                      <a:r>
                        <a:rPr lang="es-MX" sz="2500" dirty="0" err="1" smtClean="0"/>
                        <a:t>you</a:t>
                      </a:r>
                      <a:r>
                        <a:rPr lang="es-MX" sz="2500" dirty="0" smtClean="0"/>
                        <a:t> …?</a:t>
                      </a:r>
                      <a:endParaRPr lang="es-MX" sz="25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MX" sz="2500" dirty="0" smtClean="0"/>
                        <a:t>I </a:t>
                      </a:r>
                      <a:r>
                        <a:rPr lang="es-MX" sz="2500" dirty="0" err="1" smtClean="0"/>
                        <a:t>think</a:t>
                      </a:r>
                      <a:r>
                        <a:rPr lang="es-MX" sz="2500" dirty="0" smtClean="0"/>
                        <a:t> </a:t>
                      </a:r>
                      <a:r>
                        <a:rPr lang="es-MX" sz="2500" dirty="0" err="1" smtClean="0"/>
                        <a:t>it´s</a:t>
                      </a:r>
                      <a:r>
                        <a:rPr lang="es-MX" sz="2500" dirty="0" smtClean="0"/>
                        <a:t> a </a:t>
                      </a:r>
                      <a:r>
                        <a:rPr lang="es-MX" sz="2500" dirty="0" err="1" smtClean="0"/>
                        <a:t>good</a:t>
                      </a:r>
                      <a:r>
                        <a:rPr lang="es-MX" sz="2500" dirty="0" smtClean="0"/>
                        <a:t> idea </a:t>
                      </a:r>
                      <a:r>
                        <a:rPr lang="es-MX" sz="2500" dirty="0" err="1" smtClean="0"/>
                        <a:t>to</a:t>
                      </a:r>
                      <a:r>
                        <a:rPr lang="es-MX" sz="2500" dirty="0" smtClean="0"/>
                        <a:t> …</a:t>
                      </a:r>
                      <a:endParaRPr lang="es-MX" sz="25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MX" sz="2500" dirty="0" smtClean="0"/>
                        <a:t>I </a:t>
                      </a:r>
                      <a:r>
                        <a:rPr lang="es-MX" sz="2500" dirty="0" err="1" smtClean="0"/>
                        <a:t>don´t</a:t>
                      </a:r>
                      <a:r>
                        <a:rPr lang="es-MX" sz="2500" dirty="0" smtClean="0"/>
                        <a:t> </a:t>
                      </a:r>
                      <a:r>
                        <a:rPr lang="es-MX" sz="2500" dirty="0" err="1" smtClean="0"/>
                        <a:t>think</a:t>
                      </a:r>
                      <a:r>
                        <a:rPr lang="es-MX" sz="2500" dirty="0" smtClean="0"/>
                        <a:t> </a:t>
                      </a:r>
                      <a:r>
                        <a:rPr lang="es-MX" sz="2500" dirty="0" err="1" smtClean="0"/>
                        <a:t>it´s</a:t>
                      </a:r>
                      <a:r>
                        <a:rPr lang="es-MX" sz="2500" dirty="0" smtClean="0"/>
                        <a:t> a </a:t>
                      </a:r>
                      <a:r>
                        <a:rPr lang="es-MX" sz="2500" dirty="0" err="1" smtClean="0"/>
                        <a:t>good</a:t>
                      </a:r>
                      <a:r>
                        <a:rPr lang="es-MX" sz="2500" dirty="0" smtClean="0"/>
                        <a:t> idea </a:t>
                      </a:r>
                      <a:r>
                        <a:rPr lang="es-MX" sz="2500" dirty="0" err="1" smtClean="0"/>
                        <a:t>to</a:t>
                      </a:r>
                      <a:r>
                        <a:rPr lang="es-MX" sz="2500" smtClean="0"/>
                        <a:t> …</a:t>
                      </a:r>
                      <a:endParaRPr lang="es-MX" sz="2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Should/shouldn´t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MX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We can also give suggestion with,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Examples: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576" y="3645024"/>
          <a:ext cx="7200800" cy="194421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200800"/>
              </a:tblGrid>
              <a:tr h="648072">
                <a:tc>
                  <a:txBody>
                    <a:bodyPr/>
                    <a:lstStyle/>
                    <a:p>
                      <a:r>
                        <a:rPr lang="en-US" sz="2800" noProof="0" dirty="0" smtClean="0"/>
                        <a:t>Why don´t you take regular exercise?</a:t>
                      </a:r>
                      <a:endParaRPr lang="en-US" sz="2800" noProof="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US" sz="2800" noProof="0" dirty="0" smtClean="0"/>
                        <a:t>I think it´s a good idea to take regular exercise.</a:t>
                      </a:r>
                      <a:endParaRPr lang="en-US" sz="2800" noProof="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US" sz="2800" noProof="0" dirty="0" smtClean="0"/>
                        <a:t>I don´t think it´s a good</a:t>
                      </a:r>
                      <a:r>
                        <a:rPr lang="en-US" sz="2800" baseline="0" noProof="0" dirty="0" smtClean="0"/>
                        <a:t> idea to eat junk food.</a:t>
                      </a:r>
                      <a:endParaRPr lang="en-US" sz="28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2454759"/>
            <a:ext cx="56886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0" y="0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-315416"/>
          <a:ext cx="91440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104456">
                <a:tc>
                  <a:txBody>
                    <a:bodyPr/>
                    <a:lstStyle/>
                    <a:p>
                      <a:pPr algn="r"/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6th May 2013</a:t>
                      </a:r>
                    </a:p>
                    <a:p>
                      <a:pPr algn="l"/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Dear Linda,</a:t>
                      </a:r>
                    </a:p>
                    <a:p>
                      <a:pPr algn="just"/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I´m happy to hear you that you are moving to Rome. I´m worried though, that you don´t have a place to stay when you get there.</a:t>
                      </a:r>
                    </a:p>
                    <a:p>
                      <a:pPr algn="just"/>
                      <a:r>
                        <a:rPr lang="en-US" sz="2500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 think it´s a good idea </a:t>
                      </a:r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to move to Rome, </a:t>
                      </a:r>
                      <a:r>
                        <a:rPr lang="en-US" sz="250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but</a:t>
                      </a:r>
                      <a:r>
                        <a:rPr lang="en-US" sz="2500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500" noProof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I don´t think it´s a good idea</a:t>
                      </a:r>
                      <a:r>
                        <a:rPr lang="en-US" sz="2500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to stay at a hotel because hotels are very expensive in Rome.</a:t>
                      </a:r>
                    </a:p>
                    <a:p>
                      <a:pPr algn="just"/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Maybe you should wait a little while and go when you find a flat. </a:t>
                      </a:r>
                      <a:r>
                        <a:rPr lang="en-US" sz="2500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Why don´t you </a:t>
                      </a:r>
                      <a:r>
                        <a:rPr lang="en-US" sz="250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ask</a:t>
                      </a:r>
                      <a:r>
                        <a:rPr lang="en-US" sz="2500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your friends there to look for a flat for you?</a:t>
                      </a:r>
                    </a:p>
                    <a:p>
                      <a:pPr algn="just"/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Hope to hear you from you soon.</a:t>
                      </a:r>
                    </a:p>
                    <a:p>
                      <a:pPr algn="r"/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Love, </a:t>
                      </a:r>
                    </a:p>
                    <a:p>
                      <a:pPr algn="r"/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Tracy</a:t>
                      </a:r>
                    </a:p>
                    <a:p>
                      <a:pPr algn="l"/>
                      <a:endParaRPr lang="en-US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2454759"/>
            <a:ext cx="56886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01657277"/>
              </p:ext>
            </p:extLst>
          </p:nvPr>
        </p:nvGraphicFramePr>
        <p:xfrm>
          <a:off x="0" y="0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2454759"/>
            <a:ext cx="56886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16979246"/>
              </p:ext>
            </p:extLst>
          </p:nvPr>
        </p:nvGraphicFramePr>
        <p:xfrm>
          <a:off x="0" y="0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96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Referencias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1716095"/>
            <a:ext cx="568863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Evans, V.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y Dooley, J. (2000).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Enterprise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Student´s book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Express Publishing.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336</Words>
  <Application>Microsoft Office PowerPoint</Application>
  <PresentationFormat>Presentación en pantalla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Tema de Office</vt:lpstr>
      <vt:lpstr>1_Tema de Office</vt:lpstr>
      <vt:lpstr>SUGERENCIAS</vt:lpstr>
      <vt:lpstr>SUGERENCIAS</vt:lpstr>
      <vt:lpstr>Should/shouldn´t</vt:lpstr>
      <vt:lpstr>Should/shouldn´t</vt:lpstr>
      <vt:lpstr>Should/shouldn´t</vt:lpstr>
      <vt:lpstr>Presentación de PowerPoint</vt:lpstr>
      <vt:lpstr>Presentación de PowerPoint</vt:lpstr>
      <vt:lpstr>Presentación de PowerPoint</vt:lpstr>
      <vt:lpstr>Referencias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</dc:creator>
  <cp:lastModifiedBy>LU</cp:lastModifiedBy>
  <cp:revision>47</cp:revision>
  <dcterms:created xsi:type="dcterms:W3CDTF">2012-12-04T21:22:09Z</dcterms:created>
  <dcterms:modified xsi:type="dcterms:W3CDTF">2017-01-14T03:17:23Z</dcterms:modified>
</cp:coreProperties>
</file>