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6" r:id="rId4"/>
    <p:sldId id="268" r:id="rId5"/>
    <p:sldId id="270" r:id="rId6"/>
    <p:sldId id="263" r:id="rId7"/>
    <p:sldId id="261" r:id="rId8"/>
    <p:sldId id="262" r:id="rId9"/>
    <p:sldId id="265" r:id="rId10"/>
    <p:sldId id="266" r:id="rId11"/>
    <p:sldId id="260" r:id="rId12"/>
    <p:sldId id="267" r:id="rId13"/>
    <p:sldId id="287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Making</a:t>
            </a:r>
            <a:r>
              <a:rPr lang="es-MX" dirty="0" smtClean="0"/>
              <a:t> </a:t>
            </a:r>
            <a:r>
              <a:rPr lang="es-MX" dirty="0" err="1"/>
              <a:t>C</a:t>
            </a:r>
            <a:r>
              <a:rPr lang="es-MX" smtClean="0"/>
              <a:t>omparisons</a:t>
            </a:r>
            <a:endParaRPr lang="es-MX" dirty="0"/>
          </a:p>
        </p:txBody>
      </p:sp>
      <p:sp>
        <p:nvSpPr>
          <p:cNvPr id="5" name="3 Subtítulo"/>
          <p:cNvSpPr txBox="1">
            <a:spLocks noGrp="1"/>
          </p:cNvSpPr>
          <p:nvPr>
            <p:ph type="subTitle" idx="1"/>
          </p:nvPr>
        </p:nvSpPr>
        <p:spPr>
          <a:xfrm>
            <a:off x="857224" y="3286124"/>
            <a:ext cx="77768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        Ingeniería Mecánica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MA. E. GUADALUPE ISLAS LÓPEZ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</a:t>
            </a:r>
            <a:r>
              <a:rPr lang="es-MX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                      </a:t>
            </a:r>
            <a:r>
              <a:rPr lang="es-MX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ENERO_JUNIO 2017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350100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Veracruz </a:t>
            </a:r>
            <a:r>
              <a:rPr lang="es-MX" sz="3200" dirty="0" err="1" smtClean="0"/>
              <a:t>is</a:t>
            </a:r>
            <a:r>
              <a:rPr lang="es-MX" sz="3200" dirty="0" smtClean="0"/>
              <a:t> a </a:t>
            </a:r>
            <a:r>
              <a:rPr lang="es-MX" sz="3200" b="1" dirty="0" err="1" smtClean="0"/>
              <a:t>tourist</a:t>
            </a:r>
            <a:r>
              <a:rPr lang="es-MX" sz="3200" dirty="0" smtClean="0"/>
              <a:t> </a:t>
            </a:r>
            <a:r>
              <a:rPr lang="es-MX" sz="3200" dirty="0" err="1" smtClean="0"/>
              <a:t>city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427984" y="2094627"/>
            <a:ext cx="48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Oaxaca </a:t>
            </a:r>
            <a:r>
              <a:rPr lang="es-MX" sz="3200" dirty="0" err="1" smtClean="0"/>
              <a:t>is</a:t>
            </a:r>
            <a:r>
              <a:rPr lang="es-MX" sz="3200" dirty="0" smtClean="0"/>
              <a:t> a </a:t>
            </a:r>
            <a:r>
              <a:rPr lang="es-MX" sz="3200" b="1" dirty="0" err="1" smtClean="0"/>
              <a:t>tourist</a:t>
            </a:r>
            <a:r>
              <a:rPr lang="es-MX" sz="3200" dirty="0" smtClean="0"/>
              <a:t> </a:t>
            </a:r>
            <a:r>
              <a:rPr lang="es-MX" sz="3200" dirty="0" err="1" smtClean="0"/>
              <a:t>city</a:t>
            </a:r>
            <a:r>
              <a:rPr lang="es-MX" sz="3200" dirty="0" smtClean="0"/>
              <a:t> </a:t>
            </a:r>
            <a:r>
              <a:rPr lang="es-MX" sz="3200" dirty="0" err="1" smtClean="0"/>
              <a:t>too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4615001"/>
            <a:ext cx="728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Oaxaca </a:t>
            </a:r>
            <a:r>
              <a:rPr lang="es-MX" sz="3200" dirty="0" err="1" smtClean="0"/>
              <a:t>is</a:t>
            </a:r>
            <a:r>
              <a:rPr lang="es-MX" sz="3200" b="1" dirty="0" smtClean="0"/>
              <a:t> </a:t>
            </a:r>
            <a:r>
              <a:rPr lang="es-MX" sz="3200" b="1" dirty="0" smtClean="0">
                <a:solidFill>
                  <a:srgbClr val="FF0000"/>
                </a:solidFill>
              </a:rPr>
              <a:t>more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tourist</a:t>
            </a:r>
            <a:r>
              <a:rPr lang="es-MX" sz="3200" dirty="0" smtClean="0"/>
              <a:t> </a:t>
            </a:r>
            <a:r>
              <a:rPr lang="es-MX" sz="3200" dirty="0" err="1" smtClean="0">
                <a:solidFill>
                  <a:srgbClr val="FF0000"/>
                </a:solidFill>
              </a:rPr>
              <a:t>than</a:t>
            </a:r>
            <a:r>
              <a:rPr lang="es-MX" sz="3200" dirty="0" smtClean="0"/>
              <a:t> Veracruz.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0" y="1362900"/>
            <a:ext cx="4032448" cy="20482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76672"/>
            <a:ext cx="3926649" cy="16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71786" y="3044538"/>
            <a:ext cx="503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Guanajuato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b="1" dirty="0" err="1" smtClean="0"/>
              <a:t>traditional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319464" y="387085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Puebla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b="1" dirty="0" err="1" smtClean="0"/>
              <a:t>traditional</a:t>
            </a:r>
            <a:r>
              <a:rPr lang="es-MX" sz="3600" b="1" dirty="0" smtClean="0"/>
              <a:t> </a:t>
            </a:r>
            <a:r>
              <a:rPr lang="es-MX" sz="3600" dirty="0" err="1" smtClean="0"/>
              <a:t>too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95536" y="4697176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Puebla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b="1" dirty="0" smtClean="0">
                <a:solidFill>
                  <a:srgbClr val="FF0000"/>
                </a:solidFill>
              </a:rPr>
              <a:t>more</a:t>
            </a:r>
            <a:r>
              <a:rPr lang="es-MX" sz="3600" dirty="0" smtClean="0"/>
              <a:t> </a:t>
            </a:r>
            <a:r>
              <a:rPr lang="es-MX" sz="3600" b="1" dirty="0" err="1" smtClean="0"/>
              <a:t>traditional</a:t>
            </a:r>
            <a:r>
              <a:rPr lang="es-MX" sz="3600" dirty="0" smtClean="0"/>
              <a:t> </a:t>
            </a:r>
            <a:r>
              <a:rPr lang="es-MX" sz="3600" dirty="0" err="1" smtClean="0">
                <a:solidFill>
                  <a:srgbClr val="FF0000"/>
                </a:solidFill>
              </a:rPr>
              <a:t>than</a:t>
            </a:r>
            <a:r>
              <a:rPr lang="es-MX" sz="3600" dirty="0" smtClean="0"/>
              <a:t> Guanajuato.</a:t>
            </a:r>
            <a:endParaRPr lang="es-MX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536" y="1139635"/>
            <a:ext cx="3528392" cy="26428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9916"/>
            <a:ext cx="3620588" cy="27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71786" y="3044538"/>
            <a:ext cx="503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/>
              <a:t>Yucatan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a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good</a:t>
            </a:r>
            <a:r>
              <a:rPr lang="es-MX" sz="3600" b="1" dirty="0" smtClean="0"/>
              <a:t> </a:t>
            </a:r>
            <a:r>
              <a:rPr lang="es-MX" sz="3600" dirty="0" smtClean="0"/>
              <a:t>place.</a:t>
            </a:r>
            <a:endParaRPr lang="es-MX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211960" y="378252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Chiapas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b="1" dirty="0" err="1" smtClean="0"/>
              <a:t>good</a:t>
            </a:r>
            <a:r>
              <a:rPr lang="es-MX" sz="3600" b="1" dirty="0" smtClean="0"/>
              <a:t> </a:t>
            </a:r>
            <a:r>
              <a:rPr lang="es-MX" sz="3600" dirty="0" err="1" smtClean="0"/>
              <a:t>too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15616" y="477188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/>
              <a:t>Yucatan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better</a:t>
            </a:r>
            <a:r>
              <a:rPr lang="es-MX" sz="3600" dirty="0" smtClean="0"/>
              <a:t> </a:t>
            </a:r>
            <a:r>
              <a:rPr lang="es-MX" sz="3600" dirty="0" err="1" smtClean="0">
                <a:solidFill>
                  <a:srgbClr val="FF0000"/>
                </a:solidFill>
              </a:rPr>
              <a:t>than</a:t>
            </a:r>
            <a:r>
              <a:rPr lang="es-MX" sz="3600" dirty="0" smtClean="0"/>
              <a:t> Chiapas.</a:t>
            </a: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56792"/>
            <a:ext cx="4201464" cy="21340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9045"/>
            <a:ext cx="3960440" cy="26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119675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Referencias</a:t>
            </a:r>
          </a:p>
          <a:p>
            <a:r>
              <a:rPr lang="en-US" dirty="0"/>
              <a:t>Evans V. &amp; Dooley J. (1998). Enterprise 1 </a:t>
            </a:r>
            <a:r>
              <a:rPr lang="en-US" dirty="0" err="1"/>
              <a:t>Coursebook</a:t>
            </a:r>
            <a:r>
              <a:rPr lang="en-US" dirty="0"/>
              <a:t> Beginner. Express Publishing. </a:t>
            </a:r>
            <a:endParaRPr lang="es-MX" dirty="0"/>
          </a:p>
          <a:p>
            <a:endParaRPr lang="es-MX" sz="3600" dirty="0" smtClean="0"/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9562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25353" y="620688"/>
            <a:ext cx="8244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Resumen</a:t>
            </a:r>
          </a:p>
          <a:p>
            <a:pPr algn="just"/>
            <a:r>
              <a:rPr lang="es-MX" sz="2800" dirty="0" smtClean="0"/>
              <a:t>Al comparar dos elementos tales como personas, cosas, lugares, etc., es necesario utilizar la forma comparativa del adjetivo, la cual se basa en un conjunto de reglas.</a:t>
            </a:r>
            <a:endParaRPr lang="es-MX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5089" y="437892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Key </a:t>
            </a:r>
            <a:r>
              <a:rPr lang="es-MX" sz="2800" b="1" dirty="0" err="1" smtClean="0"/>
              <a:t>words</a:t>
            </a:r>
            <a:r>
              <a:rPr lang="es-MX" sz="2800" b="1" dirty="0" smtClean="0"/>
              <a:t>:  </a:t>
            </a:r>
            <a:r>
              <a:rPr lang="es-MX" sz="2800" dirty="0" err="1" smtClean="0"/>
              <a:t>one-syllable</a:t>
            </a:r>
            <a:r>
              <a:rPr lang="es-MX" sz="2800" dirty="0" smtClean="0"/>
              <a:t>,  </a:t>
            </a:r>
            <a:r>
              <a:rPr lang="es-MX" sz="2800" dirty="0" err="1" smtClean="0"/>
              <a:t>adjective</a:t>
            </a:r>
            <a:r>
              <a:rPr lang="es-MX" sz="2800" dirty="0" smtClean="0"/>
              <a:t>, </a:t>
            </a:r>
            <a:r>
              <a:rPr lang="es-MX" sz="2800" dirty="0" err="1" smtClean="0"/>
              <a:t>than</a:t>
            </a:r>
            <a:r>
              <a:rPr lang="es-MX" sz="2800" dirty="0" smtClean="0"/>
              <a:t>, more, irregular.</a:t>
            </a:r>
            <a:endParaRPr lang="es-MX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24744" y="2436570"/>
            <a:ext cx="8244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 smtClean="0"/>
              <a:t>Abstract</a:t>
            </a:r>
            <a:endParaRPr lang="es-MX" sz="2800" b="1" dirty="0" smtClean="0"/>
          </a:p>
          <a:p>
            <a:pPr algn="just"/>
            <a:r>
              <a:rPr lang="es-MX" sz="2800" dirty="0" err="1" smtClean="0"/>
              <a:t>When</a:t>
            </a:r>
            <a:r>
              <a:rPr lang="es-MX" sz="2800" dirty="0" smtClean="0"/>
              <a:t> </a:t>
            </a:r>
            <a:r>
              <a:rPr lang="es-MX" sz="2800" dirty="0" err="1" smtClean="0"/>
              <a:t>comparing</a:t>
            </a:r>
            <a:r>
              <a:rPr lang="es-MX" sz="2800" dirty="0" smtClean="0"/>
              <a:t> </a:t>
            </a:r>
            <a:r>
              <a:rPr lang="es-MX" sz="2800" dirty="0" err="1" smtClean="0"/>
              <a:t>two</a:t>
            </a:r>
            <a:r>
              <a:rPr lang="es-MX" sz="2800" dirty="0" smtClean="0"/>
              <a:t> </a:t>
            </a:r>
            <a:r>
              <a:rPr lang="es-MX" sz="2800" dirty="0" err="1" smtClean="0"/>
              <a:t>elements</a:t>
            </a:r>
            <a:r>
              <a:rPr lang="es-MX" sz="2800" dirty="0"/>
              <a:t> </a:t>
            </a:r>
            <a:r>
              <a:rPr lang="es-MX" sz="2800" dirty="0" err="1" smtClean="0"/>
              <a:t>such</a:t>
            </a:r>
            <a:r>
              <a:rPr lang="es-MX" sz="2800" dirty="0" smtClean="0"/>
              <a:t> as </a:t>
            </a:r>
            <a:r>
              <a:rPr lang="es-MX" sz="2800" dirty="0" err="1" smtClean="0"/>
              <a:t>people</a:t>
            </a:r>
            <a:r>
              <a:rPr lang="es-MX" sz="2800" dirty="0" smtClean="0"/>
              <a:t>, </a:t>
            </a:r>
            <a:r>
              <a:rPr lang="es-MX" sz="2800" dirty="0" err="1" smtClean="0"/>
              <a:t>things</a:t>
            </a:r>
            <a:r>
              <a:rPr lang="es-MX" sz="2800" dirty="0" smtClean="0"/>
              <a:t>, places, etc., </a:t>
            </a:r>
            <a:r>
              <a:rPr lang="es-MX" sz="2800" dirty="0" err="1" smtClean="0"/>
              <a:t>it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necessary</a:t>
            </a:r>
            <a:r>
              <a:rPr lang="es-MX" sz="2800" dirty="0" smtClean="0"/>
              <a:t> </a:t>
            </a:r>
            <a:r>
              <a:rPr lang="es-MX" sz="2800" dirty="0" err="1" smtClean="0"/>
              <a:t>to</a:t>
            </a:r>
            <a:r>
              <a:rPr lang="es-MX" sz="2800" dirty="0" smtClean="0"/>
              <a:t> use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comparative</a:t>
            </a:r>
            <a:r>
              <a:rPr lang="es-MX" sz="2800" dirty="0" smtClean="0"/>
              <a:t> </a:t>
            </a:r>
            <a:r>
              <a:rPr lang="es-MX" sz="2800" dirty="0" err="1" smtClean="0"/>
              <a:t>form</a:t>
            </a:r>
            <a:r>
              <a:rPr lang="es-MX" sz="2800" dirty="0"/>
              <a:t> </a:t>
            </a:r>
            <a:r>
              <a:rPr lang="es-MX" sz="2800" dirty="0" smtClean="0"/>
              <a:t>of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adjective</a:t>
            </a:r>
            <a:r>
              <a:rPr lang="es-MX" sz="2800" dirty="0"/>
              <a:t> </a:t>
            </a:r>
            <a:r>
              <a:rPr lang="es-MX" sz="2800" dirty="0" err="1" smtClean="0"/>
              <a:t>which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based</a:t>
            </a:r>
            <a:r>
              <a:rPr lang="es-MX" sz="2800" dirty="0" smtClean="0"/>
              <a:t> </a:t>
            </a:r>
            <a:r>
              <a:rPr lang="es-MX" sz="2800" dirty="0" err="1" smtClean="0"/>
              <a:t>on</a:t>
            </a:r>
            <a:r>
              <a:rPr lang="es-MX" sz="2800" dirty="0" smtClean="0"/>
              <a:t> a </a:t>
            </a:r>
            <a:r>
              <a:rPr lang="es-MX" sz="2800" dirty="0" err="1" smtClean="0"/>
              <a:t>group</a:t>
            </a:r>
            <a:r>
              <a:rPr lang="es-MX" sz="2800" dirty="0" smtClean="0"/>
              <a:t> </a:t>
            </a:r>
            <a:r>
              <a:rPr lang="es-MX" sz="2800" dirty="0" err="1" smtClean="0"/>
              <a:t>or</a:t>
            </a:r>
            <a:r>
              <a:rPr lang="es-MX" sz="2800" dirty="0" smtClean="0"/>
              <a:t> rules.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9159"/>
              </p:ext>
            </p:extLst>
          </p:nvPr>
        </p:nvGraphicFramePr>
        <p:xfrm>
          <a:off x="467544" y="332656"/>
          <a:ext cx="6480720" cy="5355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512168"/>
                <a:gridCol w="2952328"/>
              </a:tblGrid>
              <a:tr h="374751">
                <a:tc gridSpan="3">
                  <a:txBody>
                    <a:bodyPr/>
                    <a:lstStyle/>
                    <a:p>
                      <a:r>
                        <a:rPr lang="es-MX" sz="2000" dirty="0" smtClean="0"/>
                        <a:t>HOW</a:t>
                      </a:r>
                      <a:r>
                        <a:rPr lang="es-MX" sz="2000" baseline="0" dirty="0" smtClean="0"/>
                        <a:t> TO MAKE THE COMPARATIVE FORM OF ADJECTIVES</a:t>
                      </a: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b="1" dirty="0"/>
                    </a:p>
                  </a:txBody>
                  <a:tcPr/>
                </a:tc>
              </a:tr>
              <a:tr h="374751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 smtClean="0"/>
                        <a:t>Adjective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      </a:t>
                      </a:r>
                      <a:r>
                        <a:rPr lang="es-MX" sz="2000" b="1" dirty="0" err="1" smtClean="0"/>
                        <a:t>Comparative</a:t>
                      </a:r>
                      <a:endParaRPr lang="es-MX" sz="2000" b="1" dirty="0"/>
                    </a:p>
                  </a:txBody>
                  <a:tcPr/>
                </a:tc>
              </a:tr>
              <a:tr h="951290">
                <a:tc>
                  <a:txBody>
                    <a:bodyPr/>
                    <a:lstStyle/>
                    <a:p>
                      <a:r>
                        <a:rPr lang="es-MX" sz="2000" b="1" dirty="0" err="1" smtClean="0"/>
                        <a:t>One-syllable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adjectives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cheap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large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big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cheap</a:t>
                      </a:r>
                      <a:r>
                        <a:rPr lang="es-MX" sz="2000" b="1" dirty="0" err="1" smtClean="0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larg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bigg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3021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-e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adjectives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nice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late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nic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lat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3021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-y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adjectives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noisy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sunny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nois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sunn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1290">
                <a:tc>
                  <a:txBody>
                    <a:bodyPr/>
                    <a:lstStyle/>
                    <a:p>
                      <a:r>
                        <a:rPr lang="es-MX" sz="2000" b="1" baseline="0" dirty="0" err="1" smtClean="0"/>
                        <a:t>Adjectives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with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dirty="0" err="1" smtClean="0"/>
                        <a:t>Two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or</a:t>
                      </a:r>
                      <a:r>
                        <a:rPr lang="es-MX" sz="2000" b="1" baseline="0" dirty="0" smtClean="0"/>
                        <a:t> more </a:t>
                      </a:r>
                      <a:r>
                        <a:rPr lang="es-MX" sz="2000" b="1" baseline="0" dirty="0" err="1" smtClean="0"/>
                        <a:t>syllables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expensive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comfortable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intelligent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more </a:t>
                      </a:r>
                      <a:r>
                        <a:rPr lang="es-MX" sz="2000" dirty="0" err="1" smtClean="0"/>
                        <a:t>expensive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more </a:t>
                      </a:r>
                      <a:r>
                        <a:rPr lang="es-MX" sz="2000" baseline="0" dirty="0" err="1" smtClean="0"/>
                        <a:t>comfortable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aseline="0" dirty="0" smtClean="0"/>
                    </a:p>
                    <a:p>
                      <a:pPr algn="ctr"/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/>
                        <a:t>intelligent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dirty="0"/>
                    </a:p>
                  </a:txBody>
                  <a:tcPr/>
                </a:tc>
              </a:tr>
              <a:tr h="1149154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Irregular</a:t>
                      </a:r>
                    </a:p>
                    <a:p>
                      <a:r>
                        <a:rPr lang="es-MX" sz="2000" b="1" dirty="0" err="1" smtClean="0"/>
                        <a:t>adjectives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good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bad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far</a:t>
                      </a:r>
                      <a:endParaRPr lang="es-MX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worse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farther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429401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Add</a:t>
            </a:r>
            <a:r>
              <a:rPr lang="es-MX" dirty="0" smtClean="0"/>
              <a:t>  -</a:t>
            </a:r>
            <a:r>
              <a:rPr lang="es-MX" dirty="0" err="1" smtClean="0"/>
              <a:t>er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7429401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Add</a:t>
            </a:r>
            <a:r>
              <a:rPr lang="es-MX" dirty="0" smtClean="0"/>
              <a:t>  -r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7429401" y="2780928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Change</a:t>
            </a:r>
            <a:r>
              <a:rPr lang="es-MX" dirty="0"/>
              <a:t> </a:t>
            </a:r>
            <a:r>
              <a:rPr lang="es-MX" dirty="0" smtClean="0"/>
              <a:t>“y” </a:t>
            </a:r>
            <a:r>
              <a:rPr lang="es-MX" dirty="0" err="1" smtClean="0"/>
              <a:t>to</a:t>
            </a:r>
            <a:r>
              <a:rPr lang="es-MX" dirty="0" smtClean="0"/>
              <a:t> “i” +</a:t>
            </a:r>
            <a:r>
              <a:rPr lang="es-MX" dirty="0" err="1" smtClean="0"/>
              <a:t>er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460940" y="3705999"/>
            <a:ext cx="174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</a:t>
            </a:r>
            <a:r>
              <a:rPr lang="es-MX" dirty="0" smtClean="0"/>
              <a:t> use “more” + </a:t>
            </a:r>
            <a:r>
              <a:rPr lang="es-MX" dirty="0" err="1" smtClean="0"/>
              <a:t>adjective</a:t>
            </a:r>
            <a:endParaRPr lang="es-MX" dirty="0"/>
          </a:p>
        </p:txBody>
      </p:sp>
      <p:sp>
        <p:nvSpPr>
          <p:cNvPr id="9" name="Flecha derecha 8"/>
          <p:cNvSpPr/>
          <p:nvPr/>
        </p:nvSpPr>
        <p:spPr>
          <a:xfrm>
            <a:off x="6948264" y="1268760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erecha 9"/>
          <p:cNvSpPr/>
          <p:nvPr/>
        </p:nvSpPr>
        <p:spPr>
          <a:xfrm>
            <a:off x="6948264" y="2118415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derecha 10"/>
          <p:cNvSpPr/>
          <p:nvPr/>
        </p:nvSpPr>
        <p:spPr>
          <a:xfrm>
            <a:off x="6948264" y="2852065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derecha 11"/>
          <p:cNvSpPr/>
          <p:nvPr/>
        </p:nvSpPr>
        <p:spPr>
          <a:xfrm>
            <a:off x="6948264" y="3705999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650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1640" y="1484784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ial Rounded MT Bold" panose="020F0704030504030204" pitchFamily="34" charset="0"/>
              </a:rPr>
              <a:t>COMPARING STATES OF THE MEXICAN REPUBLIC</a:t>
            </a:r>
            <a:endParaRPr lang="es-MX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90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267889" cy="49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9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9538" y="313071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Durango </a:t>
            </a:r>
            <a:r>
              <a:rPr lang="es-MX" sz="3200" dirty="0" err="1" smtClean="0"/>
              <a:t>is</a:t>
            </a:r>
            <a:r>
              <a:rPr lang="es-MX" sz="3200" dirty="0" smtClean="0"/>
              <a:t> </a:t>
            </a:r>
            <a:r>
              <a:rPr lang="es-MX" sz="3200" b="1" dirty="0" err="1" smtClean="0"/>
              <a:t>cold</a:t>
            </a:r>
            <a:r>
              <a:rPr lang="es-MX" sz="3200" dirty="0" smtClean="0"/>
              <a:t> in </a:t>
            </a:r>
            <a:r>
              <a:rPr lang="es-MX" sz="3200" dirty="0" err="1" smtClean="0"/>
              <a:t>winter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076056" y="3630894"/>
            <a:ext cx="419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Zacatecas </a:t>
            </a:r>
            <a:r>
              <a:rPr lang="es-MX" sz="3200" dirty="0" err="1" smtClean="0"/>
              <a:t>is</a:t>
            </a:r>
            <a:r>
              <a:rPr lang="es-MX" sz="3200" dirty="0" smtClean="0"/>
              <a:t> </a:t>
            </a:r>
            <a:r>
              <a:rPr lang="es-MX" sz="3200" b="1" dirty="0" err="1" smtClean="0"/>
              <a:t>cold</a:t>
            </a:r>
            <a:r>
              <a:rPr lang="es-MX" sz="3200" dirty="0" smtClean="0"/>
              <a:t> </a:t>
            </a:r>
            <a:r>
              <a:rPr lang="es-MX" sz="3200" dirty="0" err="1" smtClean="0"/>
              <a:t>too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27585" y="471585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Durango </a:t>
            </a:r>
            <a:r>
              <a:rPr lang="es-MX" sz="3200" dirty="0" err="1" smtClean="0"/>
              <a:t>is</a:t>
            </a:r>
            <a:r>
              <a:rPr lang="es-MX" sz="3200" dirty="0" smtClean="0"/>
              <a:t> </a:t>
            </a:r>
            <a:r>
              <a:rPr lang="es-MX" sz="3200" b="1" dirty="0" err="1" smtClean="0"/>
              <a:t>cold</a:t>
            </a:r>
            <a:r>
              <a:rPr lang="es-MX" sz="3200" b="1" dirty="0" err="1" smtClean="0">
                <a:solidFill>
                  <a:srgbClr val="FF0000"/>
                </a:solidFill>
              </a:rPr>
              <a:t>er</a:t>
            </a:r>
            <a:r>
              <a:rPr lang="es-MX" sz="3200" dirty="0" smtClean="0"/>
              <a:t> </a:t>
            </a:r>
            <a:r>
              <a:rPr lang="es-MX" sz="3200" b="1" dirty="0" err="1" smtClean="0">
                <a:solidFill>
                  <a:srgbClr val="FF0000"/>
                </a:solidFill>
              </a:rPr>
              <a:t>than</a:t>
            </a:r>
            <a:r>
              <a:rPr lang="es-MX" sz="3200" dirty="0" smtClean="0"/>
              <a:t> Zacatecas.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40768"/>
            <a:ext cx="4036707" cy="20503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39" y="460625"/>
            <a:ext cx="4464495" cy="23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1" y="3256881"/>
            <a:ext cx="526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Chihuahua </a:t>
            </a:r>
            <a:r>
              <a:rPr lang="es-MX" sz="3600" dirty="0" err="1" smtClean="0"/>
              <a:t>is</a:t>
            </a:r>
            <a:r>
              <a:rPr lang="es-MX" sz="3600" dirty="0" smtClean="0"/>
              <a:t> a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big</a:t>
            </a:r>
            <a:r>
              <a:rPr lang="es-MX" sz="3600" b="1" dirty="0" smtClean="0"/>
              <a:t> </a:t>
            </a:r>
            <a:r>
              <a:rPr lang="es-MX" sz="3600" dirty="0" err="1" smtClean="0"/>
              <a:t>state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929133" y="3352940"/>
            <a:ext cx="520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Nuevo </a:t>
            </a:r>
            <a:r>
              <a:rPr lang="es-MX" sz="3600" dirty="0" err="1" smtClean="0"/>
              <a:t>Leon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b="1" dirty="0" err="1" smtClean="0"/>
              <a:t>big</a:t>
            </a:r>
            <a:r>
              <a:rPr lang="es-MX" sz="3600" dirty="0" smtClean="0"/>
              <a:t> </a:t>
            </a:r>
            <a:r>
              <a:rPr lang="es-MX" sz="3600" dirty="0" err="1" smtClean="0"/>
              <a:t>too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05610" y="458112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Chihuahua 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b="1" dirty="0" err="1" smtClean="0"/>
              <a:t>big</a:t>
            </a:r>
            <a:r>
              <a:rPr lang="es-MX" sz="3600" dirty="0" err="1" smtClean="0">
                <a:solidFill>
                  <a:srgbClr val="FF0000"/>
                </a:solidFill>
              </a:rPr>
              <a:t>ger</a:t>
            </a:r>
            <a:r>
              <a:rPr lang="es-MX" sz="3600" dirty="0" smtClean="0">
                <a:solidFill>
                  <a:srgbClr val="FF0000"/>
                </a:solidFill>
              </a:rPr>
              <a:t> </a:t>
            </a:r>
            <a:r>
              <a:rPr lang="es-MX" sz="3600" dirty="0" err="1" smtClean="0">
                <a:solidFill>
                  <a:srgbClr val="FF0000"/>
                </a:solidFill>
              </a:rPr>
              <a:t>than</a:t>
            </a:r>
            <a:r>
              <a:rPr lang="es-MX" sz="3600" dirty="0" smtClean="0">
                <a:solidFill>
                  <a:srgbClr val="FF0000"/>
                </a:solidFill>
              </a:rPr>
              <a:t> </a:t>
            </a:r>
            <a:r>
              <a:rPr lang="es-MX" sz="3600" dirty="0" smtClean="0"/>
              <a:t>Nuevo </a:t>
            </a:r>
            <a:r>
              <a:rPr lang="es-MX" sz="3600" dirty="0" err="1" smtClean="0"/>
              <a:t>Leon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0688"/>
            <a:ext cx="3456384" cy="26257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555554"/>
            <a:ext cx="3528392" cy="26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0569" y="366094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/>
              <a:t>Sonora’s</a:t>
            </a:r>
            <a:r>
              <a:rPr lang="es-MX" sz="3600" dirty="0" smtClean="0"/>
              <a:t> </a:t>
            </a:r>
            <a:r>
              <a:rPr lang="es-MX" sz="3600" dirty="0" err="1" smtClean="0"/>
              <a:t>weather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hot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692937" y="2677428"/>
            <a:ext cx="56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/>
              <a:t>Tabasco’s</a:t>
            </a:r>
            <a:r>
              <a:rPr lang="es-MX" sz="3600" dirty="0" smtClean="0"/>
              <a:t> </a:t>
            </a:r>
            <a:r>
              <a:rPr lang="es-MX" sz="3600" dirty="0" err="1" smtClean="0"/>
              <a:t>weather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hot</a:t>
            </a:r>
            <a:r>
              <a:rPr lang="es-MX" sz="3600" dirty="0" smtClean="0"/>
              <a:t> </a:t>
            </a:r>
            <a:r>
              <a:rPr lang="es-MX" sz="3600" dirty="0" err="1" smtClean="0"/>
              <a:t>too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691680" y="4653136"/>
            <a:ext cx="838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Sonora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b="1" dirty="0" err="1" smtClean="0"/>
              <a:t>hot</a:t>
            </a:r>
            <a:r>
              <a:rPr lang="es-MX" sz="3600" b="1" dirty="0" err="1" smtClean="0">
                <a:solidFill>
                  <a:srgbClr val="FF0000"/>
                </a:solidFill>
              </a:rPr>
              <a:t>ter</a:t>
            </a:r>
            <a:r>
              <a:rPr lang="es-MX" sz="3600" dirty="0" smtClean="0">
                <a:solidFill>
                  <a:srgbClr val="FF0000"/>
                </a:solidFill>
              </a:rPr>
              <a:t> </a:t>
            </a:r>
            <a:r>
              <a:rPr lang="es-MX" sz="3600" dirty="0" err="1" smtClean="0">
                <a:solidFill>
                  <a:srgbClr val="FF0000"/>
                </a:solidFill>
              </a:rPr>
              <a:t>than</a:t>
            </a:r>
            <a:r>
              <a:rPr lang="es-MX" sz="3600" dirty="0" smtClean="0">
                <a:solidFill>
                  <a:srgbClr val="FF0000"/>
                </a:solidFill>
              </a:rPr>
              <a:t> </a:t>
            </a:r>
            <a:r>
              <a:rPr lang="es-MX" sz="3600" dirty="0" smtClean="0"/>
              <a:t>Tabasco.</a:t>
            </a: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32751"/>
            <a:ext cx="2520280" cy="31629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29844"/>
            <a:ext cx="3684205" cy="24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273419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Guadalajara </a:t>
            </a:r>
            <a:r>
              <a:rPr lang="es-MX" sz="3200" dirty="0" err="1" smtClean="0"/>
              <a:t>is</a:t>
            </a:r>
            <a:r>
              <a:rPr lang="es-MX" sz="3200" dirty="0" smtClean="0"/>
              <a:t> a </a:t>
            </a:r>
            <a:r>
              <a:rPr lang="es-MX" sz="3200" b="1" dirty="0" err="1" smtClean="0"/>
              <a:t>noisy</a:t>
            </a:r>
            <a:r>
              <a:rPr lang="es-MX" sz="3200" dirty="0" smtClean="0"/>
              <a:t> </a:t>
            </a:r>
            <a:r>
              <a:rPr lang="es-MX" sz="3200" dirty="0" err="1" smtClean="0"/>
              <a:t>city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788024" y="3343047"/>
            <a:ext cx="424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Mexico</a:t>
            </a:r>
            <a:r>
              <a:rPr lang="es-MX" sz="3200" dirty="0" smtClean="0"/>
              <a:t> City </a:t>
            </a:r>
            <a:r>
              <a:rPr lang="es-MX" sz="3200" dirty="0" err="1" smtClean="0"/>
              <a:t>is</a:t>
            </a:r>
            <a:r>
              <a:rPr lang="es-MX" sz="3200" dirty="0" smtClean="0"/>
              <a:t> </a:t>
            </a:r>
            <a:r>
              <a:rPr lang="es-MX" sz="3200" b="1" dirty="0" err="1" smtClean="0"/>
              <a:t>noisy</a:t>
            </a:r>
            <a:r>
              <a:rPr lang="es-MX" sz="3200" dirty="0" smtClean="0"/>
              <a:t> </a:t>
            </a:r>
            <a:r>
              <a:rPr lang="es-MX" sz="3200" dirty="0" err="1" smtClean="0"/>
              <a:t>too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4509120"/>
            <a:ext cx="677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Mexico</a:t>
            </a:r>
            <a:r>
              <a:rPr lang="es-MX" sz="3200" dirty="0" smtClean="0"/>
              <a:t> City </a:t>
            </a:r>
            <a:r>
              <a:rPr lang="es-MX" sz="3200" dirty="0" err="1" smtClean="0"/>
              <a:t>is</a:t>
            </a:r>
            <a:r>
              <a:rPr lang="es-MX" sz="3200" dirty="0" smtClean="0"/>
              <a:t> </a:t>
            </a:r>
            <a:r>
              <a:rPr lang="es-MX" sz="3200" b="1" dirty="0" err="1" smtClean="0"/>
              <a:t>nois</a:t>
            </a:r>
            <a:r>
              <a:rPr lang="es-MX" sz="3200" b="1" dirty="0" err="1" smtClean="0">
                <a:solidFill>
                  <a:srgbClr val="FF0000"/>
                </a:solidFill>
              </a:rPr>
              <a:t>ier</a:t>
            </a:r>
            <a:r>
              <a:rPr lang="es-MX" sz="3200" dirty="0" smtClean="0"/>
              <a:t> </a:t>
            </a:r>
            <a:r>
              <a:rPr lang="es-MX" sz="3200" dirty="0" err="1" smtClean="0">
                <a:solidFill>
                  <a:srgbClr val="FF0000"/>
                </a:solidFill>
              </a:rPr>
              <a:t>than</a:t>
            </a:r>
            <a:r>
              <a:rPr lang="es-MX" sz="3200" dirty="0" smtClean="0"/>
              <a:t> </a:t>
            </a:r>
            <a:r>
              <a:rPr lang="es-MX" sz="3200" dirty="0" err="1" smtClean="0"/>
              <a:t>Guadalaja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3600400" cy="23441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221" y="1324830"/>
            <a:ext cx="3639757" cy="20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344</Words>
  <Application>Microsoft Office PowerPoint</Application>
  <PresentationFormat>Presentación en pantalla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Rounded MT Bold</vt:lpstr>
      <vt:lpstr>Calibri</vt:lpstr>
      <vt:lpstr>Tema de Office</vt:lpstr>
      <vt:lpstr>Making Comparisons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LU</cp:lastModifiedBy>
  <cp:revision>73</cp:revision>
  <dcterms:created xsi:type="dcterms:W3CDTF">2012-12-04T21:22:09Z</dcterms:created>
  <dcterms:modified xsi:type="dcterms:W3CDTF">2017-01-14T03:21:47Z</dcterms:modified>
</cp:coreProperties>
</file>