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0" r:id="rId4"/>
    <p:sldId id="271" r:id="rId5"/>
    <p:sldId id="272" r:id="rId6"/>
    <p:sldId id="276" r:id="rId7"/>
    <p:sldId id="274" r:id="rId8"/>
    <p:sldId id="269"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2086" autoAdjust="0"/>
  </p:normalViewPr>
  <p:slideViewPr>
    <p:cSldViewPr>
      <p:cViewPr varScale="1">
        <p:scale>
          <a:sx n="67" d="100"/>
          <a:sy n="67" d="100"/>
        </p:scale>
        <p:origin x="149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9906D2-E89C-4281-9254-E779A2AAE888}" type="doc">
      <dgm:prSet loTypeId="urn:microsoft.com/office/officeart/2005/8/layout/cycle7" loCatId="cycle" qsTypeId="urn:microsoft.com/office/officeart/2005/8/quickstyle/simple1" qsCatId="simple" csTypeId="urn:microsoft.com/office/officeart/2005/8/colors/colorful3" csCatId="colorful" phldr="1"/>
      <dgm:spPr/>
      <dgm:t>
        <a:bodyPr/>
        <a:lstStyle/>
        <a:p>
          <a:endParaRPr lang="es-MX"/>
        </a:p>
      </dgm:t>
    </dgm:pt>
    <dgm:pt modelId="{C2DF7637-3B4F-4572-86C6-92D46B9D9354}">
      <dgm:prSet phldrT="[Texto]"/>
      <dgm:spPr/>
      <dgm:t>
        <a:bodyPr/>
        <a:lstStyle/>
        <a:p>
          <a:r>
            <a:rPr lang="es-MX" b="1"/>
            <a:t>Conducta</a:t>
          </a:r>
        </a:p>
        <a:p>
          <a:r>
            <a:rPr lang="es-MX"/>
            <a:t>Aquello que hace un organismo.   </a:t>
          </a:r>
          <a:endParaRPr lang="es-MX" dirty="0"/>
        </a:p>
      </dgm:t>
    </dgm:pt>
    <dgm:pt modelId="{A90B9985-4067-4171-B0D9-ECBBE667B781}" type="parTrans" cxnId="{2C7E835E-30C5-48F4-8654-35342E8DA9CB}">
      <dgm:prSet/>
      <dgm:spPr/>
      <dgm:t>
        <a:bodyPr/>
        <a:lstStyle/>
        <a:p>
          <a:endParaRPr lang="es-MX"/>
        </a:p>
      </dgm:t>
    </dgm:pt>
    <dgm:pt modelId="{AC9B38BA-F054-45FB-A401-894BBFE875C2}" type="sibTrans" cxnId="{2C7E835E-30C5-48F4-8654-35342E8DA9CB}">
      <dgm:prSet/>
      <dgm:spPr/>
      <dgm:t>
        <a:bodyPr/>
        <a:lstStyle/>
        <a:p>
          <a:endParaRPr lang="es-MX"/>
        </a:p>
      </dgm:t>
    </dgm:pt>
    <dgm:pt modelId="{A107094A-1EC8-48C6-9B3E-59EC0CDF1E59}">
      <dgm:prSet phldrT="[Texto]"/>
      <dgm:spPr/>
      <dgm:t>
        <a:bodyPr/>
        <a:lstStyle/>
        <a:p>
          <a:r>
            <a:rPr lang="es-MX" b="1"/>
            <a:t>Emoción</a:t>
          </a:r>
        </a:p>
        <a:p>
          <a:r>
            <a:rPr lang="es-MX"/>
            <a:t>Respuesta adaptativa que nos ayuda a reaccionar de tal manera, que salvaguardemos nuestra integridad.  </a:t>
          </a:r>
          <a:endParaRPr lang="es-MX" dirty="0"/>
        </a:p>
      </dgm:t>
    </dgm:pt>
    <dgm:pt modelId="{29B113B3-74D6-42BB-8F97-690BEAC44F07}" type="parTrans" cxnId="{B6AF9545-F0C9-4954-A913-4D8B334C7DF9}">
      <dgm:prSet/>
      <dgm:spPr/>
      <dgm:t>
        <a:bodyPr/>
        <a:lstStyle/>
        <a:p>
          <a:endParaRPr lang="es-MX"/>
        </a:p>
      </dgm:t>
    </dgm:pt>
    <dgm:pt modelId="{CB667CB0-8C50-42C5-BA05-1555E9B319A8}" type="sibTrans" cxnId="{B6AF9545-F0C9-4954-A913-4D8B334C7DF9}">
      <dgm:prSet/>
      <dgm:spPr/>
      <dgm:t>
        <a:bodyPr/>
        <a:lstStyle/>
        <a:p>
          <a:endParaRPr lang="es-MX"/>
        </a:p>
      </dgm:t>
    </dgm:pt>
    <dgm:pt modelId="{86ED577C-EF36-4C04-BA44-CAF72620FBA5}">
      <dgm:prSet phldrT="[Texto]"/>
      <dgm:spPr/>
      <dgm:t>
        <a:bodyPr/>
        <a:lstStyle/>
        <a:p>
          <a:r>
            <a:rPr lang="es-MX" b="1" dirty="0"/>
            <a:t>Percepción</a:t>
          </a:r>
        </a:p>
        <a:p>
          <a:r>
            <a:rPr lang="es-MX" dirty="0"/>
            <a:t>Modo cómo la persona  transforma, organiza y estructura la información proveniente del medio que le rodea. </a:t>
          </a:r>
        </a:p>
        <a:p>
          <a:r>
            <a:rPr lang="es-MX" dirty="0"/>
            <a:t> </a:t>
          </a:r>
        </a:p>
      </dgm:t>
    </dgm:pt>
    <dgm:pt modelId="{413ECD6C-66F8-4C07-88FD-233660BA93D5}" type="parTrans" cxnId="{E5152F97-CEDE-4159-AE47-A3A54DCDC084}">
      <dgm:prSet/>
      <dgm:spPr/>
      <dgm:t>
        <a:bodyPr/>
        <a:lstStyle/>
        <a:p>
          <a:endParaRPr lang="es-MX"/>
        </a:p>
      </dgm:t>
    </dgm:pt>
    <dgm:pt modelId="{A232DB4D-DC77-4B01-AAE9-4E19F6102598}" type="sibTrans" cxnId="{E5152F97-CEDE-4159-AE47-A3A54DCDC084}">
      <dgm:prSet/>
      <dgm:spPr/>
      <dgm:t>
        <a:bodyPr/>
        <a:lstStyle/>
        <a:p>
          <a:endParaRPr lang="es-MX"/>
        </a:p>
      </dgm:t>
    </dgm:pt>
    <dgm:pt modelId="{BB128A8A-BB1F-418D-9AF1-7E569FA030DF}" type="pres">
      <dgm:prSet presAssocID="{BE9906D2-E89C-4281-9254-E779A2AAE888}" presName="Name0" presStyleCnt="0">
        <dgm:presLayoutVars>
          <dgm:dir/>
          <dgm:resizeHandles val="exact"/>
        </dgm:presLayoutVars>
      </dgm:prSet>
      <dgm:spPr/>
    </dgm:pt>
    <dgm:pt modelId="{4EC0CEAC-19EB-446F-AC24-A0AD13EC08E1}" type="pres">
      <dgm:prSet presAssocID="{C2DF7637-3B4F-4572-86C6-92D46B9D9354}" presName="node" presStyleLbl="node1" presStyleIdx="0" presStyleCnt="3">
        <dgm:presLayoutVars>
          <dgm:bulletEnabled val="1"/>
        </dgm:presLayoutVars>
      </dgm:prSet>
      <dgm:spPr/>
    </dgm:pt>
    <dgm:pt modelId="{E19ECCF1-6580-4AB8-B9C6-0D101A321A43}" type="pres">
      <dgm:prSet presAssocID="{AC9B38BA-F054-45FB-A401-894BBFE875C2}" presName="sibTrans" presStyleLbl="sibTrans2D1" presStyleIdx="0" presStyleCnt="3"/>
      <dgm:spPr/>
    </dgm:pt>
    <dgm:pt modelId="{CB3E6F76-8384-4ECE-AD83-D9960CB7DB24}" type="pres">
      <dgm:prSet presAssocID="{AC9B38BA-F054-45FB-A401-894BBFE875C2}" presName="connectorText" presStyleLbl="sibTrans2D1" presStyleIdx="0" presStyleCnt="3"/>
      <dgm:spPr/>
    </dgm:pt>
    <dgm:pt modelId="{21A41B7A-E44E-489B-8703-CE30AA58C44C}" type="pres">
      <dgm:prSet presAssocID="{A107094A-1EC8-48C6-9B3E-59EC0CDF1E59}" presName="node" presStyleLbl="node1" presStyleIdx="1" presStyleCnt="3">
        <dgm:presLayoutVars>
          <dgm:bulletEnabled val="1"/>
        </dgm:presLayoutVars>
      </dgm:prSet>
      <dgm:spPr/>
    </dgm:pt>
    <dgm:pt modelId="{2224867F-B106-456F-85CB-0C3E24BCBA57}" type="pres">
      <dgm:prSet presAssocID="{CB667CB0-8C50-42C5-BA05-1555E9B319A8}" presName="sibTrans" presStyleLbl="sibTrans2D1" presStyleIdx="1" presStyleCnt="3"/>
      <dgm:spPr/>
    </dgm:pt>
    <dgm:pt modelId="{CE98FDB9-4784-4DCA-B09B-5F9C207E19B5}" type="pres">
      <dgm:prSet presAssocID="{CB667CB0-8C50-42C5-BA05-1555E9B319A8}" presName="connectorText" presStyleLbl="sibTrans2D1" presStyleIdx="1" presStyleCnt="3"/>
      <dgm:spPr/>
    </dgm:pt>
    <dgm:pt modelId="{20234807-3694-46BA-B19E-79EAAC508DD8}" type="pres">
      <dgm:prSet presAssocID="{86ED577C-EF36-4C04-BA44-CAF72620FBA5}" presName="node" presStyleLbl="node1" presStyleIdx="2" presStyleCnt="3">
        <dgm:presLayoutVars>
          <dgm:bulletEnabled val="1"/>
        </dgm:presLayoutVars>
      </dgm:prSet>
      <dgm:spPr/>
    </dgm:pt>
    <dgm:pt modelId="{3526CEE0-E427-4DA6-B044-DCCB07F37CE3}" type="pres">
      <dgm:prSet presAssocID="{A232DB4D-DC77-4B01-AAE9-4E19F6102598}" presName="sibTrans" presStyleLbl="sibTrans2D1" presStyleIdx="2" presStyleCnt="3"/>
      <dgm:spPr/>
    </dgm:pt>
    <dgm:pt modelId="{FA2B4940-5479-4040-AACE-D69251E3C739}" type="pres">
      <dgm:prSet presAssocID="{A232DB4D-DC77-4B01-AAE9-4E19F6102598}" presName="connectorText" presStyleLbl="sibTrans2D1" presStyleIdx="2" presStyleCnt="3"/>
      <dgm:spPr/>
    </dgm:pt>
  </dgm:ptLst>
  <dgm:cxnLst>
    <dgm:cxn modelId="{B6AF9545-F0C9-4954-A913-4D8B334C7DF9}" srcId="{BE9906D2-E89C-4281-9254-E779A2AAE888}" destId="{A107094A-1EC8-48C6-9B3E-59EC0CDF1E59}" srcOrd="1" destOrd="0" parTransId="{29B113B3-74D6-42BB-8F97-690BEAC44F07}" sibTransId="{CB667CB0-8C50-42C5-BA05-1555E9B319A8}"/>
    <dgm:cxn modelId="{6F240F04-04E7-4695-AA9C-B202C790A567}" type="presOf" srcId="{CB667CB0-8C50-42C5-BA05-1555E9B319A8}" destId="{CE98FDB9-4784-4DCA-B09B-5F9C207E19B5}" srcOrd="1" destOrd="0" presId="urn:microsoft.com/office/officeart/2005/8/layout/cycle7"/>
    <dgm:cxn modelId="{75D5AF38-AFA8-4396-977F-4FCD3FD043D7}" type="presOf" srcId="{86ED577C-EF36-4C04-BA44-CAF72620FBA5}" destId="{20234807-3694-46BA-B19E-79EAAC508DD8}" srcOrd="0" destOrd="0" presId="urn:microsoft.com/office/officeart/2005/8/layout/cycle7"/>
    <dgm:cxn modelId="{47317366-CBDA-4564-A2D2-9D5C58C2D34D}" type="presOf" srcId="{AC9B38BA-F054-45FB-A401-894BBFE875C2}" destId="{E19ECCF1-6580-4AB8-B9C6-0D101A321A43}" srcOrd="0" destOrd="0" presId="urn:microsoft.com/office/officeart/2005/8/layout/cycle7"/>
    <dgm:cxn modelId="{ED0836B9-5272-4952-AA7C-478CA3A1ED20}" type="presOf" srcId="{A107094A-1EC8-48C6-9B3E-59EC0CDF1E59}" destId="{21A41B7A-E44E-489B-8703-CE30AA58C44C}" srcOrd="0" destOrd="0" presId="urn:microsoft.com/office/officeart/2005/8/layout/cycle7"/>
    <dgm:cxn modelId="{9A8AD1D7-F96D-4CB0-B69C-33C53DC7EC67}" type="presOf" srcId="{BE9906D2-E89C-4281-9254-E779A2AAE888}" destId="{BB128A8A-BB1F-418D-9AF1-7E569FA030DF}" srcOrd="0" destOrd="0" presId="urn:microsoft.com/office/officeart/2005/8/layout/cycle7"/>
    <dgm:cxn modelId="{1FDDE3E7-DC9E-4559-824F-06BFA941CA7F}" type="presOf" srcId="{CB667CB0-8C50-42C5-BA05-1555E9B319A8}" destId="{2224867F-B106-456F-85CB-0C3E24BCBA57}" srcOrd="0" destOrd="0" presId="urn:microsoft.com/office/officeart/2005/8/layout/cycle7"/>
    <dgm:cxn modelId="{2C7E835E-30C5-48F4-8654-35342E8DA9CB}" srcId="{BE9906D2-E89C-4281-9254-E779A2AAE888}" destId="{C2DF7637-3B4F-4572-86C6-92D46B9D9354}" srcOrd="0" destOrd="0" parTransId="{A90B9985-4067-4171-B0D9-ECBBE667B781}" sibTransId="{AC9B38BA-F054-45FB-A401-894BBFE875C2}"/>
    <dgm:cxn modelId="{DF6D6722-3ED4-473E-94F4-57B2D9B88EBF}" type="presOf" srcId="{A232DB4D-DC77-4B01-AAE9-4E19F6102598}" destId="{3526CEE0-E427-4DA6-B044-DCCB07F37CE3}" srcOrd="0" destOrd="0" presId="urn:microsoft.com/office/officeart/2005/8/layout/cycle7"/>
    <dgm:cxn modelId="{E5152F97-CEDE-4159-AE47-A3A54DCDC084}" srcId="{BE9906D2-E89C-4281-9254-E779A2AAE888}" destId="{86ED577C-EF36-4C04-BA44-CAF72620FBA5}" srcOrd="2" destOrd="0" parTransId="{413ECD6C-66F8-4C07-88FD-233660BA93D5}" sibTransId="{A232DB4D-DC77-4B01-AAE9-4E19F6102598}"/>
    <dgm:cxn modelId="{A0B8FE31-25D0-4E2F-92D4-188E30DC50D7}" type="presOf" srcId="{A232DB4D-DC77-4B01-AAE9-4E19F6102598}" destId="{FA2B4940-5479-4040-AACE-D69251E3C739}" srcOrd="1" destOrd="0" presId="urn:microsoft.com/office/officeart/2005/8/layout/cycle7"/>
    <dgm:cxn modelId="{D75EB5E7-B487-414B-A6DB-4975B892D10B}" type="presOf" srcId="{C2DF7637-3B4F-4572-86C6-92D46B9D9354}" destId="{4EC0CEAC-19EB-446F-AC24-A0AD13EC08E1}" srcOrd="0" destOrd="0" presId="urn:microsoft.com/office/officeart/2005/8/layout/cycle7"/>
    <dgm:cxn modelId="{840D3B4E-ADCE-4140-A111-7174344459CF}" type="presOf" srcId="{AC9B38BA-F054-45FB-A401-894BBFE875C2}" destId="{CB3E6F76-8384-4ECE-AD83-D9960CB7DB24}" srcOrd="1" destOrd="0" presId="urn:microsoft.com/office/officeart/2005/8/layout/cycle7"/>
    <dgm:cxn modelId="{A59F0272-952C-4C00-A206-0A1EBDABF340}" type="presParOf" srcId="{BB128A8A-BB1F-418D-9AF1-7E569FA030DF}" destId="{4EC0CEAC-19EB-446F-AC24-A0AD13EC08E1}" srcOrd="0" destOrd="0" presId="urn:microsoft.com/office/officeart/2005/8/layout/cycle7"/>
    <dgm:cxn modelId="{BCA420B8-2206-47B0-90C5-0618DC61C976}" type="presParOf" srcId="{BB128A8A-BB1F-418D-9AF1-7E569FA030DF}" destId="{E19ECCF1-6580-4AB8-B9C6-0D101A321A43}" srcOrd="1" destOrd="0" presId="urn:microsoft.com/office/officeart/2005/8/layout/cycle7"/>
    <dgm:cxn modelId="{480BCA6A-30AC-4F6E-8AC9-5A682FA8B646}" type="presParOf" srcId="{E19ECCF1-6580-4AB8-B9C6-0D101A321A43}" destId="{CB3E6F76-8384-4ECE-AD83-D9960CB7DB24}" srcOrd="0" destOrd="0" presId="urn:microsoft.com/office/officeart/2005/8/layout/cycle7"/>
    <dgm:cxn modelId="{8DC09DD0-E7F3-46A6-9C0F-ABBB1C6669B2}" type="presParOf" srcId="{BB128A8A-BB1F-418D-9AF1-7E569FA030DF}" destId="{21A41B7A-E44E-489B-8703-CE30AA58C44C}" srcOrd="2" destOrd="0" presId="urn:microsoft.com/office/officeart/2005/8/layout/cycle7"/>
    <dgm:cxn modelId="{A2D8E9E1-6CDE-4097-8FC6-3D8FA28C1431}" type="presParOf" srcId="{BB128A8A-BB1F-418D-9AF1-7E569FA030DF}" destId="{2224867F-B106-456F-85CB-0C3E24BCBA57}" srcOrd="3" destOrd="0" presId="urn:microsoft.com/office/officeart/2005/8/layout/cycle7"/>
    <dgm:cxn modelId="{7FA74B41-4967-45C9-BA56-23AD24014D28}" type="presParOf" srcId="{2224867F-B106-456F-85CB-0C3E24BCBA57}" destId="{CE98FDB9-4784-4DCA-B09B-5F9C207E19B5}" srcOrd="0" destOrd="0" presId="urn:microsoft.com/office/officeart/2005/8/layout/cycle7"/>
    <dgm:cxn modelId="{76FB9F1D-48E4-4143-B2B2-4014B577DE88}" type="presParOf" srcId="{BB128A8A-BB1F-418D-9AF1-7E569FA030DF}" destId="{20234807-3694-46BA-B19E-79EAAC508DD8}" srcOrd="4" destOrd="0" presId="urn:microsoft.com/office/officeart/2005/8/layout/cycle7"/>
    <dgm:cxn modelId="{8C63F0B0-3DA5-47EF-8388-AF79819B77AE}" type="presParOf" srcId="{BB128A8A-BB1F-418D-9AF1-7E569FA030DF}" destId="{3526CEE0-E427-4DA6-B044-DCCB07F37CE3}" srcOrd="5" destOrd="0" presId="urn:microsoft.com/office/officeart/2005/8/layout/cycle7"/>
    <dgm:cxn modelId="{1C899178-349F-4BED-A112-0C5CE0326B5B}" type="presParOf" srcId="{3526CEE0-E427-4DA6-B044-DCCB07F37CE3}" destId="{FA2B4940-5479-4040-AACE-D69251E3C73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9906D2-E89C-4281-9254-E779A2AAE888}"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es-MX"/>
        </a:p>
      </dgm:t>
    </dgm:pt>
    <dgm:pt modelId="{C2DF7637-3B4F-4572-86C6-92D46B9D9354}">
      <dgm:prSet phldrT="[Texto]"/>
      <dgm:spPr/>
      <dgm:t>
        <a:bodyPr/>
        <a:lstStyle/>
        <a:p>
          <a:r>
            <a:rPr lang="es-MX" dirty="0">
              <a:solidFill>
                <a:schemeClr val="bg1"/>
              </a:solidFill>
            </a:rPr>
            <a:t>Conducta</a:t>
          </a:r>
        </a:p>
      </dgm:t>
    </dgm:pt>
    <dgm:pt modelId="{A90B9985-4067-4171-B0D9-ECBBE667B781}" type="parTrans" cxnId="{2C7E835E-30C5-48F4-8654-35342E8DA9CB}">
      <dgm:prSet/>
      <dgm:spPr/>
      <dgm:t>
        <a:bodyPr/>
        <a:lstStyle/>
        <a:p>
          <a:endParaRPr lang="es-MX"/>
        </a:p>
      </dgm:t>
    </dgm:pt>
    <dgm:pt modelId="{AC9B38BA-F054-45FB-A401-894BBFE875C2}" type="sibTrans" cxnId="{2C7E835E-30C5-48F4-8654-35342E8DA9CB}">
      <dgm:prSet/>
      <dgm:spPr/>
      <dgm:t>
        <a:bodyPr/>
        <a:lstStyle/>
        <a:p>
          <a:endParaRPr lang="es-MX"/>
        </a:p>
      </dgm:t>
    </dgm:pt>
    <dgm:pt modelId="{A107094A-1EC8-48C6-9B3E-59EC0CDF1E59}">
      <dgm:prSet phldrT="[Texto]"/>
      <dgm:spPr/>
      <dgm:t>
        <a:bodyPr/>
        <a:lstStyle/>
        <a:p>
          <a:r>
            <a:rPr lang="es-MX" dirty="0">
              <a:solidFill>
                <a:schemeClr val="bg1"/>
              </a:solidFill>
            </a:rPr>
            <a:t>Emoción</a:t>
          </a:r>
        </a:p>
      </dgm:t>
    </dgm:pt>
    <dgm:pt modelId="{29B113B3-74D6-42BB-8F97-690BEAC44F07}" type="parTrans" cxnId="{B6AF9545-F0C9-4954-A913-4D8B334C7DF9}">
      <dgm:prSet/>
      <dgm:spPr/>
      <dgm:t>
        <a:bodyPr/>
        <a:lstStyle/>
        <a:p>
          <a:endParaRPr lang="es-MX"/>
        </a:p>
      </dgm:t>
    </dgm:pt>
    <dgm:pt modelId="{CB667CB0-8C50-42C5-BA05-1555E9B319A8}" type="sibTrans" cxnId="{B6AF9545-F0C9-4954-A913-4D8B334C7DF9}">
      <dgm:prSet/>
      <dgm:spPr/>
      <dgm:t>
        <a:bodyPr/>
        <a:lstStyle/>
        <a:p>
          <a:endParaRPr lang="es-MX"/>
        </a:p>
      </dgm:t>
    </dgm:pt>
    <dgm:pt modelId="{86ED577C-EF36-4C04-BA44-CAF72620FBA5}">
      <dgm:prSet phldrT="[Texto]"/>
      <dgm:spPr/>
      <dgm:t>
        <a:bodyPr/>
        <a:lstStyle/>
        <a:p>
          <a:r>
            <a:rPr lang="es-MX" dirty="0"/>
            <a:t>Percepción</a:t>
          </a:r>
        </a:p>
        <a:p>
          <a:r>
            <a:rPr lang="es-MX" dirty="0"/>
            <a:t> </a:t>
          </a:r>
        </a:p>
      </dgm:t>
    </dgm:pt>
    <dgm:pt modelId="{413ECD6C-66F8-4C07-88FD-233660BA93D5}" type="parTrans" cxnId="{E5152F97-CEDE-4159-AE47-A3A54DCDC084}">
      <dgm:prSet/>
      <dgm:spPr/>
      <dgm:t>
        <a:bodyPr/>
        <a:lstStyle/>
        <a:p>
          <a:endParaRPr lang="es-MX"/>
        </a:p>
      </dgm:t>
    </dgm:pt>
    <dgm:pt modelId="{A232DB4D-DC77-4B01-AAE9-4E19F6102598}" type="sibTrans" cxnId="{E5152F97-CEDE-4159-AE47-A3A54DCDC084}">
      <dgm:prSet/>
      <dgm:spPr/>
      <dgm:t>
        <a:bodyPr/>
        <a:lstStyle/>
        <a:p>
          <a:endParaRPr lang="es-MX"/>
        </a:p>
      </dgm:t>
    </dgm:pt>
    <dgm:pt modelId="{BB128A8A-BB1F-418D-9AF1-7E569FA030DF}" type="pres">
      <dgm:prSet presAssocID="{BE9906D2-E89C-4281-9254-E779A2AAE888}" presName="Name0" presStyleCnt="0">
        <dgm:presLayoutVars>
          <dgm:dir/>
          <dgm:resizeHandles val="exact"/>
        </dgm:presLayoutVars>
      </dgm:prSet>
      <dgm:spPr/>
    </dgm:pt>
    <dgm:pt modelId="{4EC0CEAC-19EB-446F-AC24-A0AD13EC08E1}" type="pres">
      <dgm:prSet presAssocID="{C2DF7637-3B4F-4572-86C6-92D46B9D9354}" presName="node" presStyleLbl="node1" presStyleIdx="0" presStyleCnt="3" custRadScaleRad="107236">
        <dgm:presLayoutVars>
          <dgm:bulletEnabled val="1"/>
        </dgm:presLayoutVars>
      </dgm:prSet>
      <dgm:spPr/>
    </dgm:pt>
    <dgm:pt modelId="{E19ECCF1-6580-4AB8-B9C6-0D101A321A43}" type="pres">
      <dgm:prSet presAssocID="{AC9B38BA-F054-45FB-A401-894BBFE875C2}" presName="sibTrans" presStyleLbl="sibTrans2D1" presStyleIdx="0" presStyleCnt="3"/>
      <dgm:spPr/>
    </dgm:pt>
    <dgm:pt modelId="{CB3E6F76-8384-4ECE-AD83-D9960CB7DB24}" type="pres">
      <dgm:prSet presAssocID="{AC9B38BA-F054-45FB-A401-894BBFE875C2}" presName="connectorText" presStyleLbl="sibTrans2D1" presStyleIdx="0" presStyleCnt="3"/>
      <dgm:spPr/>
    </dgm:pt>
    <dgm:pt modelId="{21A41B7A-E44E-489B-8703-CE30AA58C44C}" type="pres">
      <dgm:prSet presAssocID="{A107094A-1EC8-48C6-9B3E-59EC0CDF1E59}" presName="node" presStyleLbl="node1" presStyleIdx="1" presStyleCnt="3">
        <dgm:presLayoutVars>
          <dgm:bulletEnabled val="1"/>
        </dgm:presLayoutVars>
      </dgm:prSet>
      <dgm:spPr/>
    </dgm:pt>
    <dgm:pt modelId="{2224867F-B106-456F-85CB-0C3E24BCBA57}" type="pres">
      <dgm:prSet presAssocID="{CB667CB0-8C50-42C5-BA05-1555E9B319A8}" presName="sibTrans" presStyleLbl="sibTrans2D1" presStyleIdx="1" presStyleCnt="3"/>
      <dgm:spPr/>
    </dgm:pt>
    <dgm:pt modelId="{CE98FDB9-4784-4DCA-B09B-5F9C207E19B5}" type="pres">
      <dgm:prSet presAssocID="{CB667CB0-8C50-42C5-BA05-1555E9B319A8}" presName="connectorText" presStyleLbl="sibTrans2D1" presStyleIdx="1" presStyleCnt="3"/>
      <dgm:spPr/>
    </dgm:pt>
    <dgm:pt modelId="{20234807-3694-46BA-B19E-79EAAC508DD8}" type="pres">
      <dgm:prSet presAssocID="{86ED577C-EF36-4C04-BA44-CAF72620FBA5}" presName="node" presStyleLbl="node1" presStyleIdx="2" presStyleCnt="3">
        <dgm:presLayoutVars>
          <dgm:bulletEnabled val="1"/>
        </dgm:presLayoutVars>
      </dgm:prSet>
      <dgm:spPr/>
    </dgm:pt>
    <dgm:pt modelId="{3526CEE0-E427-4DA6-B044-DCCB07F37CE3}" type="pres">
      <dgm:prSet presAssocID="{A232DB4D-DC77-4B01-AAE9-4E19F6102598}" presName="sibTrans" presStyleLbl="sibTrans2D1" presStyleIdx="2" presStyleCnt="3"/>
      <dgm:spPr/>
    </dgm:pt>
    <dgm:pt modelId="{FA2B4940-5479-4040-AACE-D69251E3C739}" type="pres">
      <dgm:prSet presAssocID="{A232DB4D-DC77-4B01-AAE9-4E19F6102598}" presName="connectorText" presStyleLbl="sibTrans2D1" presStyleIdx="2" presStyleCnt="3"/>
      <dgm:spPr/>
    </dgm:pt>
  </dgm:ptLst>
  <dgm:cxnLst>
    <dgm:cxn modelId="{B6AF9545-F0C9-4954-A913-4D8B334C7DF9}" srcId="{BE9906D2-E89C-4281-9254-E779A2AAE888}" destId="{A107094A-1EC8-48C6-9B3E-59EC0CDF1E59}" srcOrd="1" destOrd="0" parTransId="{29B113B3-74D6-42BB-8F97-690BEAC44F07}" sibTransId="{CB667CB0-8C50-42C5-BA05-1555E9B319A8}"/>
    <dgm:cxn modelId="{D8B0D4AD-FCCC-4123-ABEE-59AE15187B89}" type="presOf" srcId="{A232DB4D-DC77-4B01-AAE9-4E19F6102598}" destId="{3526CEE0-E427-4DA6-B044-DCCB07F37CE3}" srcOrd="0" destOrd="0" presId="urn:microsoft.com/office/officeart/2005/8/layout/cycle7"/>
    <dgm:cxn modelId="{E5152F97-CEDE-4159-AE47-A3A54DCDC084}" srcId="{BE9906D2-E89C-4281-9254-E779A2AAE888}" destId="{86ED577C-EF36-4C04-BA44-CAF72620FBA5}" srcOrd="2" destOrd="0" parTransId="{413ECD6C-66F8-4C07-88FD-233660BA93D5}" sibTransId="{A232DB4D-DC77-4B01-AAE9-4E19F6102598}"/>
    <dgm:cxn modelId="{A2696064-3585-4030-A095-8A1A9C968BE5}" type="presOf" srcId="{BE9906D2-E89C-4281-9254-E779A2AAE888}" destId="{BB128A8A-BB1F-418D-9AF1-7E569FA030DF}" srcOrd="0" destOrd="0" presId="urn:microsoft.com/office/officeart/2005/8/layout/cycle7"/>
    <dgm:cxn modelId="{D95FD549-884C-4363-8741-82D35E3BEC07}" type="presOf" srcId="{A107094A-1EC8-48C6-9B3E-59EC0CDF1E59}" destId="{21A41B7A-E44E-489B-8703-CE30AA58C44C}" srcOrd="0" destOrd="0" presId="urn:microsoft.com/office/officeart/2005/8/layout/cycle7"/>
    <dgm:cxn modelId="{38EDC134-88C6-4907-8AF3-4A8623222A08}" type="presOf" srcId="{CB667CB0-8C50-42C5-BA05-1555E9B319A8}" destId="{CE98FDB9-4784-4DCA-B09B-5F9C207E19B5}" srcOrd="1" destOrd="0" presId="urn:microsoft.com/office/officeart/2005/8/layout/cycle7"/>
    <dgm:cxn modelId="{83484438-F4BF-473F-AD5C-816DBBB023E3}" type="presOf" srcId="{86ED577C-EF36-4C04-BA44-CAF72620FBA5}" destId="{20234807-3694-46BA-B19E-79EAAC508DD8}" srcOrd="0" destOrd="0" presId="urn:microsoft.com/office/officeart/2005/8/layout/cycle7"/>
    <dgm:cxn modelId="{2C7E835E-30C5-48F4-8654-35342E8DA9CB}" srcId="{BE9906D2-E89C-4281-9254-E779A2AAE888}" destId="{C2DF7637-3B4F-4572-86C6-92D46B9D9354}" srcOrd="0" destOrd="0" parTransId="{A90B9985-4067-4171-B0D9-ECBBE667B781}" sibTransId="{AC9B38BA-F054-45FB-A401-894BBFE875C2}"/>
    <dgm:cxn modelId="{BFD6F806-5696-415C-94F5-D79330011ADC}" type="presOf" srcId="{AC9B38BA-F054-45FB-A401-894BBFE875C2}" destId="{CB3E6F76-8384-4ECE-AD83-D9960CB7DB24}" srcOrd="1" destOrd="0" presId="urn:microsoft.com/office/officeart/2005/8/layout/cycle7"/>
    <dgm:cxn modelId="{3439916B-BDFB-46AD-8D35-E7B813DD5687}" type="presOf" srcId="{A232DB4D-DC77-4B01-AAE9-4E19F6102598}" destId="{FA2B4940-5479-4040-AACE-D69251E3C739}" srcOrd="1" destOrd="0" presId="urn:microsoft.com/office/officeart/2005/8/layout/cycle7"/>
    <dgm:cxn modelId="{F353FFF8-531E-4F9A-A535-094E9CEC3610}" type="presOf" srcId="{AC9B38BA-F054-45FB-A401-894BBFE875C2}" destId="{E19ECCF1-6580-4AB8-B9C6-0D101A321A43}" srcOrd="0" destOrd="0" presId="urn:microsoft.com/office/officeart/2005/8/layout/cycle7"/>
    <dgm:cxn modelId="{D36927A2-8E58-48B5-AAEF-F467F3E917A8}" type="presOf" srcId="{CB667CB0-8C50-42C5-BA05-1555E9B319A8}" destId="{2224867F-B106-456F-85CB-0C3E24BCBA57}" srcOrd="0" destOrd="0" presId="urn:microsoft.com/office/officeart/2005/8/layout/cycle7"/>
    <dgm:cxn modelId="{B5B5CDD7-681E-47FD-A769-F7DE96B939B8}" type="presOf" srcId="{C2DF7637-3B4F-4572-86C6-92D46B9D9354}" destId="{4EC0CEAC-19EB-446F-AC24-A0AD13EC08E1}" srcOrd="0" destOrd="0" presId="urn:microsoft.com/office/officeart/2005/8/layout/cycle7"/>
    <dgm:cxn modelId="{7B33DDBA-4786-492A-B131-CC18D1C6FBF9}" type="presParOf" srcId="{BB128A8A-BB1F-418D-9AF1-7E569FA030DF}" destId="{4EC0CEAC-19EB-446F-AC24-A0AD13EC08E1}" srcOrd="0" destOrd="0" presId="urn:microsoft.com/office/officeart/2005/8/layout/cycle7"/>
    <dgm:cxn modelId="{970F99A4-459A-499B-8BA6-CA49EF832294}" type="presParOf" srcId="{BB128A8A-BB1F-418D-9AF1-7E569FA030DF}" destId="{E19ECCF1-6580-4AB8-B9C6-0D101A321A43}" srcOrd="1" destOrd="0" presId="urn:microsoft.com/office/officeart/2005/8/layout/cycle7"/>
    <dgm:cxn modelId="{AA4E01CB-15EF-4C62-9751-38CC334776EE}" type="presParOf" srcId="{E19ECCF1-6580-4AB8-B9C6-0D101A321A43}" destId="{CB3E6F76-8384-4ECE-AD83-D9960CB7DB24}" srcOrd="0" destOrd="0" presId="urn:microsoft.com/office/officeart/2005/8/layout/cycle7"/>
    <dgm:cxn modelId="{EAD81032-17A1-410B-A817-0544D906CF6B}" type="presParOf" srcId="{BB128A8A-BB1F-418D-9AF1-7E569FA030DF}" destId="{21A41B7A-E44E-489B-8703-CE30AA58C44C}" srcOrd="2" destOrd="0" presId="urn:microsoft.com/office/officeart/2005/8/layout/cycle7"/>
    <dgm:cxn modelId="{77F1D58C-5E1C-4CF0-B27F-E2A9A88F239B}" type="presParOf" srcId="{BB128A8A-BB1F-418D-9AF1-7E569FA030DF}" destId="{2224867F-B106-456F-85CB-0C3E24BCBA57}" srcOrd="3" destOrd="0" presId="urn:microsoft.com/office/officeart/2005/8/layout/cycle7"/>
    <dgm:cxn modelId="{51713E16-8C04-48D0-9875-5F0617754C2A}" type="presParOf" srcId="{2224867F-B106-456F-85CB-0C3E24BCBA57}" destId="{CE98FDB9-4784-4DCA-B09B-5F9C207E19B5}" srcOrd="0" destOrd="0" presId="urn:microsoft.com/office/officeart/2005/8/layout/cycle7"/>
    <dgm:cxn modelId="{0C27AF56-7B69-462B-8E65-8F565EC98190}" type="presParOf" srcId="{BB128A8A-BB1F-418D-9AF1-7E569FA030DF}" destId="{20234807-3694-46BA-B19E-79EAAC508DD8}" srcOrd="4" destOrd="0" presId="urn:microsoft.com/office/officeart/2005/8/layout/cycle7"/>
    <dgm:cxn modelId="{6126A9CD-F427-4133-890C-6B2695A2CF3E}" type="presParOf" srcId="{BB128A8A-BB1F-418D-9AF1-7E569FA030DF}" destId="{3526CEE0-E427-4DA6-B044-DCCB07F37CE3}" srcOrd="5" destOrd="0" presId="urn:microsoft.com/office/officeart/2005/8/layout/cycle7"/>
    <dgm:cxn modelId="{2A67089F-11B9-4E5B-A269-64F75D270EBD}" type="presParOf" srcId="{3526CEE0-E427-4DA6-B044-DCCB07F37CE3}" destId="{FA2B4940-5479-4040-AACE-D69251E3C73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9906D2-E89C-4281-9254-E779A2AAE888}"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es-MX"/>
        </a:p>
      </dgm:t>
    </dgm:pt>
    <dgm:pt modelId="{C2DF7637-3B4F-4572-86C6-92D46B9D9354}">
      <dgm:prSet phldrT="[Texto]"/>
      <dgm:spPr/>
      <dgm:t>
        <a:bodyPr/>
        <a:lstStyle/>
        <a:p>
          <a:r>
            <a:rPr lang="es-MX" dirty="0">
              <a:solidFill>
                <a:schemeClr val="bg1"/>
              </a:solidFill>
            </a:rPr>
            <a:t>Conducta</a:t>
          </a:r>
        </a:p>
      </dgm:t>
    </dgm:pt>
    <dgm:pt modelId="{A90B9985-4067-4171-B0D9-ECBBE667B781}" type="parTrans" cxnId="{2C7E835E-30C5-48F4-8654-35342E8DA9CB}">
      <dgm:prSet/>
      <dgm:spPr/>
      <dgm:t>
        <a:bodyPr/>
        <a:lstStyle/>
        <a:p>
          <a:endParaRPr lang="es-MX"/>
        </a:p>
      </dgm:t>
    </dgm:pt>
    <dgm:pt modelId="{AC9B38BA-F054-45FB-A401-894BBFE875C2}" type="sibTrans" cxnId="{2C7E835E-30C5-48F4-8654-35342E8DA9CB}">
      <dgm:prSet/>
      <dgm:spPr/>
      <dgm:t>
        <a:bodyPr/>
        <a:lstStyle/>
        <a:p>
          <a:endParaRPr lang="es-MX"/>
        </a:p>
      </dgm:t>
    </dgm:pt>
    <dgm:pt modelId="{A107094A-1EC8-48C6-9B3E-59EC0CDF1E59}">
      <dgm:prSet phldrT="[Texto]"/>
      <dgm:spPr/>
      <dgm:t>
        <a:bodyPr/>
        <a:lstStyle/>
        <a:p>
          <a:r>
            <a:rPr lang="es-MX" dirty="0">
              <a:solidFill>
                <a:schemeClr val="bg1"/>
              </a:solidFill>
            </a:rPr>
            <a:t>Emoción</a:t>
          </a:r>
        </a:p>
      </dgm:t>
    </dgm:pt>
    <dgm:pt modelId="{29B113B3-74D6-42BB-8F97-690BEAC44F07}" type="parTrans" cxnId="{B6AF9545-F0C9-4954-A913-4D8B334C7DF9}">
      <dgm:prSet/>
      <dgm:spPr/>
      <dgm:t>
        <a:bodyPr/>
        <a:lstStyle/>
        <a:p>
          <a:endParaRPr lang="es-MX"/>
        </a:p>
      </dgm:t>
    </dgm:pt>
    <dgm:pt modelId="{CB667CB0-8C50-42C5-BA05-1555E9B319A8}" type="sibTrans" cxnId="{B6AF9545-F0C9-4954-A913-4D8B334C7DF9}">
      <dgm:prSet/>
      <dgm:spPr/>
      <dgm:t>
        <a:bodyPr/>
        <a:lstStyle/>
        <a:p>
          <a:endParaRPr lang="es-MX"/>
        </a:p>
      </dgm:t>
    </dgm:pt>
    <dgm:pt modelId="{86ED577C-EF36-4C04-BA44-CAF72620FBA5}">
      <dgm:prSet phldrT="[Texto]"/>
      <dgm:spPr/>
      <dgm:t>
        <a:bodyPr/>
        <a:lstStyle/>
        <a:p>
          <a:r>
            <a:rPr lang="es-MX" dirty="0"/>
            <a:t>Percepción</a:t>
          </a:r>
        </a:p>
        <a:p>
          <a:r>
            <a:rPr lang="es-MX" dirty="0"/>
            <a:t> </a:t>
          </a:r>
        </a:p>
      </dgm:t>
    </dgm:pt>
    <dgm:pt modelId="{413ECD6C-66F8-4C07-88FD-233660BA93D5}" type="parTrans" cxnId="{E5152F97-CEDE-4159-AE47-A3A54DCDC084}">
      <dgm:prSet/>
      <dgm:spPr/>
      <dgm:t>
        <a:bodyPr/>
        <a:lstStyle/>
        <a:p>
          <a:endParaRPr lang="es-MX"/>
        </a:p>
      </dgm:t>
    </dgm:pt>
    <dgm:pt modelId="{A232DB4D-DC77-4B01-AAE9-4E19F6102598}" type="sibTrans" cxnId="{E5152F97-CEDE-4159-AE47-A3A54DCDC084}">
      <dgm:prSet/>
      <dgm:spPr/>
      <dgm:t>
        <a:bodyPr/>
        <a:lstStyle/>
        <a:p>
          <a:endParaRPr lang="es-MX"/>
        </a:p>
      </dgm:t>
    </dgm:pt>
    <dgm:pt modelId="{BB128A8A-BB1F-418D-9AF1-7E569FA030DF}" type="pres">
      <dgm:prSet presAssocID="{BE9906D2-E89C-4281-9254-E779A2AAE888}" presName="Name0" presStyleCnt="0">
        <dgm:presLayoutVars>
          <dgm:dir/>
          <dgm:resizeHandles val="exact"/>
        </dgm:presLayoutVars>
      </dgm:prSet>
      <dgm:spPr/>
    </dgm:pt>
    <dgm:pt modelId="{4EC0CEAC-19EB-446F-AC24-A0AD13EC08E1}" type="pres">
      <dgm:prSet presAssocID="{C2DF7637-3B4F-4572-86C6-92D46B9D9354}" presName="node" presStyleLbl="node1" presStyleIdx="0" presStyleCnt="3" custRadScaleRad="107236">
        <dgm:presLayoutVars>
          <dgm:bulletEnabled val="1"/>
        </dgm:presLayoutVars>
      </dgm:prSet>
      <dgm:spPr/>
    </dgm:pt>
    <dgm:pt modelId="{E19ECCF1-6580-4AB8-B9C6-0D101A321A43}" type="pres">
      <dgm:prSet presAssocID="{AC9B38BA-F054-45FB-A401-894BBFE875C2}" presName="sibTrans" presStyleLbl="sibTrans2D1" presStyleIdx="0" presStyleCnt="3"/>
      <dgm:spPr/>
    </dgm:pt>
    <dgm:pt modelId="{CB3E6F76-8384-4ECE-AD83-D9960CB7DB24}" type="pres">
      <dgm:prSet presAssocID="{AC9B38BA-F054-45FB-A401-894BBFE875C2}" presName="connectorText" presStyleLbl="sibTrans2D1" presStyleIdx="0" presStyleCnt="3"/>
      <dgm:spPr/>
    </dgm:pt>
    <dgm:pt modelId="{21A41B7A-E44E-489B-8703-CE30AA58C44C}" type="pres">
      <dgm:prSet presAssocID="{A107094A-1EC8-48C6-9B3E-59EC0CDF1E59}" presName="node" presStyleLbl="node1" presStyleIdx="1" presStyleCnt="3">
        <dgm:presLayoutVars>
          <dgm:bulletEnabled val="1"/>
        </dgm:presLayoutVars>
      </dgm:prSet>
      <dgm:spPr/>
    </dgm:pt>
    <dgm:pt modelId="{2224867F-B106-456F-85CB-0C3E24BCBA57}" type="pres">
      <dgm:prSet presAssocID="{CB667CB0-8C50-42C5-BA05-1555E9B319A8}" presName="sibTrans" presStyleLbl="sibTrans2D1" presStyleIdx="1" presStyleCnt="3"/>
      <dgm:spPr/>
    </dgm:pt>
    <dgm:pt modelId="{CE98FDB9-4784-4DCA-B09B-5F9C207E19B5}" type="pres">
      <dgm:prSet presAssocID="{CB667CB0-8C50-42C5-BA05-1555E9B319A8}" presName="connectorText" presStyleLbl="sibTrans2D1" presStyleIdx="1" presStyleCnt="3"/>
      <dgm:spPr/>
    </dgm:pt>
    <dgm:pt modelId="{20234807-3694-46BA-B19E-79EAAC508DD8}" type="pres">
      <dgm:prSet presAssocID="{86ED577C-EF36-4C04-BA44-CAF72620FBA5}" presName="node" presStyleLbl="node1" presStyleIdx="2" presStyleCnt="3">
        <dgm:presLayoutVars>
          <dgm:bulletEnabled val="1"/>
        </dgm:presLayoutVars>
      </dgm:prSet>
      <dgm:spPr/>
    </dgm:pt>
    <dgm:pt modelId="{3526CEE0-E427-4DA6-B044-DCCB07F37CE3}" type="pres">
      <dgm:prSet presAssocID="{A232DB4D-DC77-4B01-AAE9-4E19F6102598}" presName="sibTrans" presStyleLbl="sibTrans2D1" presStyleIdx="2" presStyleCnt="3"/>
      <dgm:spPr/>
    </dgm:pt>
    <dgm:pt modelId="{FA2B4940-5479-4040-AACE-D69251E3C739}" type="pres">
      <dgm:prSet presAssocID="{A232DB4D-DC77-4B01-AAE9-4E19F6102598}" presName="connectorText" presStyleLbl="sibTrans2D1" presStyleIdx="2" presStyleCnt="3"/>
      <dgm:spPr/>
    </dgm:pt>
  </dgm:ptLst>
  <dgm:cxnLst>
    <dgm:cxn modelId="{B6AF9545-F0C9-4954-A913-4D8B334C7DF9}" srcId="{BE9906D2-E89C-4281-9254-E779A2AAE888}" destId="{A107094A-1EC8-48C6-9B3E-59EC0CDF1E59}" srcOrd="1" destOrd="0" parTransId="{29B113B3-74D6-42BB-8F97-690BEAC44F07}" sibTransId="{CB667CB0-8C50-42C5-BA05-1555E9B319A8}"/>
    <dgm:cxn modelId="{D8B0D4AD-FCCC-4123-ABEE-59AE15187B89}" type="presOf" srcId="{A232DB4D-DC77-4B01-AAE9-4E19F6102598}" destId="{3526CEE0-E427-4DA6-B044-DCCB07F37CE3}" srcOrd="0" destOrd="0" presId="urn:microsoft.com/office/officeart/2005/8/layout/cycle7"/>
    <dgm:cxn modelId="{E5152F97-CEDE-4159-AE47-A3A54DCDC084}" srcId="{BE9906D2-E89C-4281-9254-E779A2AAE888}" destId="{86ED577C-EF36-4C04-BA44-CAF72620FBA5}" srcOrd="2" destOrd="0" parTransId="{413ECD6C-66F8-4C07-88FD-233660BA93D5}" sibTransId="{A232DB4D-DC77-4B01-AAE9-4E19F6102598}"/>
    <dgm:cxn modelId="{A2696064-3585-4030-A095-8A1A9C968BE5}" type="presOf" srcId="{BE9906D2-E89C-4281-9254-E779A2AAE888}" destId="{BB128A8A-BB1F-418D-9AF1-7E569FA030DF}" srcOrd="0" destOrd="0" presId="urn:microsoft.com/office/officeart/2005/8/layout/cycle7"/>
    <dgm:cxn modelId="{D95FD549-884C-4363-8741-82D35E3BEC07}" type="presOf" srcId="{A107094A-1EC8-48C6-9B3E-59EC0CDF1E59}" destId="{21A41B7A-E44E-489B-8703-CE30AA58C44C}" srcOrd="0" destOrd="0" presId="urn:microsoft.com/office/officeart/2005/8/layout/cycle7"/>
    <dgm:cxn modelId="{38EDC134-88C6-4907-8AF3-4A8623222A08}" type="presOf" srcId="{CB667CB0-8C50-42C5-BA05-1555E9B319A8}" destId="{CE98FDB9-4784-4DCA-B09B-5F9C207E19B5}" srcOrd="1" destOrd="0" presId="urn:microsoft.com/office/officeart/2005/8/layout/cycle7"/>
    <dgm:cxn modelId="{83484438-F4BF-473F-AD5C-816DBBB023E3}" type="presOf" srcId="{86ED577C-EF36-4C04-BA44-CAF72620FBA5}" destId="{20234807-3694-46BA-B19E-79EAAC508DD8}" srcOrd="0" destOrd="0" presId="urn:microsoft.com/office/officeart/2005/8/layout/cycle7"/>
    <dgm:cxn modelId="{2C7E835E-30C5-48F4-8654-35342E8DA9CB}" srcId="{BE9906D2-E89C-4281-9254-E779A2AAE888}" destId="{C2DF7637-3B4F-4572-86C6-92D46B9D9354}" srcOrd="0" destOrd="0" parTransId="{A90B9985-4067-4171-B0D9-ECBBE667B781}" sibTransId="{AC9B38BA-F054-45FB-A401-894BBFE875C2}"/>
    <dgm:cxn modelId="{BFD6F806-5696-415C-94F5-D79330011ADC}" type="presOf" srcId="{AC9B38BA-F054-45FB-A401-894BBFE875C2}" destId="{CB3E6F76-8384-4ECE-AD83-D9960CB7DB24}" srcOrd="1" destOrd="0" presId="urn:microsoft.com/office/officeart/2005/8/layout/cycle7"/>
    <dgm:cxn modelId="{3439916B-BDFB-46AD-8D35-E7B813DD5687}" type="presOf" srcId="{A232DB4D-DC77-4B01-AAE9-4E19F6102598}" destId="{FA2B4940-5479-4040-AACE-D69251E3C739}" srcOrd="1" destOrd="0" presId="urn:microsoft.com/office/officeart/2005/8/layout/cycle7"/>
    <dgm:cxn modelId="{F353FFF8-531E-4F9A-A535-094E9CEC3610}" type="presOf" srcId="{AC9B38BA-F054-45FB-A401-894BBFE875C2}" destId="{E19ECCF1-6580-4AB8-B9C6-0D101A321A43}" srcOrd="0" destOrd="0" presId="urn:microsoft.com/office/officeart/2005/8/layout/cycle7"/>
    <dgm:cxn modelId="{D36927A2-8E58-48B5-AAEF-F467F3E917A8}" type="presOf" srcId="{CB667CB0-8C50-42C5-BA05-1555E9B319A8}" destId="{2224867F-B106-456F-85CB-0C3E24BCBA57}" srcOrd="0" destOrd="0" presId="urn:microsoft.com/office/officeart/2005/8/layout/cycle7"/>
    <dgm:cxn modelId="{B5B5CDD7-681E-47FD-A769-F7DE96B939B8}" type="presOf" srcId="{C2DF7637-3B4F-4572-86C6-92D46B9D9354}" destId="{4EC0CEAC-19EB-446F-AC24-A0AD13EC08E1}" srcOrd="0" destOrd="0" presId="urn:microsoft.com/office/officeart/2005/8/layout/cycle7"/>
    <dgm:cxn modelId="{7B33DDBA-4786-492A-B131-CC18D1C6FBF9}" type="presParOf" srcId="{BB128A8A-BB1F-418D-9AF1-7E569FA030DF}" destId="{4EC0CEAC-19EB-446F-AC24-A0AD13EC08E1}" srcOrd="0" destOrd="0" presId="urn:microsoft.com/office/officeart/2005/8/layout/cycle7"/>
    <dgm:cxn modelId="{970F99A4-459A-499B-8BA6-CA49EF832294}" type="presParOf" srcId="{BB128A8A-BB1F-418D-9AF1-7E569FA030DF}" destId="{E19ECCF1-6580-4AB8-B9C6-0D101A321A43}" srcOrd="1" destOrd="0" presId="urn:microsoft.com/office/officeart/2005/8/layout/cycle7"/>
    <dgm:cxn modelId="{AA4E01CB-15EF-4C62-9751-38CC334776EE}" type="presParOf" srcId="{E19ECCF1-6580-4AB8-B9C6-0D101A321A43}" destId="{CB3E6F76-8384-4ECE-AD83-D9960CB7DB24}" srcOrd="0" destOrd="0" presId="urn:microsoft.com/office/officeart/2005/8/layout/cycle7"/>
    <dgm:cxn modelId="{EAD81032-17A1-410B-A817-0544D906CF6B}" type="presParOf" srcId="{BB128A8A-BB1F-418D-9AF1-7E569FA030DF}" destId="{21A41B7A-E44E-489B-8703-CE30AA58C44C}" srcOrd="2" destOrd="0" presId="urn:microsoft.com/office/officeart/2005/8/layout/cycle7"/>
    <dgm:cxn modelId="{77F1D58C-5E1C-4CF0-B27F-E2A9A88F239B}" type="presParOf" srcId="{BB128A8A-BB1F-418D-9AF1-7E569FA030DF}" destId="{2224867F-B106-456F-85CB-0C3E24BCBA57}" srcOrd="3" destOrd="0" presId="urn:microsoft.com/office/officeart/2005/8/layout/cycle7"/>
    <dgm:cxn modelId="{51713E16-8C04-48D0-9875-5F0617754C2A}" type="presParOf" srcId="{2224867F-B106-456F-85CB-0C3E24BCBA57}" destId="{CE98FDB9-4784-4DCA-B09B-5F9C207E19B5}" srcOrd="0" destOrd="0" presId="urn:microsoft.com/office/officeart/2005/8/layout/cycle7"/>
    <dgm:cxn modelId="{0C27AF56-7B69-462B-8E65-8F565EC98190}" type="presParOf" srcId="{BB128A8A-BB1F-418D-9AF1-7E569FA030DF}" destId="{20234807-3694-46BA-B19E-79EAAC508DD8}" srcOrd="4" destOrd="0" presId="urn:microsoft.com/office/officeart/2005/8/layout/cycle7"/>
    <dgm:cxn modelId="{6126A9CD-F427-4133-890C-6B2695A2CF3E}" type="presParOf" srcId="{BB128A8A-BB1F-418D-9AF1-7E569FA030DF}" destId="{3526CEE0-E427-4DA6-B044-DCCB07F37CE3}" srcOrd="5" destOrd="0" presId="urn:microsoft.com/office/officeart/2005/8/layout/cycle7"/>
    <dgm:cxn modelId="{2A67089F-11B9-4E5B-A269-64F75D270EBD}" type="presParOf" srcId="{3526CEE0-E427-4DA6-B044-DCCB07F37CE3}" destId="{FA2B4940-5479-4040-AACE-D69251E3C73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0CEAC-19EB-446F-AC24-A0AD13EC08E1}">
      <dsp:nvSpPr>
        <dsp:cNvPr id="0" name=""/>
        <dsp:cNvSpPr/>
      </dsp:nvSpPr>
      <dsp:spPr>
        <a:xfrm>
          <a:off x="3219152" y="105"/>
          <a:ext cx="2705695" cy="135284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a:t>Conducta</a:t>
          </a:r>
        </a:p>
        <a:p>
          <a:pPr marL="0" lvl="0" indent="0" algn="ctr" defTabSz="577850">
            <a:lnSpc>
              <a:spcPct val="90000"/>
            </a:lnSpc>
            <a:spcBef>
              <a:spcPct val="0"/>
            </a:spcBef>
            <a:spcAft>
              <a:spcPct val="35000"/>
            </a:spcAft>
            <a:buNone/>
          </a:pPr>
          <a:r>
            <a:rPr lang="es-MX" sz="1300" kern="1200"/>
            <a:t>Aquello que hace un organismo.   </a:t>
          </a:r>
          <a:endParaRPr lang="es-MX" sz="1300" kern="1200" dirty="0"/>
        </a:p>
      </dsp:txBody>
      <dsp:txXfrm>
        <a:off x="3258776" y="39729"/>
        <a:ext cx="2626447" cy="1273599"/>
      </dsp:txXfrm>
    </dsp:sp>
    <dsp:sp modelId="{E19ECCF1-6580-4AB8-B9C6-0D101A321A43}">
      <dsp:nvSpPr>
        <dsp:cNvPr id="0" name=""/>
        <dsp:cNvSpPr/>
      </dsp:nvSpPr>
      <dsp:spPr>
        <a:xfrm rot="3600000">
          <a:off x="4982910" y="2377851"/>
          <a:ext cx="1416070" cy="473496"/>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MX" sz="1100" kern="1200"/>
        </a:p>
      </dsp:txBody>
      <dsp:txXfrm>
        <a:off x="5124959" y="2472550"/>
        <a:ext cx="1131972" cy="284098"/>
      </dsp:txXfrm>
    </dsp:sp>
    <dsp:sp modelId="{21A41B7A-E44E-489B-8703-CE30AA58C44C}">
      <dsp:nvSpPr>
        <dsp:cNvPr id="0" name=""/>
        <dsp:cNvSpPr/>
      </dsp:nvSpPr>
      <dsp:spPr>
        <a:xfrm>
          <a:off x="5457043" y="3876247"/>
          <a:ext cx="2705695" cy="1352847"/>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a:t>Emoción</a:t>
          </a:r>
        </a:p>
        <a:p>
          <a:pPr marL="0" lvl="0" indent="0" algn="ctr" defTabSz="577850">
            <a:lnSpc>
              <a:spcPct val="90000"/>
            </a:lnSpc>
            <a:spcBef>
              <a:spcPct val="0"/>
            </a:spcBef>
            <a:spcAft>
              <a:spcPct val="35000"/>
            </a:spcAft>
            <a:buNone/>
          </a:pPr>
          <a:r>
            <a:rPr lang="es-MX" sz="1300" kern="1200"/>
            <a:t>Respuesta adaptativa que nos ayuda a reaccionar de tal manera, que salvaguardemos nuestra integridad.  </a:t>
          </a:r>
          <a:endParaRPr lang="es-MX" sz="1300" kern="1200" dirty="0"/>
        </a:p>
      </dsp:txBody>
      <dsp:txXfrm>
        <a:off x="5496667" y="3915871"/>
        <a:ext cx="2626447" cy="1273599"/>
      </dsp:txXfrm>
    </dsp:sp>
    <dsp:sp modelId="{2224867F-B106-456F-85CB-0C3E24BCBA57}">
      <dsp:nvSpPr>
        <dsp:cNvPr id="0" name=""/>
        <dsp:cNvSpPr/>
      </dsp:nvSpPr>
      <dsp:spPr>
        <a:xfrm rot="10800000">
          <a:off x="3863964" y="4315922"/>
          <a:ext cx="1416070" cy="473496"/>
        </a:xfrm>
        <a:prstGeom prst="leftRightArrow">
          <a:avLst>
            <a:gd name="adj1" fmla="val 60000"/>
            <a:gd name="adj2" fmla="val 50000"/>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MX" sz="1100" kern="1200"/>
        </a:p>
      </dsp:txBody>
      <dsp:txXfrm rot="10800000">
        <a:off x="4006013" y="4410621"/>
        <a:ext cx="1131972" cy="284098"/>
      </dsp:txXfrm>
    </dsp:sp>
    <dsp:sp modelId="{20234807-3694-46BA-B19E-79EAAC508DD8}">
      <dsp:nvSpPr>
        <dsp:cNvPr id="0" name=""/>
        <dsp:cNvSpPr/>
      </dsp:nvSpPr>
      <dsp:spPr>
        <a:xfrm>
          <a:off x="981260" y="3876247"/>
          <a:ext cx="2705695" cy="1352847"/>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Percepción</a:t>
          </a:r>
        </a:p>
        <a:p>
          <a:pPr marL="0" lvl="0" indent="0" algn="ctr" defTabSz="577850">
            <a:lnSpc>
              <a:spcPct val="90000"/>
            </a:lnSpc>
            <a:spcBef>
              <a:spcPct val="0"/>
            </a:spcBef>
            <a:spcAft>
              <a:spcPct val="35000"/>
            </a:spcAft>
            <a:buNone/>
          </a:pPr>
          <a:r>
            <a:rPr lang="es-MX" sz="1300" kern="1200" dirty="0"/>
            <a:t>Modo cómo la persona  transforma, organiza y estructura la información proveniente del medio que le rodea. </a:t>
          </a:r>
        </a:p>
        <a:p>
          <a:pPr marL="0" lvl="0" indent="0" algn="ctr" defTabSz="577850">
            <a:lnSpc>
              <a:spcPct val="90000"/>
            </a:lnSpc>
            <a:spcBef>
              <a:spcPct val="0"/>
            </a:spcBef>
            <a:spcAft>
              <a:spcPct val="35000"/>
            </a:spcAft>
            <a:buNone/>
          </a:pPr>
          <a:r>
            <a:rPr lang="es-MX" sz="1300" kern="1200" dirty="0"/>
            <a:t> </a:t>
          </a:r>
        </a:p>
      </dsp:txBody>
      <dsp:txXfrm>
        <a:off x="1020884" y="3915871"/>
        <a:ext cx="2626447" cy="1273599"/>
      </dsp:txXfrm>
    </dsp:sp>
    <dsp:sp modelId="{3526CEE0-E427-4DA6-B044-DCCB07F37CE3}">
      <dsp:nvSpPr>
        <dsp:cNvPr id="0" name=""/>
        <dsp:cNvSpPr/>
      </dsp:nvSpPr>
      <dsp:spPr>
        <a:xfrm rot="18000000">
          <a:off x="2745019" y="2377851"/>
          <a:ext cx="1416070" cy="473496"/>
        </a:xfrm>
        <a:prstGeom prst="lef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MX" sz="1100" kern="1200"/>
        </a:p>
      </dsp:txBody>
      <dsp:txXfrm>
        <a:off x="2887068" y="2472550"/>
        <a:ext cx="1131972" cy="2840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0CEAC-19EB-446F-AC24-A0AD13EC08E1}">
      <dsp:nvSpPr>
        <dsp:cNvPr id="0" name=""/>
        <dsp:cNvSpPr/>
      </dsp:nvSpPr>
      <dsp:spPr>
        <a:xfrm>
          <a:off x="2969890" y="0"/>
          <a:ext cx="2341139" cy="117056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MX" sz="2600" kern="1200" dirty="0">
              <a:solidFill>
                <a:schemeClr val="bg1"/>
              </a:solidFill>
            </a:rPr>
            <a:t>Conducta</a:t>
          </a:r>
        </a:p>
      </dsp:txBody>
      <dsp:txXfrm>
        <a:off x="3004175" y="34285"/>
        <a:ext cx="2272569" cy="1101999"/>
      </dsp:txXfrm>
    </dsp:sp>
    <dsp:sp modelId="{E19ECCF1-6580-4AB8-B9C6-0D101A321A43}">
      <dsp:nvSpPr>
        <dsp:cNvPr id="0" name=""/>
        <dsp:cNvSpPr/>
      </dsp:nvSpPr>
      <dsp:spPr>
        <a:xfrm rot="3600541">
          <a:off x="4497151" y="2054678"/>
          <a:ext cx="1219165" cy="409699"/>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p>
      </dsp:txBody>
      <dsp:txXfrm>
        <a:off x="4620061" y="2136618"/>
        <a:ext cx="973345" cy="245819"/>
      </dsp:txXfrm>
    </dsp:sp>
    <dsp:sp modelId="{21A41B7A-E44E-489B-8703-CE30AA58C44C}">
      <dsp:nvSpPr>
        <dsp:cNvPr id="0" name=""/>
        <dsp:cNvSpPr/>
      </dsp:nvSpPr>
      <dsp:spPr>
        <a:xfrm>
          <a:off x="4902438" y="3348486"/>
          <a:ext cx="2341139" cy="117056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MX" sz="2600" kern="1200" dirty="0">
              <a:solidFill>
                <a:schemeClr val="bg1"/>
              </a:solidFill>
            </a:rPr>
            <a:t>Emoción</a:t>
          </a:r>
        </a:p>
      </dsp:txBody>
      <dsp:txXfrm>
        <a:off x="4936723" y="3382771"/>
        <a:ext cx="2272569" cy="1101999"/>
      </dsp:txXfrm>
    </dsp:sp>
    <dsp:sp modelId="{2224867F-B106-456F-85CB-0C3E24BCBA57}">
      <dsp:nvSpPr>
        <dsp:cNvPr id="0" name=""/>
        <dsp:cNvSpPr/>
      </dsp:nvSpPr>
      <dsp:spPr>
        <a:xfrm rot="10800000">
          <a:off x="3530877" y="3728921"/>
          <a:ext cx="1219165" cy="409699"/>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p>
      </dsp:txBody>
      <dsp:txXfrm rot="10800000">
        <a:off x="3653787" y="3810861"/>
        <a:ext cx="973345" cy="245819"/>
      </dsp:txXfrm>
    </dsp:sp>
    <dsp:sp modelId="{20234807-3694-46BA-B19E-79EAAC508DD8}">
      <dsp:nvSpPr>
        <dsp:cNvPr id="0" name=""/>
        <dsp:cNvSpPr/>
      </dsp:nvSpPr>
      <dsp:spPr>
        <a:xfrm>
          <a:off x="1037342" y="3348486"/>
          <a:ext cx="2341139" cy="117056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MX" sz="2600" kern="1200" dirty="0"/>
            <a:t>Percepción</a:t>
          </a:r>
        </a:p>
        <a:p>
          <a:pPr marL="0" lvl="0" indent="0" algn="ctr" defTabSz="1155700">
            <a:lnSpc>
              <a:spcPct val="90000"/>
            </a:lnSpc>
            <a:spcBef>
              <a:spcPct val="0"/>
            </a:spcBef>
            <a:spcAft>
              <a:spcPct val="35000"/>
            </a:spcAft>
            <a:buNone/>
          </a:pPr>
          <a:r>
            <a:rPr lang="es-MX" sz="2600" kern="1200" dirty="0"/>
            <a:t> </a:t>
          </a:r>
        </a:p>
      </dsp:txBody>
      <dsp:txXfrm>
        <a:off x="1071627" y="3382771"/>
        <a:ext cx="2272569" cy="1101999"/>
      </dsp:txXfrm>
    </dsp:sp>
    <dsp:sp modelId="{3526CEE0-E427-4DA6-B044-DCCB07F37CE3}">
      <dsp:nvSpPr>
        <dsp:cNvPr id="0" name=""/>
        <dsp:cNvSpPr/>
      </dsp:nvSpPr>
      <dsp:spPr>
        <a:xfrm rot="17999459">
          <a:off x="2564603" y="2054678"/>
          <a:ext cx="1219165" cy="409699"/>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p>
      </dsp:txBody>
      <dsp:txXfrm>
        <a:off x="2687513" y="2136618"/>
        <a:ext cx="973345" cy="2458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0CEAC-19EB-446F-AC24-A0AD13EC08E1}">
      <dsp:nvSpPr>
        <dsp:cNvPr id="0" name=""/>
        <dsp:cNvSpPr/>
      </dsp:nvSpPr>
      <dsp:spPr>
        <a:xfrm>
          <a:off x="2969890" y="0"/>
          <a:ext cx="2341139" cy="117056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MX" sz="2600" kern="1200" dirty="0">
              <a:solidFill>
                <a:schemeClr val="bg1"/>
              </a:solidFill>
            </a:rPr>
            <a:t>Conducta</a:t>
          </a:r>
        </a:p>
      </dsp:txBody>
      <dsp:txXfrm>
        <a:off x="3004175" y="34285"/>
        <a:ext cx="2272569" cy="1101999"/>
      </dsp:txXfrm>
    </dsp:sp>
    <dsp:sp modelId="{E19ECCF1-6580-4AB8-B9C6-0D101A321A43}">
      <dsp:nvSpPr>
        <dsp:cNvPr id="0" name=""/>
        <dsp:cNvSpPr/>
      </dsp:nvSpPr>
      <dsp:spPr>
        <a:xfrm rot="3600541">
          <a:off x="4497151" y="2054678"/>
          <a:ext cx="1219165" cy="409699"/>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p>
      </dsp:txBody>
      <dsp:txXfrm>
        <a:off x="4620061" y="2136618"/>
        <a:ext cx="973345" cy="245819"/>
      </dsp:txXfrm>
    </dsp:sp>
    <dsp:sp modelId="{21A41B7A-E44E-489B-8703-CE30AA58C44C}">
      <dsp:nvSpPr>
        <dsp:cNvPr id="0" name=""/>
        <dsp:cNvSpPr/>
      </dsp:nvSpPr>
      <dsp:spPr>
        <a:xfrm>
          <a:off x="4902438" y="3348486"/>
          <a:ext cx="2341139" cy="117056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MX" sz="2600" kern="1200" dirty="0">
              <a:solidFill>
                <a:schemeClr val="bg1"/>
              </a:solidFill>
            </a:rPr>
            <a:t>Emoción</a:t>
          </a:r>
        </a:p>
      </dsp:txBody>
      <dsp:txXfrm>
        <a:off x="4936723" y="3382771"/>
        <a:ext cx="2272569" cy="1101999"/>
      </dsp:txXfrm>
    </dsp:sp>
    <dsp:sp modelId="{2224867F-B106-456F-85CB-0C3E24BCBA57}">
      <dsp:nvSpPr>
        <dsp:cNvPr id="0" name=""/>
        <dsp:cNvSpPr/>
      </dsp:nvSpPr>
      <dsp:spPr>
        <a:xfrm rot="10800000">
          <a:off x="3530877" y="3728921"/>
          <a:ext cx="1219165" cy="409699"/>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p>
      </dsp:txBody>
      <dsp:txXfrm rot="10800000">
        <a:off x="3653787" y="3810861"/>
        <a:ext cx="973345" cy="245819"/>
      </dsp:txXfrm>
    </dsp:sp>
    <dsp:sp modelId="{20234807-3694-46BA-B19E-79EAAC508DD8}">
      <dsp:nvSpPr>
        <dsp:cNvPr id="0" name=""/>
        <dsp:cNvSpPr/>
      </dsp:nvSpPr>
      <dsp:spPr>
        <a:xfrm>
          <a:off x="1037342" y="3348486"/>
          <a:ext cx="2341139" cy="117056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MX" sz="2600" kern="1200" dirty="0"/>
            <a:t>Percepción</a:t>
          </a:r>
        </a:p>
        <a:p>
          <a:pPr marL="0" lvl="0" indent="0" algn="ctr" defTabSz="1155700">
            <a:lnSpc>
              <a:spcPct val="90000"/>
            </a:lnSpc>
            <a:spcBef>
              <a:spcPct val="0"/>
            </a:spcBef>
            <a:spcAft>
              <a:spcPct val="35000"/>
            </a:spcAft>
            <a:buNone/>
          </a:pPr>
          <a:r>
            <a:rPr lang="es-MX" sz="2600" kern="1200" dirty="0"/>
            <a:t> </a:t>
          </a:r>
        </a:p>
      </dsp:txBody>
      <dsp:txXfrm>
        <a:off x="1071627" y="3382771"/>
        <a:ext cx="2272569" cy="1101999"/>
      </dsp:txXfrm>
    </dsp:sp>
    <dsp:sp modelId="{3526CEE0-E427-4DA6-B044-DCCB07F37CE3}">
      <dsp:nvSpPr>
        <dsp:cNvPr id="0" name=""/>
        <dsp:cNvSpPr/>
      </dsp:nvSpPr>
      <dsp:spPr>
        <a:xfrm rot="17999459">
          <a:off x="2564603" y="2054678"/>
          <a:ext cx="1219165" cy="409699"/>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p>
      </dsp:txBody>
      <dsp:txXfrm>
        <a:off x="2687513" y="2136618"/>
        <a:ext cx="973345" cy="245819"/>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04/10/2016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a:t>TEMA: Percepción, emoción y conducta</a:t>
            </a:r>
          </a:p>
        </p:txBody>
      </p:sp>
      <p:sp>
        <p:nvSpPr>
          <p:cNvPr id="4" name="3 Subtítulo"/>
          <p:cNvSpPr txBox="1">
            <a:spLocks noGrp="1"/>
          </p:cNvSpPr>
          <p:nvPr>
            <p:ph type="subTitle" idx="1"/>
          </p:nvPr>
        </p:nvSpPr>
        <p:spPr>
          <a:xfrm>
            <a:off x="1043608" y="3717032"/>
            <a:ext cx="7776864" cy="2246769"/>
          </a:xfrm>
          <a:prstGeom prst="rect">
            <a:avLst/>
          </a:prstGeom>
          <a:noFill/>
        </p:spPr>
        <p:txBody>
          <a:bodyPr wrap="square" rtlCol="0">
            <a:spAutoFit/>
          </a:bodyPr>
          <a:lstStyle/>
          <a:p>
            <a:pPr algn="l"/>
            <a:r>
              <a:rPr lang="es-MX" sz="2000" b="1" dirty="0">
                <a:solidFill>
                  <a:schemeClr val="tx1"/>
                </a:solidFill>
                <a:latin typeface="Arial" pitchFamily="34" charset="0"/>
                <a:cs typeface="Arial" pitchFamily="34" charset="0"/>
              </a:rPr>
              <a:t>Área Académica: Ingeniería Mecánica </a:t>
            </a: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Profesor(a): Lic. </a:t>
            </a:r>
            <a:r>
              <a:rPr lang="es-MX" sz="2000" b="1" dirty="0" err="1">
                <a:solidFill>
                  <a:schemeClr val="tx1"/>
                </a:solidFill>
                <a:latin typeface="Arial" pitchFamily="34" charset="0"/>
                <a:cs typeface="Arial" pitchFamily="34" charset="0"/>
              </a:rPr>
              <a:t>Marybeth</a:t>
            </a:r>
            <a:r>
              <a:rPr lang="es-MX" sz="2000" b="1" dirty="0">
                <a:solidFill>
                  <a:schemeClr val="tx1"/>
                </a:solidFill>
                <a:latin typeface="Arial" pitchFamily="34" charset="0"/>
                <a:cs typeface="Arial" pitchFamily="34" charset="0"/>
              </a:rPr>
              <a:t>  Alejandra Téllez Rodríguez </a:t>
            </a:r>
          </a:p>
          <a:p>
            <a:pPr algn="l"/>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Periodo: Julio- Diciembre 2016</a:t>
            </a:r>
          </a:p>
        </p:txBody>
      </p:sp>
    </p:spTree>
    <p:extLst>
      <p:ext uri="{BB962C8B-B14F-4D97-AF65-F5344CB8AC3E}">
        <p14:creationId xmlns:p14="http://schemas.microsoft.com/office/powerpoint/2010/main" val="3099427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TEMA: Percepción, emoción y conducta </a:t>
            </a:r>
          </a:p>
        </p:txBody>
      </p:sp>
      <p:sp>
        <p:nvSpPr>
          <p:cNvPr id="3" name="2 Marcador de contenido"/>
          <p:cNvSpPr>
            <a:spLocks noGrp="1"/>
          </p:cNvSpPr>
          <p:nvPr>
            <p:ph idx="1"/>
          </p:nvPr>
        </p:nvSpPr>
        <p:spPr>
          <a:xfrm>
            <a:off x="458391" y="1446808"/>
            <a:ext cx="8229600" cy="4525963"/>
          </a:xfrm>
        </p:spPr>
        <p:txBody>
          <a:bodyPr>
            <a:normAutofit fontScale="47500" lnSpcReduction="20000"/>
          </a:bodyPr>
          <a:lstStyle/>
          <a:p>
            <a:pPr marL="0" indent="0" algn="ctr">
              <a:buNone/>
            </a:pPr>
            <a:endParaRPr lang="es-MX" sz="4000" b="1" dirty="0">
              <a:latin typeface="Arial" pitchFamily="34" charset="0"/>
              <a:cs typeface="Arial" pitchFamily="34" charset="0"/>
            </a:endParaRPr>
          </a:p>
          <a:p>
            <a:pPr marL="0" indent="0" algn="ctr">
              <a:buNone/>
            </a:pPr>
            <a:r>
              <a:rPr lang="es-MX" sz="4000" b="1" dirty="0">
                <a:latin typeface="Arial" pitchFamily="34" charset="0"/>
                <a:cs typeface="Arial" pitchFamily="34" charset="0"/>
              </a:rPr>
              <a:t>Resumen</a:t>
            </a:r>
          </a:p>
          <a:p>
            <a:pPr marL="0" indent="0" algn="just">
              <a:buNone/>
            </a:pPr>
            <a:r>
              <a:rPr lang="es-MX" sz="3300" dirty="0">
                <a:latin typeface="Arial" pitchFamily="34" charset="0"/>
                <a:cs typeface="Arial" pitchFamily="34" charset="0"/>
              </a:rPr>
              <a:t>La relación que se presenta entre aquello que se siente, lo que se percibe y lo que por ende se hace en una situación, puede resultar satisfactorio para un individuo dependiendo del grado de conciencia que se tenga de dicha relación y ser el generador de su bienestar emocional. Por el contrario, si se actúa de manera impulsiva, el resultado de las situaciones en las que se esté puede ser desastroso.</a:t>
            </a:r>
          </a:p>
          <a:p>
            <a:pPr marL="0" indent="0" algn="just">
              <a:buNone/>
            </a:pPr>
            <a:r>
              <a:rPr lang="es-MX" sz="3300" dirty="0">
                <a:latin typeface="Arial" pitchFamily="34" charset="0"/>
                <a:cs typeface="Arial" pitchFamily="34" charset="0"/>
              </a:rPr>
              <a:t> </a:t>
            </a:r>
          </a:p>
          <a:p>
            <a:pPr marL="0" indent="0" algn="ctr">
              <a:buNone/>
            </a:pPr>
            <a:r>
              <a:rPr lang="es-MX" sz="4000" b="1" dirty="0" err="1">
                <a:latin typeface="Arial" pitchFamily="34" charset="0"/>
                <a:cs typeface="Arial" pitchFamily="34" charset="0"/>
              </a:rPr>
              <a:t>Abstract</a:t>
            </a:r>
            <a:endParaRPr lang="es-MX" sz="4000" b="1" dirty="0">
              <a:latin typeface="Arial" pitchFamily="34" charset="0"/>
              <a:cs typeface="Arial" pitchFamily="34" charset="0"/>
            </a:endParaRPr>
          </a:p>
          <a:p>
            <a:pPr marL="0" indent="0" algn="just">
              <a:buNone/>
            </a:pPr>
            <a:r>
              <a:rPr lang="en-US" sz="3400" dirty="0">
                <a:latin typeface="Arial" pitchFamily="34" charset="0"/>
                <a:cs typeface="Arial" pitchFamily="34" charset="0"/>
              </a:rPr>
              <a:t>The relationship that occurs between what you feel, what is perceived and what therefore is done in a situation, it may be satisfactory for an individual depending on the degree of awareness you have of this relationship and be the generator of their welfare emotional. Conversely, if one acts impulsively, the result of situations in which this can be disastrous.</a:t>
            </a:r>
          </a:p>
          <a:p>
            <a:pPr marL="0" indent="0" algn="just">
              <a:buNone/>
            </a:pPr>
            <a:endParaRPr lang="en-US" sz="3600" dirty="0">
              <a:latin typeface="Arial" pitchFamily="34" charset="0"/>
              <a:cs typeface="Arial" pitchFamily="34" charset="0"/>
            </a:endParaRPr>
          </a:p>
          <a:p>
            <a:pPr marL="0" indent="0">
              <a:buNone/>
            </a:pPr>
            <a:r>
              <a:rPr lang="en-US" sz="3400" b="1" dirty="0">
                <a:latin typeface="Arial" pitchFamily="34" charset="0"/>
                <a:cs typeface="Arial" pitchFamily="34" charset="0"/>
              </a:rPr>
              <a:t>Palabras claves:</a:t>
            </a:r>
            <a:r>
              <a:rPr lang="en-US" sz="3400" dirty="0">
                <a:latin typeface="Arial" pitchFamily="34" charset="0"/>
                <a:cs typeface="Arial" pitchFamily="34" charset="0"/>
              </a:rPr>
              <a:t> </a:t>
            </a:r>
            <a:r>
              <a:rPr lang="en-US" sz="3400" dirty="0" err="1">
                <a:latin typeface="Arial" pitchFamily="34" charset="0"/>
                <a:cs typeface="Arial" pitchFamily="34" charset="0"/>
              </a:rPr>
              <a:t>Percepción</a:t>
            </a:r>
            <a:r>
              <a:rPr lang="en-US" sz="3400" dirty="0">
                <a:latin typeface="Arial" pitchFamily="34" charset="0"/>
                <a:cs typeface="Arial" pitchFamily="34" charset="0"/>
              </a:rPr>
              <a:t>, </a:t>
            </a:r>
            <a:r>
              <a:rPr lang="en-US" sz="3400" dirty="0" err="1">
                <a:latin typeface="Arial" pitchFamily="34" charset="0"/>
                <a:cs typeface="Arial" pitchFamily="34" charset="0"/>
              </a:rPr>
              <a:t>emoción</a:t>
            </a:r>
            <a:r>
              <a:rPr lang="en-US" sz="3400" dirty="0">
                <a:latin typeface="Arial" pitchFamily="34" charset="0"/>
                <a:cs typeface="Arial" pitchFamily="34" charset="0"/>
              </a:rPr>
              <a:t>, </a:t>
            </a:r>
            <a:r>
              <a:rPr lang="en-US" sz="3400" dirty="0" err="1">
                <a:latin typeface="Arial" pitchFamily="34" charset="0"/>
                <a:cs typeface="Arial" pitchFamily="34" charset="0"/>
              </a:rPr>
              <a:t>conducta</a:t>
            </a:r>
            <a:r>
              <a:rPr lang="en-US" sz="3400" dirty="0">
                <a:latin typeface="Arial" pitchFamily="34" charset="0"/>
                <a:cs typeface="Arial" pitchFamily="34" charset="0"/>
              </a:rPr>
              <a:t>, </a:t>
            </a:r>
            <a:r>
              <a:rPr lang="en-US" sz="3400" dirty="0" err="1">
                <a:latin typeface="Arial" pitchFamily="34" charset="0"/>
                <a:cs typeface="Arial" pitchFamily="34" charset="0"/>
              </a:rPr>
              <a:t>coherencia</a:t>
            </a:r>
            <a:r>
              <a:rPr lang="en-US" sz="3400" dirty="0">
                <a:latin typeface="Arial" pitchFamily="34" charset="0"/>
                <a:cs typeface="Arial" pitchFamily="34" charset="0"/>
              </a:rPr>
              <a:t>, </a:t>
            </a:r>
            <a:r>
              <a:rPr lang="en-US" sz="3400" dirty="0" err="1">
                <a:latin typeface="Arial" pitchFamily="34" charset="0"/>
                <a:cs typeface="Arial" pitchFamily="34" charset="0"/>
              </a:rPr>
              <a:t>congruencia</a:t>
            </a:r>
            <a:r>
              <a:rPr lang="en-US" sz="3400" dirty="0">
                <a:latin typeface="Arial" pitchFamily="34" charset="0"/>
                <a:cs typeface="Arial" pitchFamily="34" charset="0"/>
              </a:rPr>
              <a:t>, </a:t>
            </a:r>
            <a:r>
              <a:rPr lang="en-US" sz="3400" dirty="0" err="1">
                <a:latin typeface="Arial" pitchFamily="34" charset="0"/>
                <a:cs typeface="Arial" pitchFamily="34" charset="0"/>
              </a:rPr>
              <a:t>bienestar</a:t>
            </a:r>
            <a:r>
              <a:rPr lang="en-US" sz="3400" dirty="0">
                <a:latin typeface="Arial" pitchFamily="34" charset="0"/>
                <a:cs typeface="Arial" pitchFamily="34" charset="0"/>
              </a:rPr>
              <a:t> </a:t>
            </a:r>
            <a:r>
              <a:rPr lang="en-US" sz="3400" dirty="0" err="1">
                <a:latin typeface="Arial" pitchFamily="34" charset="0"/>
                <a:cs typeface="Arial" pitchFamily="34" charset="0"/>
              </a:rPr>
              <a:t>emocional</a:t>
            </a:r>
            <a:r>
              <a:rPr lang="en-US" sz="3400" dirty="0">
                <a:latin typeface="Arial" pitchFamily="34" charset="0"/>
                <a:cs typeface="Arial" pitchFamily="34" charset="0"/>
              </a:rPr>
              <a:t>. </a:t>
            </a:r>
            <a:endParaRPr lang="es-MX" sz="3400" dirty="0">
              <a:latin typeface="Arial" pitchFamily="34" charset="0"/>
              <a:cs typeface="Arial" pitchFamily="34" charset="0"/>
            </a:endParaRPr>
          </a:p>
          <a:p>
            <a:endParaRPr lang="es-MX" sz="3400" b="1" dirty="0">
              <a:latin typeface="Arial" pitchFamily="34" charset="0"/>
              <a:cs typeface="Arial" pitchFamily="34" charset="0"/>
            </a:endParaRPr>
          </a:p>
          <a:p>
            <a:pPr marL="0" indent="0">
              <a:buNone/>
            </a:pPr>
            <a:r>
              <a:rPr lang="es-MX" sz="3400" b="1" dirty="0" err="1">
                <a:latin typeface="Arial" pitchFamily="34" charset="0"/>
                <a:cs typeface="Arial" pitchFamily="34" charset="0"/>
              </a:rPr>
              <a:t>Keywords</a:t>
            </a:r>
            <a:r>
              <a:rPr lang="es-MX" sz="3400" b="1" dirty="0">
                <a:latin typeface="Arial" pitchFamily="34" charset="0"/>
                <a:cs typeface="Arial" pitchFamily="34" charset="0"/>
              </a:rPr>
              <a:t>:</a:t>
            </a:r>
            <a:r>
              <a:rPr lang="en-US" sz="3400" b="1" dirty="0">
                <a:latin typeface="Arial" pitchFamily="34" charset="0"/>
                <a:cs typeface="Arial" pitchFamily="34" charset="0"/>
              </a:rPr>
              <a:t> </a:t>
            </a:r>
            <a:r>
              <a:rPr lang="en-US" sz="3400" dirty="0">
                <a:latin typeface="Arial" pitchFamily="34" charset="0"/>
                <a:cs typeface="Arial" pitchFamily="34" charset="0"/>
              </a:rPr>
              <a:t>Perception, emotion, behavior, coherence, consistency, emotional well-being.</a:t>
            </a:r>
            <a:endParaRPr lang="es-MX" sz="3400" dirty="0"/>
          </a:p>
        </p:txBody>
      </p:sp>
    </p:spTree>
    <p:extLst>
      <p:ext uri="{BB962C8B-B14F-4D97-AF65-F5344CB8AC3E}">
        <p14:creationId xmlns:p14="http://schemas.microsoft.com/office/powerpoint/2010/main" val="286271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endParaRPr lang="es-MX" dirty="0"/>
          </a:p>
        </p:txBody>
      </p:sp>
      <p:sp>
        <p:nvSpPr>
          <p:cNvPr id="3" name="Marcador de contenido 2"/>
          <p:cNvSpPr>
            <a:spLocks noGrp="1"/>
          </p:cNvSpPr>
          <p:nvPr>
            <p:ph idx="1"/>
          </p:nvPr>
        </p:nvSpPr>
        <p:spPr/>
        <p:txBody>
          <a:bodyPr/>
          <a:lstStyle/>
          <a:p>
            <a:endParaRPr lang="es-MX" u="sng" dirty="0">
              <a:solidFill>
                <a:srgbClr val="FFFF00"/>
              </a:solidFill>
            </a:endParaRPr>
          </a:p>
          <a:p>
            <a:r>
              <a:rPr lang="es-MX" u="sng" dirty="0">
                <a:solidFill>
                  <a:srgbClr val="FFFF00"/>
                </a:solidFill>
              </a:rPr>
              <a:t>Actividad</a:t>
            </a:r>
          </a:p>
          <a:p>
            <a:pPr marL="0" indent="0">
              <a:buNone/>
            </a:pPr>
            <a:r>
              <a:rPr lang="es-MX" dirty="0"/>
              <a:t>Describe los elementos que están implicados en el acto de besar. </a:t>
            </a:r>
          </a:p>
        </p:txBody>
      </p:sp>
    </p:spTree>
    <p:extLst>
      <p:ext uri="{BB962C8B-B14F-4D97-AF65-F5344CB8AC3E}">
        <p14:creationId xmlns:p14="http://schemas.microsoft.com/office/powerpoint/2010/main" val="188701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4081606591"/>
              </p:ext>
            </p:extLst>
          </p:nvPr>
        </p:nvGraphicFramePr>
        <p:xfrm>
          <a:off x="25747" y="1484784"/>
          <a:ext cx="9144000" cy="52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0187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4093355562"/>
              </p:ext>
            </p:extLst>
          </p:nvPr>
        </p:nvGraphicFramePr>
        <p:xfrm>
          <a:off x="395536" y="1762000"/>
          <a:ext cx="8280920" cy="452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2987824" y="6282272"/>
            <a:ext cx="3322750" cy="415498"/>
          </a:xfrm>
          <a:prstGeom prst="rect">
            <a:avLst/>
          </a:prstGeom>
          <a:noFill/>
        </p:spPr>
        <p:txBody>
          <a:bodyPr wrap="square" rtlCol="0">
            <a:spAutoFit/>
          </a:bodyPr>
          <a:lstStyle/>
          <a:p>
            <a:pPr algn="ctr"/>
            <a:r>
              <a:rPr lang="es-MX" sz="2100" b="1" dirty="0"/>
              <a:t>COHERENCIA</a:t>
            </a:r>
          </a:p>
        </p:txBody>
      </p:sp>
      <p:sp>
        <p:nvSpPr>
          <p:cNvPr id="3" name="CuadroTexto 2"/>
          <p:cNvSpPr txBox="1"/>
          <p:nvPr/>
        </p:nvSpPr>
        <p:spPr>
          <a:xfrm>
            <a:off x="1594335" y="3785436"/>
            <a:ext cx="2560572" cy="415498"/>
          </a:xfrm>
          <a:prstGeom prst="rect">
            <a:avLst/>
          </a:prstGeom>
          <a:noFill/>
        </p:spPr>
        <p:txBody>
          <a:bodyPr wrap="square" rtlCol="0">
            <a:spAutoFit/>
          </a:bodyPr>
          <a:lstStyle/>
          <a:p>
            <a:r>
              <a:rPr lang="es-MX" sz="2100" b="1" dirty="0"/>
              <a:t>CONGRUENCIA</a:t>
            </a:r>
          </a:p>
        </p:txBody>
      </p:sp>
      <p:sp>
        <p:nvSpPr>
          <p:cNvPr id="6" name="CuadroTexto 5"/>
          <p:cNvSpPr txBox="1"/>
          <p:nvPr/>
        </p:nvSpPr>
        <p:spPr>
          <a:xfrm>
            <a:off x="5508104" y="3814387"/>
            <a:ext cx="3322750" cy="415498"/>
          </a:xfrm>
          <a:prstGeom prst="rect">
            <a:avLst/>
          </a:prstGeom>
          <a:noFill/>
        </p:spPr>
        <p:txBody>
          <a:bodyPr wrap="square" rtlCol="0">
            <a:spAutoFit/>
          </a:bodyPr>
          <a:lstStyle/>
          <a:p>
            <a:pPr algn="ctr"/>
            <a:r>
              <a:rPr lang="es-MX" sz="2100" b="1" dirty="0"/>
              <a:t>BIENESTAR EMOCIONAL</a:t>
            </a:r>
            <a:endParaRPr lang="es-MX" sz="1050" b="1" dirty="0"/>
          </a:p>
        </p:txBody>
      </p:sp>
    </p:spTree>
    <p:extLst>
      <p:ext uri="{BB962C8B-B14F-4D97-AF65-F5344CB8AC3E}">
        <p14:creationId xmlns:p14="http://schemas.microsoft.com/office/powerpoint/2010/main" val="2171551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256776294"/>
              </p:ext>
            </p:extLst>
          </p:nvPr>
        </p:nvGraphicFramePr>
        <p:xfrm>
          <a:off x="395536" y="1762000"/>
          <a:ext cx="8280920" cy="452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2987824" y="6282272"/>
            <a:ext cx="3322750" cy="415498"/>
          </a:xfrm>
          <a:prstGeom prst="rect">
            <a:avLst/>
          </a:prstGeom>
          <a:noFill/>
        </p:spPr>
        <p:txBody>
          <a:bodyPr wrap="square" rtlCol="0">
            <a:spAutoFit/>
          </a:bodyPr>
          <a:lstStyle/>
          <a:p>
            <a:pPr algn="ctr"/>
            <a:r>
              <a:rPr lang="es-MX" sz="2100" b="1" dirty="0"/>
              <a:t>INCOHERENCIA</a:t>
            </a:r>
          </a:p>
        </p:txBody>
      </p:sp>
      <p:sp>
        <p:nvSpPr>
          <p:cNvPr id="3" name="CuadroTexto 2"/>
          <p:cNvSpPr txBox="1"/>
          <p:nvPr/>
        </p:nvSpPr>
        <p:spPr>
          <a:xfrm>
            <a:off x="1078353" y="3663412"/>
            <a:ext cx="2560572" cy="415498"/>
          </a:xfrm>
          <a:prstGeom prst="rect">
            <a:avLst/>
          </a:prstGeom>
          <a:noFill/>
        </p:spPr>
        <p:txBody>
          <a:bodyPr wrap="square" rtlCol="0">
            <a:spAutoFit/>
          </a:bodyPr>
          <a:lstStyle/>
          <a:p>
            <a:r>
              <a:rPr lang="es-MX" sz="2100" b="1" dirty="0"/>
              <a:t>INCONGRUENCIA</a:t>
            </a:r>
          </a:p>
        </p:txBody>
      </p:sp>
      <p:sp>
        <p:nvSpPr>
          <p:cNvPr id="6" name="CuadroTexto 5"/>
          <p:cNvSpPr txBox="1"/>
          <p:nvPr/>
        </p:nvSpPr>
        <p:spPr>
          <a:xfrm>
            <a:off x="5745806" y="3606638"/>
            <a:ext cx="3322750" cy="415498"/>
          </a:xfrm>
          <a:prstGeom prst="rect">
            <a:avLst/>
          </a:prstGeom>
          <a:noFill/>
        </p:spPr>
        <p:txBody>
          <a:bodyPr wrap="square" rtlCol="0">
            <a:spAutoFit/>
          </a:bodyPr>
          <a:lstStyle/>
          <a:p>
            <a:pPr algn="ctr"/>
            <a:r>
              <a:rPr lang="es-MX" sz="2100" b="1" dirty="0"/>
              <a:t>MALESTAR EMOCIONAL</a:t>
            </a:r>
            <a:endParaRPr lang="es-MX" sz="1050" b="1" dirty="0"/>
          </a:p>
        </p:txBody>
      </p:sp>
      <p:sp>
        <p:nvSpPr>
          <p:cNvPr id="5" name="Signo menos 4"/>
          <p:cNvSpPr/>
          <p:nvPr/>
        </p:nvSpPr>
        <p:spPr>
          <a:xfrm rot="20911884">
            <a:off x="2952871" y="3567224"/>
            <a:ext cx="1222099" cy="90982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7" name="Signo menos 6"/>
          <p:cNvSpPr/>
          <p:nvPr/>
        </p:nvSpPr>
        <p:spPr>
          <a:xfrm rot="18605663">
            <a:off x="3924946" y="5256436"/>
            <a:ext cx="1222099" cy="90982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8" name="Signo menos 7"/>
          <p:cNvSpPr/>
          <p:nvPr/>
        </p:nvSpPr>
        <p:spPr>
          <a:xfrm rot="578035">
            <a:off x="4920041" y="3641318"/>
            <a:ext cx="1226929" cy="90982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Tree>
    <p:extLst>
      <p:ext uri="{BB962C8B-B14F-4D97-AF65-F5344CB8AC3E}">
        <p14:creationId xmlns:p14="http://schemas.microsoft.com/office/powerpoint/2010/main" val="3575426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endParaRPr lang="es-MX" dirty="0"/>
          </a:p>
        </p:txBody>
      </p:sp>
      <p:sp>
        <p:nvSpPr>
          <p:cNvPr id="3" name="Marcador de contenido 2"/>
          <p:cNvSpPr>
            <a:spLocks noGrp="1"/>
          </p:cNvSpPr>
          <p:nvPr>
            <p:ph idx="1"/>
          </p:nvPr>
        </p:nvSpPr>
        <p:spPr/>
        <p:txBody>
          <a:bodyPr>
            <a:normAutofit lnSpcReduction="10000"/>
          </a:bodyPr>
          <a:lstStyle/>
          <a:p>
            <a:endParaRPr lang="es-MX" u="sng" dirty="0">
              <a:solidFill>
                <a:srgbClr val="FFFF00"/>
              </a:solidFill>
            </a:endParaRPr>
          </a:p>
          <a:p>
            <a:r>
              <a:rPr lang="es-MX" u="sng" dirty="0">
                <a:solidFill>
                  <a:srgbClr val="FFFF00"/>
                </a:solidFill>
              </a:rPr>
              <a:t>Actividad</a:t>
            </a:r>
          </a:p>
          <a:p>
            <a:pPr marL="0" indent="0">
              <a:buNone/>
            </a:pPr>
            <a:r>
              <a:rPr lang="es-MX" dirty="0"/>
              <a:t>Describe las siguientes actividades, identificando los 3 elementos revisados anteriormente.  </a:t>
            </a:r>
          </a:p>
          <a:p>
            <a:r>
              <a:rPr lang="es-MX" dirty="0"/>
              <a:t>Primera cita con la persona que te gusta</a:t>
            </a:r>
          </a:p>
          <a:p>
            <a:r>
              <a:rPr lang="es-MX" dirty="0"/>
              <a:t>Aborto </a:t>
            </a:r>
          </a:p>
          <a:p>
            <a:r>
              <a:rPr lang="es-MX" dirty="0"/>
              <a:t>Relación de pareja</a:t>
            </a:r>
          </a:p>
          <a:p>
            <a:r>
              <a:rPr lang="es-MX" dirty="0"/>
              <a:t>Conocer a tus suegros </a:t>
            </a:r>
          </a:p>
          <a:p>
            <a:endParaRPr lang="es-MX" dirty="0"/>
          </a:p>
        </p:txBody>
      </p:sp>
    </p:spTree>
    <p:extLst>
      <p:ext uri="{BB962C8B-B14F-4D97-AF65-F5344CB8AC3E}">
        <p14:creationId xmlns:p14="http://schemas.microsoft.com/office/powerpoint/2010/main" val="1133502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3794" y="1278228"/>
            <a:ext cx="8229600" cy="1143000"/>
          </a:xfrm>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CuadroTexto 3"/>
          <p:cNvSpPr txBox="1"/>
          <p:nvPr/>
        </p:nvSpPr>
        <p:spPr>
          <a:xfrm>
            <a:off x="473794" y="2204864"/>
            <a:ext cx="8229600" cy="5509200"/>
          </a:xfrm>
          <a:prstGeom prst="rect">
            <a:avLst/>
          </a:prstGeom>
          <a:noFill/>
        </p:spPr>
        <p:txBody>
          <a:bodyPr wrap="square" rtlCol="0">
            <a:spAutoFit/>
          </a:bodyPr>
          <a:lstStyle/>
          <a:p>
            <a:r>
              <a:rPr lang="es-MX" sz="2000" dirty="0"/>
              <a:t>Ardila, R. (1979) </a:t>
            </a:r>
            <a:r>
              <a:rPr lang="es-MX" sz="2000" i="1" dirty="0"/>
              <a:t>Los orígenes del comportamiento humano. </a:t>
            </a:r>
            <a:r>
              <a:rPr lang="es-MX" sz="2000" dirty="0" err="1"/>
              <a:t>Fontanella</a:t>
            </a:r>
            <a:r>
              <a:rPr lang="es-MX" sz="2000" dirty="0"/>
              <a:t>, Barcelona, pp. 103-126.</a:t>
            </a:r>
          </a:p>
          <a:p>
            <a:r>
              <a:rPr lang="es-MX" sz="2000" dirty="0"/>
              <a:t>Ardila, R. y Moreno, C. (1986). </a:t>
            </a:r>
            <a:r>
              <a:rPr lang="es-MX" sz="2000" i="1" dirty="0"/>
              <a:t>Psicología de la percepción. </a:t>
            </a:r>
            <a:r>
              <a:rPr lang="es-MX" sz="2000" dirty="0"/>
              <a:t>Trillas, México, pp. 13-69, 69-94y 170-178.</a:t>
            </a:r>
          </a:p>
          <a:p>
            <a:r>
              <a:rPr lang="es-MX" sz="2000" dirty="0" err="1"/>
              <a:t>Carterette</a:t>
            </a:r>
            <a:r>
              <a:rPr lang="es-MX" sz="2000" dirty="0"/>
              <a:t>, E. y Friedman, M. (1982). </a:t>
            </a:r>
            <a:r>
              <a:rPr lang="es-MX" sz="2000" i="1" dirty="0"/>
              <a:t>Manual de percepción. </a:t>
            </a:r>
            <a:r>
              <a:rPr lang="es-MX" sz="2000" dirty="0"/>
              <a:t>Trillas, México, pp. 9-81.</a:t>
            </a:r>
          </a:p>
          <a:p>
            <a:r>
              <a:rPr lang="es-MX" sz="2000" dirty="0" err="1"/>
              <a:t>Forgus</a:t>
            </a:r>
            <a:r>
              <a:rPr lang="es-MX" sz="2000" dirty="0"/>
              <a:t>, R.H. (1975) </a:t>
            </a:r>
            <a:r>
              <a:rPr lang="es-MX" sz="2000" i="1" dirty="0"/>
              <a:t>Percepción. </a:t>
            </a:r>
            <a:r>
              <a:rPr lang="es-MX" sz="2000" dirty="0"/>
              <a:t>Trillas, México, pp. 2-287.</a:t>
            </a:r>
          </a:p>
          <a:p>
            <a:r>
              <a:rPr lang="es-MX" sz="2000" dirty="0" err="1"/>
              <a:t>Forgus</a:t>
            </a:r>
            <a:r>
              <a:rPr lang="es-MX" sz="2000" dirty="0"/>
              <a:t>, R. H. y </a:t>
            </a:r>
            <a:r>
              <a:rPr lang="es-MX" sz="2000" dirty="0" err="1"/>
              <a:t>Melamed</a:t>
            </a:r>
            <a:r>
              <a:rPr lang="es-MX" sz="2000" dirty="0"/>
              <a:t>, L. E. (1999) </a:t>
            </a:r>
            <a:r>
              <a:rPr lang="es-MX" sz="2000" i="1" dirty="0"/>
              <a:t>Percepción: Estudio del desarrollo cognoscitivo. </a:t>
            </a:r>
            <a:r>
              <a:rPr lang="es-MX" sz="2000" dirty="0"/>
              <a:t>Trillas, México, pp. 9-28 y 413-440.</a:t>
            </a:r>
          </a:p>
          <a:p>
            <a:r>
              <a:rPr lang="es-MX" sz="2000" dirty="0" err="1"/>
              <a:t>Leahey</a:t>
            </a:r>
            <a:r>
              <a:rPr lang="es-MX" sz="2000" dirty="0"/>
              <a:t>, T. (1993) </a:t>
            </a:r>
            <a:r>
              <a:rPr lang="es-MX" sz="2000" i="1" dirty="0"/>
              <a:t>Historia de la psicología. </a:t>
            </a:r>
            <a:r>
              <a:rPr lang="es-MX" sz="2000" dirty="0"/>
              <a:t>Debate, Madrid, pp. 203-256, 345-386 y 393-451. </a:t>
            </a:r>
          </a:p>
          <a:p>
            <a:r>
              <a:rPr lang="es-MX" sz="2000" dirty="0" err="1"/>
              <a:t>Ribes</a:t>
            </a:r>
            <a:r>
              <a:rPr lang="es-MX" sz="2000" dirty="0"/>
              <a:t>, E. (1990). Educación básica, desarrollo psicológico y planeación de competencias. </a:t>
            </a:r>
            <a:r>
              <a:rPr lang="es-MX" sz="2000" i="1" dirty="0"/>
              <a:t>Revista Mexicana de Psicología, 25 (2), </a:t>
            </a:r>
            <a:r>
              <a:rPr lang="es-MX" sz="2000" dirty="0"/>
              <a:t>193-207.</a:t>
            </a:r>
          </a:p>
          <a:p>
            <a:endParaRPr lang="es-MX" sz="2000" dirty="0"/>
          </a:p>
          <a:p>
            <a:pPr lvl="0"/>
            <a:endParaRPr lang="en-US" dirty="0"/>
          </a:p>
          <a:p>
            <a:pPr lvl="0"/>
            <a:endParaRPr lang="en-US" dirty="0"/>
          </a:p>
          <a:p>
            <a:r>
              <a:rPr lang="es-MX" dirty="0"/>
              <a:t> </a:t>
            </a:r>
            <a:endParaRPr lang="en-US" dirty="0"/>
          </a:p>
          <a:p>
            <a:r>
              <a:rPr lang="es-MX" dirty="0"/>
              <a:t> </a:t>
            </a:r>
          </a:p>
        </p:txBody>
      </p:sp>
    </p:spTree>
    <p:extLst>
      <p:ext uri="{BB962C8B-B14F-4D97-AF65-F5344CB8AC3E}">
        <p14:creationId xmlns:p14="http://schemas.microsoft.com/office/powerpoint/2010/main" val="39510903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487</Words>
  <Application>Microsoft Office PowerPoint</Application>
  <PresentationFormat>Presentación en pantalla (4:3)</PresentationFormat>
  <Paragraphs>62</Paragraphs>
  <Slides>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Arial</vt:lpstr>
      <vt:lpstr>Calibri</vt:lpstr>
      <vt:lpstr>Tema de Office</vt:lpstr>
      <vt:lpstr>TEMA: Percepción, emoción y conducta</vt:lpstr>
      <vt:lpstr>TEMA: Percepción, emoción y conducta </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Marybeth Tellez</cp:lastModifiedBy>
  <cp:revision>70</cp:revision>
  <dcterms:created xsi:type="dcterms:W3CDTF">2012-12-04T21:22:09Z</dcterms:created>
  <dcterms:modified xsi:type="dcterms:W3CDTF">2016-10-05T00:28:58Z</dcterms:modified>
  <cp:contentStatus/>
</cp:coreProperties>
</file>