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9" r:id="rId4"/>
    <p:sldId id="274" r:id="rId5"/>
    <p:sldId id="272" r:id="rId6"/>
    <p:sldId id="275" r:id="rId7"/>
    <p:sldId id="265" r:id="rId8"/>
    <p:sldId id="276" r:id="rId9"/>
    <p:sldId id="273" r:id="rId10"/>
    <p:sldId id="277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2115" autoAdjust="0"/>
  </p:normalViewPr>
  <p:slideViewPr>
    <p:cSldViewPr>
      <p:cViewPr>
        <p:scale>
          <a:sx n="70" d="100"/>
          <a:sy n="70" d="100"/>
        </p:scale>
        <p:origin x="-12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FE5AA3-2114-4573-8189-DF92C546B287}" type="doc">
      <dgm:prSet loTypeId="urn:microsoft.com/office/officeart/2005/8/layout/lProcess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E74123B-BC87-42B1-AB61-7F1CF8185BFD}">
      <dgm:prSet phldrT="[Texto]"/>
      <dgm:spPr/>
      <dgm:t>
        <a:bodyPr/>
        <a:lstStyle/>
        <a:p>
          <a:r>
            <a:rPr lang="es-MX" dirty="0" smtClean="0"/>
            <a:t>Aspectos funcionales</a:t>
          </a:r>
          <a:endParaRPr lang="es-MX" dirty="0"/>
        </a:p>
      </dgm:t>
    </dgm:pt>
    <dgm:pt modelId="{9560928E-224E-4C6C-B56E-F426C80FC994}" type="parTrans" cxnId="{973B2C90-B6CE-43E1-AB8E-BA0A46735520}">
      <dgm:prSet/>
      <dgm:spPr/>
      <dgm:t>
        <a:bodyPr/>
        <a:lstStyle/>
        <a:p>
          <a:endParaRPr lang="es-MX"/>
        </a:p>
      </dgm:t>
    </dgm:pt>
    <dgm:pt modelId="{7DB5DDB2-F927-47EE-860B-6EEB03F6B8EE}" type="sibTrans" cxnId="{973B2C90-B6CE-43E1-AB8E-BA0A46735520}">
      <dgm:prSet/>
      <dgm:spPr/>
      <dgm:t>
        <a:bodyPr/>
        <a:lstStyle/>
        <a:p>
          <a:endParaRPr lang="es-MX"/>
        </a:p>
      </dgm:t>
    </dgm:pt>
    <dgm:pt modelId="{DA4304C9-F581-44F3-813C-B74320B14913}">
      <dgm:prSet phldrT="[Texto]"/>
      <dgm:spPr/>
      <dgm:t>
        <a:bodyPr/>
        <a:lstStyle/>
        <a:p>
          <a:r>
            <a:rPr lang="es-MX" dirty="0" smtClean="0"/>
            <a:t>Qué decir</a:t>
          </a:r>
          <a:endParaRPr lang="es-MX" dirty="0"/>
        </a:p>
      </dgm:t>
    </dgm:pt>
    <dgm:pt modelId="{2B3F975D-E310-44FC-9DBD-97F0A4D334D8}" type="parTrans" cxnId="{31CE6D3A-D7D2-4744-AC58-08483ABF6E3B}">
      <dgm:prSet/>
      <dgm:spPr/>
      <dgm:t>
        <a:bodyPr/>
        <a:lstStyle/>
        <a:p>
          <a:endParaRPr lang="es-MX"/>
        </a:p>
      </dgm:t>
    </dgm:pt>
    <dgm:pt modelId="{69DA6F27-FE48-447C-9CA5-C70103141057}" type="sibTrans" cxnId="{31CE6D3A-D7D2-4744-AC58-08483ABF6E3B}">
      <dgm:prSet/>
      <dgm:spPr/>
      <dgm:t>
        <a:bodyPr/>
        <a:lstStyle/>
        <a:p>
          <a:endParaRPr lang="es-MX"/>
        </a:p>
      </dgm:t>
    </dgm:pt>
    <dgm:pt modelId="{C377F23E-5482-4471-84FA-BFAB1C8F3EC0}">
      <dgm:prSet phldrT="[Texto]"/>
      <dgm:spPr/>
      <dgm:t>
        <a:bodyPr/>
        <a:lstStyle/>
        <a:p>
          <a:r>
            <a:rPr lang="es-MX" dirty="0" smtClean="0"/>
            <a:t>Cómo decirlo</a:t>
          </a:r>
          <a:endParaRPr lang="es-MX" dirty="0"/>
        </a:p>
      </dgm:t>
    </dgm:pt>
    <dgm:pt modelId="{6DCD28F1-7FEE-49C7-B00B-6585E27F548A}" type="parTrans" cxnId="{7BDB157F-11CF-4837-A900-7C975F69EB32}">
      <dgm:prSet/>
      <dgm:spPr/>
      <dgm:t>
        <a:bodyPr/>
        <a:lstStyle/>
        <a:p>
          <a:endParaRPr lang="es-MX"/>
        </a:p>
      </dgm:t>
    </dgm:pt>
    <dgm:pt modelId="{8417BC39-1FE8-4757-AF5D-FFF2ECBF0938}" type="sibTrans" cxnId="{7BDB157F-11CF-4837-A900-7C975F69EB32}">
      <dgm:prSet/>
      <dgm:spPr/>
      <dgm:t>
        <a:bodyPr/>
        <a:lstStyle/>
        <a:p>
          <a:endParaRPr lang="es-MX"/>
        </a:p>
      </dgm:t>
    </dgm:pt>
    <dgm:pt modelId="{686BB9D0-7B49-474F-8CE1-463A616E07AD}">
      <dgm:prSet phldrT="[Texto]"/>
      <dgm:spPr/>
      <dgm:t>
        <a:bodyPr/>
        <a:lstStyle/>
        <a:p>
          <a:r>
            <a:rPr lang="es-MX" dirty="0" smtClean="0"/>
            <a:t>Aspectos estructurales</a:t>
          </a:r>
          <a:endParaRPr lang="es-MX" dirty="0"/>
        </a:p>
      </dgm:t>
    </dgm:pt>
    <dgm:pt modelId="{6A60C232-C8B0-45FC-9BEE-B582862B58CA}" type="parTrans" cxnId="{4FC9E145-65E8-4AEC-A6D5-5239EDE7CABC}">
      <dgm:prSet/>
      <dgm:spPr/>
      <dgm:t>
        <a:bodyPr/>
        <a:lstStyle/>
        <a:p>
          <a:endParaRPr lang="es-MX"/>
        </a:p>
      </dgm:t>
    </dgm:pt>
    <dgm:pt modelId="{FA721F8F-E4A3-4C8C-BB85-A4160C403644}" type="sibTrans" cxnId="{4FC9E145-65E8-4AEC-A6D5-5239EDE7CABC}">
      <dgm:prSet/>
      <dgm:spPr/>
      <dgm:t>
        <a:bodyPr/>
        <a:lstStyle/>
        <a:p>
          <a:endParaRPr lang="es-MX"/>
        </a:p>
      </dgm:t>
    </dgm:pt>
    <dgm:pt modelId="{1D98BA47-77C1-428C-B100-3CAB9F6AD7F3}">
      <dgm:prSet phldrT="[Texto]"/>
      <dgm:spPr/>
      <dgm:t>
        <a:bodyPr/>
        <a:lstStyle/>
        <a:p>
          <a:r>
            <a:rPr lang="es-MX" dirty="0" smtClean="0"/>
            <a:t>Planificación del escrito</a:t>
          </a:r>
          <a:endParaRPr lang="es-MX" dirty="0"/>
        </a:p>
      </dgm:t>
    </dgm:pt>
    <dgm:pt modelId="{4519ED2E-17AE-406A-920E-03D3D66B40B9}" type="parTrans" cxnId="{8FDB7AC3-82E8-4EE4-9DE6-123CB84739D5}">
      <dgm:prSet/>
      <dgm:spPr/>
      <dgm:t>
        <a:bodyPr/>
        <a:lstStyle/>
        <a:p>
          <a:endParaRPr lang="es-MX"/>
        </a:p>
      </dgm:t>
    </dgm:pt>
    <dgm:pt modelId="{CA3D7746-06CE-4E76-82EB-8448D266F54A}" type="sibTrans" cxnId="{8FDB7AC3-82E8-4EE4-9DE6-123CB84739D5}">
      <dgm:prSet/>
      <dgm:spPr/>
      <dgm:t>
        <a:bodyPr/>
        <a:lstStyle/>
        <a:p>
          <a:endParaRPr lang="es-MX"/>
        </a:p>
      </dgm:t>
    </dgm:pt>
    <dgm:pt modelId="{DCEEF45C-480E-4AF6-9DE3-740B2F5720E4}">
      <dgm:prSet phldrT="[Texto]"/>
      <dgm:spPr/>
      <dgm:t>
        <a:bodyPr/>
        <a:lstStyle/>
        <a:p>
          <a:r>
            <a:rPr lang="es-MX" dirty="0" smtClean="0"/>
            <a:t>Textualización</a:t>
          </a:r>
          <a:endParaRPr lang="es-MX" dirty="0"/>
        </a:p>
      </dgm:t>
    </dgm:pt>
    <dgm:pt modelId="{6837BE8E-6136-4110-87FE-824EE056BC01}" type="parTrans" cxnId="{6E50456B-0A3E-4108-AE59-40AE7A0B8E79}">
      <dgm:prSet/>
      <dgm:spPr/>
      <dgm:t>
        <a:bodyPr/>
        <a:lstStyle/>
        <a:p>
          <a:endParaRPr lang="es-MX"/>
        </a:p>
      </dgm:t>
    </dgm:pt>
    <dgm:pt modelId="{2D0E2F8C-D374-42A9-89D0-6B4FE232B39A}" type="sibTrans" cxnId="{6E50456B-0A3E-4108-AE59-40AE7A0B8E79}">
      <dgm:prSet/>
      <dgm:spPr/>
      <dgm:t>
        <a:bodyPr/>
        <a:lstStyle/>
        <a:p>
          <a:endParaRPr lang="es-MX"/>
        </a:p>
      </dgm:t>
    </dgm:pt>
    <dgm:pt modelId="{B57F54D3-A8A5-4347-AFFB-35F04E69E05C}">
      <dgm:prSet phldrT="[Texto]"/>
      <dgm:spPr/>
      <dgm:t>
        <a:bodyPr/>
        <a:lstStyle/>
        <a:p>
          <a:r>
            <a:rPr lang="es-MX" dirty="0" smtClean="0"/>
            <a:t>Para quién decirlo</a:t>
          </a:r>
          <a:endParaRPr lang="es-MX" dirty="0"/>
        </a:p>
      </dgm:t>
    </dgm:pt>
    <dgm:pt modelId="{C97840EB-5A5A-4EB8-A8BC-8E33150BF08F}" type="parTrans" cxnId="{DDD754BA-4DA7-4512-8652-632209403070}">
      <dgm:prSet/>
      <dgm:spPr/>
    </dgm:pt>
    <dgm:pt modelId="{F30C822E-AA96-4C80-A6C8-590A03D4B3D9}" type="sibTrans" cxnId="{DDD754BA-4DA7-4512-8652-632209403070}">
      <dgm:prSet/>
      <dgm:spPr/>
    </dgm:pt>
    <dgm:pt modelId="{05287AF6-5C57-4A62-9B91-5A244E75C675}">
      <dgm:prSet phldrT="[Texto]"/>
      <dgm:spPr/>
      <dgm:t>
        <a:bodyPr/>
        <a:lstStyle/>
        <a:p>
          <a:r>
            <a:rPr lang="es-MX" dirty="0" smtClean="0"/>
            <a:t>Para qué y por qué decirlo</a:t>
          </a:r>
          <a:endParaRPr lang="es-MX" dirty="0"/>
        </a:p>
      </dgm:t>
    </dgm:pt>
    <dgm:pt modelId="{986353FC-BC1E-46BB-A7A6-96A86F9B1DE8}" type="parTrans" cxnId="{21E31AAA-A1F1-491C-9241-E62F763DDAC6}">
      <dgm:prSet/>
      <dgm:spPr/>
    </dgm:pt>
    <dgm:pt modelId="{5F59D5CF-357A-43A2-AB4A-48E0B57F30CE}" type="sibTrans" cxnId="{21E31AAA-A1F1-491C-9241-E62F763DDAC6}">
      <dgm:prSet/>
      <dgm:spPr/>
    </dgm:pt>
    <dgm:pt modelId="{8F62022F-1721-420E-8733-BF67D64F01C2}">
      <dgm:prSet phldrT="[Texto]"/>
      <dgm:spPr/>
      <dgm:t>
        <a:bodyPr/>
        <a:lstStyle/>
        <a:p>
          <a:r>
            <a:rPr lang="es-MX" dirty="0" smtClean="0"/>
            <a:t>Revisión del escrito</a:t>
          </a:r>
          <a:endParaRPr lang="es-MX" dirty="0"/>
        </a:p>
      </dgm:t>
    </dgm:pt>
    <dgm:pt modelId="{7E9ABC19-2215-41EB-BF91-599DAFD589F1}" type="parTrans" cxnId="{1EF28D1C-B386-437E-BD96-D13C20386FFF}">
      <dgm:prSet/>
      <dgm:spPr/>
    </dgm:pt>
    <dgm:pt modelId="{2DBCA1BF-79B9-4E00-B439-7DE6A1EA37F6}" type="sibTrans" cxnId="{1EF28D1C-B386-437E-BD96-D13C20386FFF}">
      <dgm:prSet/>
      <dgm:spPr/>
    </dgm:pt>
    <dgm:pt modelId="{053C6389-AD96-4D8E-B92C-FA3B38A0D767}" type="pres">
      <dgm:prSet presAssocID="{76FE5AA3-2114-4573-8189-DF92C546B28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14FE379-70F6-4ED4-B9A6-0BC9A5DAD963}" type="pres">
      <dgm:prSet presAssocID="{6E74123B-BC87-42B1-AB61-7F1CF8185BFD}" presName="compNode" presStyleCnt="0"/>
      <dgm:spPr/>
    </dgm:pt>
    <dgm:pt modelId="{5A7BE2FD-3454-41A4-8A45-A4181E777078}" type="pres">
      <dgm:prSet presAssocID="{6E74123B-BC87-42B1-AB61-7F1CF8185BFD}" presName="aNode" presStyleLbl="bgShp" presStyleIdx="0" presStyleCnt="2"/>
      <dgm:spPr/>
      <dgm:t>
        <a:bodyPr/>
        <a:lstStyle/>
        <a:p>
          <a:endParaRPr lang="es-MX"/>
        </a:p>
      </dgm:t>
    </dgm:pt>
    <dgm:pt modelId="{31910BC0-3B80-4B4D-A9CC-D75D5343DAD1}" type="pres">
      <dgm:prSet presAssocID="{6E74123B-BC87-42B1-AB61-7F1CF8185BFD}" presName="textNode" presStyleLbl="bgShp" presStyleIdx="0" presStyleCnt="2"/>
      <dgm:spPr/>
      <dgm:t>
        <a:bodyPr/>
        <a:lstStyle/>
        <a:p>
          <a:endParaRPr lang="es-MX"/>
        </a:p>
      </dgm:t>
    </dgm:pt>
    <dgm:pt modelId="{F0A94A17-DFBA-4466-8C77-F5468D68AEE7}" type="pres">
      <dgm:prSet presAssocID="{6E74123B-BC87-42B1-AB61-7F1CF8185BFD}" presName="compChildNode" presStyleCnt="0"/>
      <dgm:spPr/>
    </dgm:pt>
    <dgm:pt modelId="{3E1D926C-6060-406E-95FD-2BE475171490}" type="pres">
      <dgm:prSet presAssocID="{6E74123B-BC87-42B1-AB61-7F1CF8185BFD}" presName="theInnerList" presStyleCnt="0"/>
      <dgm:spPr/>
    </dgm:pt>
    <dgm:pt modelId="{EF6447F3-6F52-4998-9949-94568EE79830}" type="pres">
      <dgm:prSet presAssocID="{DA4304C9-F581-44F3-813C-B74320B14913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28B3B3F-8576-4804-B66C-8B802B881762}" type="pres">
      <dgm:prSet presAssocID="{DA4304C9-F581-44F3-813C-B74320B14913}" presName="aSpace2" presStyleCnt="0"/>
      <dgm:spPr/>
    </dgm:pt>
    <dgm:pt modelId="{5AD4F047-9BA0-4BC0-B0D2-78092D18E2E5}" type="pres">
      <dgm:prSet presAssocID="{C377F23E-5482-4471-84FA-BFAB1C8F3EC0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BE2D9B-4903-43D3-9463-2F812608F6B7}" type="pres">
      <dgm:prSet presAssocID="{C377F23E-5482-4471-84FA-BFAB1C8F3EC0}" presName="aSpace2" presStyleCnt="0"/>
      <dgm:spPr/>
    </dgm:pt>
    <dgm:pt modelId="{912A47AA-54A7-4576-9DE5-2ADBC35489CB}" type="pres">
      <dgm:prSet presAssocID="{B57F54D3-A8A5-4347-AFFB-35F04E69E05C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6CF5ED-6BB7-448C-8ECA-5E9962DDFF6F}" type="pres">
      <dgm:prSet presAssocID="{B57F54D3-A8A5-4347-AFFB-35F04E69E05C}" presName="aSpace2" presStyleCnt="0"/>
      <dgm:spPr/>
    </dgm:pt>
    <dgm:pt modelId="{0C575F56-56DB-40C1-AD2B-C8A84A133AB6}" type="pres">
      <dgm:prSet presAssocID="{05287AF6-5C57-4A62-9B91-5A244E75C675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E049DC-FB9A-418E-A4F4-58FEEB304E04}" type="pres">
      <dgm:prSet presAssocID="{6E74123B-BC87-42B1-AB61-7F1CF8185BFD}" presName="aSpace" presStyleCnt="0"/>
      <dgm:spPr/>
    </dgm:pt>
    <dgm:pt modelId="{CC8F48C1-D62F-474C-8E7E-86AF9E667EC7}" type="pres">
      <dgm:prSet presAssocID="{686BB9D0-7B49-474F-8CE1-463A616E07AD}" presName="compNode" presStyleCnt="0"/>
      <dgm:spPr/>
    </dgm:pt>
    <dgm:pt modelId="{3DBA61EE-577D-44DE-91FF-77588F735FC8}" type="pres">
      <dgm:prSet presAssocID="{686BB9D0-7B49-474F-8CE1-463A616E07AD}" presName="aNode" presStyleLbl="bgShp" presStyleIdx="1" presStyleCnt="2"/>
      <dgm:spPr/>
      <dgm:t>
        <a:bodyPr/>
        <a:lstStyle/>
        <a:p>
          <a:endParaRPr lang="es-MX"/>
        </a:p>
      </dgm:t>
    </dgm:pt>
    <dgm:pt modelId="{62E0641B-C8C3-4072-889A-49D0559FB06E}" type="pres">
      <dgm:prSet presAssocID="{686BB9D0-7B49-474F-8CE1-463A616E07AD}" presName="textNode" presStyleLbl="bgShp" presStyleIdx="1" presStyleCnt="2"/>
      <dgm:spPr/>
      <dgm:t>
        <a:bodyPr/>
        <a:lstStyle/>
        <a:p>
          <a:endParaRPr lang="es-MX"/>
        </a:p>
      </dgm:t>
    </dgm:pt>
    <dgm:pt modelId="{E962B9F0-BDC6-4C71-9DEA-A68C26043F9D}" type="pres">
      <dgm:prSet presAssocID="{686BB9D0-7B49-474F-8CE1-463A616E07AD}" presName="compChildNode" presStyleCnt="0"/>
      <dgm:spPr/>
    </dgm:pt>
    <dgm:pt modelId="{678E0B16-FF6A-4DA6-AFDA-1BDDE854AD31}" type="pres">
      <dgm:prSet presAssocID="{686BB9D0-7B49-474F-8CE1-463A616E07AD}" presName="theInnerList" presStyleCnt="0"/>
      <dgm:spPr/>
    </dgm:pt>
    <dgm:pt modelId="{02F8C2BA-5688-4D73-9D38-D1EDF990BA22}" type="pres">
      <dgm:prSet presAssocID="{1D98BA47-77C1-428C-B100-3CAB9F6AD7F3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42CBC08-5B0F-46A4-A5BB-1D570594B2D4}" type="pres">
      <dgm:prSet presAssocID="{1D98BA47-77C1-428C-B100-3CAB9F6AD7F3}" presName="aSpace2" presStyleCnt="0"/>
      <dgm:spPr/>
    </dgm:pt>
    <dgm:pt modelId="{71AC4AF5-2B25-476D-B8AD-AF10F62EFA22}" type="pres">
      <dgm:prSet presAssocID="{DCEEF45C-480E-4AF6-9DE3-740B2F5720E4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954B81C-45D8-4B60-920B-00DDEAAE369C}" type="pres">
      <dgm:prSet presAssocID="{DCEEF45C-480E-4AF6-9DE3-740B2F5720E4}" presName="aSpace2" presStyleCnt="0"/>
      <dgm:spPr/>
    </dgm:pt>
    <dgm:pt modelId="{0C6F3438-8138-49B3-83AD-D2B001544076}" type="pres">
      <dgm:prSet presAssocID="{8F62022F-1721-420E-8733-BF67D64F01C2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0F769A7-31A7-453C-9FDC-93AE94C598B3}" type="presOf" srcId="{686BB9D0-7B49-474F-8CE1-463A616E07AD}" destId="{62E0641B-C8C3-4072-889A-49D0559FB06E}" srcOrd="1" destOrd="0" presId="urn:microsoft.com/office/officeart/2005/8/layout/lProcess2"/>
    <dgm:cxn modelId="{1EF28D1C-B386-437E-BD96-D13C20386FFF}" srcId="{686BB9D0-7B49-474F-8CE1-463A616E07AD}" destId="{8F62022F-1721-420E-8733-BF67D64F01C2}" srcOrd="2" destOrd="0" parTransId="{7E9ABC19-2215-41EB-BF91-599DAFD589F1}" sibTransId="{2DBCA1BF-79B9-4E00-B439-7DE6A1EA37F6}"/>
    <dgm:cxn modelId="{963005F9-7E73-4BD0-BF91-7CA47735FF1E}" type="presOf" srcId="{B57F54D3-A8A5-4347-AFFB-35F04E69E05C}" destId="{912A47AA-54A7-4576-9DE5-2ADBC35489CB}" srcOrd="0" destOrd="0" presId="urn:microsoft.com/office/officeart/2005/8/layout/lProcess2"/>
    <dgm:cxn modelId="{4FC9E145-65E8-4AEC-A6D5-5239EDE7CABC}" srcId="{76FE5AA3-2114-4573-8189-DF92C546B287}" destId="{686BB9D0-7B49-474F-8CE1-463A616E07AD}" srcOrd="1" destOrd="0" parTransId="{6A60C232-C8B0-45FC-9BEE-B582862B58CA}" sibTransId="{FA721F8F-E4A3-4C8C-BB85-A4160C403644}"/>
    <dgm:cxn modelId="{A7B22946-3E9E-4A06-ABCE-1BA9EEBE981C}" type="presOf" srcId="{686BB9D0-7B49-474F-8CE1-463A616E07AD}" destId="{3DBA61EE-577D-44DE-91FF-77588F735FC8}" srcOrd="0" destOrd="0" presId="urn:microsoft.com/office/officeart/2005/8/layout/lProcess2"/>
    <dgm:cxn modelId="{E36B3CE4-6066-4555-B031-588F42BDA927}" type="presOf" srcId="{C377F23E-5482-4471-84FA-BFAB1C8F3EC0}" destId="{5AD4F047-9BA0-4BC0-B0D2-78092D18E2E5}" srcOrd="0" destOrd="0" presId="urn:microsoft.com/office/officeart/2005/8/layout/lProcess2"/>
    <dgm:cxn modelId="{6C834234-055A-4EC3-8396-78EBA11F10F1}" type="presOf" srcId="{05287AF6-5C57-4A62-9B91-5A244E75C675}" destId="{0C575F56-56DB-40C1-AD2B-C8A84A133AB6}" srcOrd="0" destOrd="0" presId="urn:microsoft.com/office/officeart/2005/8/layout/lProcess2"/>
    <dgm:cxn modelId="{6E50456B-0A3E-4108-AE59-40AE7A0B8E79}" srcId="{686BB9D0-7B49-474F-8CE1-463A616E07AD}" destId="{DCEEF45C-480E-4AF6-9DE3-740B2F5720E4}" srcOrd="1" destOrd="0" parTransId="{6837BE8E-6136-4110-87FE-824EE056BC01}" sibTransId="{2D0E2F8C-D374-42A9-89D0-6B4FE232B39A}"/>
    <dgm:cxn modelId="{DDD754BA-4DA7-4512-8652-632209403070}" srcId="{6E74123B-BC87-42B1-AB61-7F1CF8185BFD}" destId="{B57F54D3-A8A5-4347-AFFB-35F04E69E05C}" srcOrd="2" destOrd="0" parTransId="{C97840EB-5A5A-4EB8-A8BC-8E33150BF08F}" sibTransId="{F30C822E-AA96-4C80-A6C8-590A03D4B3D9}"/>
    <dgm:cxn modelId="{31CE6D3A-D7D2-4744-AC58-08483ABF6E3B}" srcId="{6E74123B-BC87-42B1-AB61-7F1CF8185BFD}" destId="{DA4304C9-F581-44F3-813C-B74320B14913}" srcOrd="0" destOrd="0" parTransId="{2B3F975D-E310-44FC-9DBD-97F0A4D334D8}" sibTransId="{69DA6F27-FE48-447C-9CA5-C70103141057}"/>
    <dgm:cxn modelId="{3C8A3FF1-D0A4-4F14-85DE-F90F7DC3D608}" type="presOf" srcId="{DCEEF45C-480E-4AF6-9DE3-740B2F5720E4}" destId="{71AC4AF5-2B25-476D-B8AD-AF10F62EFA22}" srcOrd="0" destOrd="0" presId="urn:microsoft.com/office/officeart/2005/8/layout/lProcess2"/>
    <dgm:cxn modelId="{7BDB157F-11CF-4837-A900-7C975F69EB32}" srcId="{6E74123B-BC87-42B1-AB61-7F1CF8185BFD}" destId="{C377F23E-5482-4471-84FA-BFAB1C8F3EC0}" srcOrd="1" destOrd="0" parTransId="{6DCD28F1-7FEE-49C7-B00B-6585E27F548A}" sibTransId="{8417BC39-1FE8-4757-AF5D-FFF2ECBF0938}"/>
    <dgm:cxn modelId="{4A7172B4-A85F-4FD3-B3AC-A5326AEFA362}" type="presOf" srcId="{DA4304C9-F581-44F3-813C-B74320B14913}" destId="{EF6447F3-6F52-4998-9949-94568EE79830}" srcOrd="0" destOrd="0" presId="urn:microsoft.com/office/officeart/2005/8/layout/lProcess2"/>
    <dgm:cxn modelId="{8FDB7AC3-82E8-4EE4-9DE6-123CB84739D5}" srcId="{686BB9D0-7B49-474F-8CE1-463A616E07AD}" destId="{1D98BA47-77C1-428C-B100-3CAB9F6AD7F3}" srcOrd="0" destOrd="0" parTransId="{4519ED2E-17AE-406A-920E-03D3D66B40B9}" sibTransId="{CA3D7746-06CE-4E76-82EB-8448D266F54A}"/>
    <dgm:cxn modelId="{43035C86-F235-4B01-BAB0-E21EC5711184}" type="presOf" srcId="{6E74123B-BC87-42B1-AB61-7F1CF8185BFD}" destId="{31910BC0-3B80-4B4D-A9CC-D75D5343DAD1}" srcOrd="1" destOrd="0" presId="urn:microsoft.com/office/officeart/2005/8/layout/lProcess2"/>
    <dgm:cxn modelId="{973B2C90-B6CE-43E1-AB8E-BA0A46735520}" srcId="{76FE5AA3-2114-4573-8189-DF92C546B287}" destId="{6E74123B-BC87-42B1-AB61-7F1CF8185BFD}" srcOrd="0" destOrd="0" parTransId="{9560928E-224E-4C6C-B56E-F426C80FC994}" sibTransId="{7DB5DDB2-F927-47EE-860B-6EEB03F6B8EE}"/>
    <dgm:cxn modelId="{21E31AAA-A1F1-491C-9241-E62F763DDAC6}" srcId="{6E74123B-BC87-42B1-AB61-7F1CF8185BFD}" destId="{05287AF6-5C57-4A62-9B91-5A244E75C675}" srcOrd="3" destOrd="0" parTransId="{986353FC-BC1E-46BB-A7A6-96A86F9B1DE8}" sibTransId="{5F59D5CF-357A-43A2-AB4A-48E0B57F30CE}"/>
    <dgm:cxn modelId="{BFD91DF0-61D4-469E-8024-CEF39BDAEF59}" type="presOf" srcId="{6E74123B-BC87-42B1-AB61-7F1CF8185BFD}" destId="{5A7BE2FD-3454-41A4-8A45-A4181E777078}" srcOrd="0" destOrd="0" presId="urn:microsoft.com/office/officeart/2005/8/layout/lProcess2"/>
    <dgm:cxn modelId="{CC97A8C6-54CB-4F84-A736-273992B1631B}" type="presOf" srcId="{8F62022F-1721-420E-8733-BF67D64F01C2}" destId="{0C6F3438-8138-49B3-83AD-D2B001544076}" srcOrd="0" destOrd="0" presId="urn:microsoft.com/office/officeart/2005/8/layout/lProcess2"/>
    <dgm:cxn modelId="{87748032-B302-4272-84C2-2C2318C2DAA1}" type="presOf" srcId="{1D98BA47-77C1-428C-B100-3CAB9F6AD7F3}" destId="{02F8C2BA-5688-4D73-9D38-D1EDF990BA22}" srcOrd="0" destOrd="0" presId="urn:microsoft.com/office/officeart/2005/8/layout/lProcess2"/>
    <dgm:cxn modelId="{DFD6CD01-859A-41B7-977F-7243E9A35D21}" type="presOf" srcId="{76FE5AA3-2114-4573-8189-DF92C546B287}" destId="{053C6389-AD96-4D8E-B92C-FA3B38A0D767}" srcOrd="0" destOrd="0" presId="urn:microsoft.com/office/officeart/2005/8/layout/lProcess2"/>
    <dgm:cxn modelId="{5D0DFF7B-D2B6-4E06-8D95-A8E37110DD03}" type="presParOf" srcId="{053C6389-AD96-4D8E-B92C-FA3B38A0D767}" destId="{514FE379-70F6-4ED4-B9A6-0BC9A5DAD963}" srcOrd="0" destOrd="0" presId="urn:microsoft.com/office/officeart/2005/8/layout/lProcess2"/>
    <dgm:cxn modelId="{E885720F-D31E-47C2-91F7-2B99D918C56E}" type="presParOf" srcId="{514FE379-70F6-4ED4-B9A6-0BC9A5DAD963}" destId="{5A7BE2FD-3454-41A4-8A45-A4181E777078}" srcOrd="0" destOrd="0" presId="urn:microsoft.com/office/officeart/2005/8/layout/lProcess2"/>
    <dgm:cxn modelId="{3181A149-E0F0-4599-A270-BD73600584A7}" type="presParOf" srcId="{514FE379-70F6-4ED4-B9A6-0BC9A5DAD963}" destId="{31910BC0-3B80-4B4D-A9CC-D75D5343DAD1}" srcOrd="1" destOrd="0" presId="urn:microsoft.com/office/officeart/2005/8/layout/lProcess2"/>
    <dgm:cxn modelId="{13A8C360-F410-4684-A91D-6F13A66D4B37}" type="presParOf" srcId="{514FE379-70F6-4ED4-B9A6-0BC9A5DAD963}" destId="{F0A94A17-DFBA-4466-8C77-F5468D68AEE7}" srcOrd="2" destOrd="0" presId="urn:microsoft.com/office/officeart/2005/8/layout/lProcess2"/>
    <dgm:cxn modelId="{E071DB31-C308-460E-A02B-15308DF5D2E8}" type="presParOf" srcId="{F0A94A17-DFBA-4466-8C77-F5468D68AEE7}" destId="{3E1D926C-6060-406E-95FD-2BE475171490}" srcOrd="0" destOrd="0" presId="urn:microsoft.com/office/officeart/2005/8/layout/lProcess2"/>
    <dgm:cxn modelId="{FFFBEA3F-B490-409D-992D-30029DF1EAE4}" type="presParOf" srcId="{3E1D926C-6060-406E-95FD-2BE475171490}" destId="{EF6447F3-6F52-4998-9949-94568EE79830}" srcOrd="0" destOrd="0" presId="urn:microsoft.com/office/officeart/2005/8/layout/lProcess2"/>
    <dgm:cxn modelId="{A5F274DC-5254-464A-B49C-73B6D58B7731}" type="presParOf" srcId="{3E1D926C-6060-406E-95FD-2BE475171490}" destId="{528B3B3F-8576-4804-B66C-8B802B881762}" srcOrd="1" destOrd="0" presId="urn:microsoft.com/office/officeart/2005/8/layout/lProcess2"/>
    <dgm:cxn modelId="{251472BA-6F6F-489F-9A78-5E4F365D929A}" type="presParOf" srcId="{3E1D926C-6060-406E-95FD-2BE475171490}" destId="{5AD4F047-9BA0-4BC0-B0D2-78092D18E2E5}" srcOrd="2" destOrd="0" presId="urn:microsoft.com/office/officeart/2005/8/layout/lProcess2"/>
    <dgm:cxn modelId="{3771B28F-CF6C-496F-81ED-257993FA0B92}" type="presParOf" srcId="{3E1D926C-6060-406E-95FD-2BE475171490}" destId="{A6BE2D9B-4903-43D3-9463-2F812608F6B7}" srcOrd="3" destOrd="0" presId="urn:microsoft.com/office/officeart/2005/8/layout/lProcess2"/>
    <dgm:cxn modelId="{99F8684D-FC1C-4366-997A-EBB25AF214C4}" type="presParOf" srcId="{3E1D926C-6060-406E-95FD-2BE475171490}" destId="{912A47AA-54A7-4576-9DE5-2ADBC35489CB}" srcOrd="4" destOrd="0" presId="urn:microsoft.com/office/officeart/2005/8/layout/lProcess2"/>
    <dgm:cxn modelId="{BC219ECA-46A4-4C1C-9645-574E05420998}" type="presParOf" srcId="{3E1D926C-6060-406E-95FD-2BE475171490}" destId="{F56CF5ED-6BB7-448C-8ECA-5E9962DDFF6F}" srcOrd="5" destOrd="0" presId="urn:microsoft.com/office/officeart/2005/8/layout/lProcess2"/>
    <dgm:cxn modelId="{1A85F5A6-FD78-4E32-BB7A-9204466DC5FC}" type="presParOf" srcId="{3E1D926C-6060-406E-95FD-2BE475171490}" destId="{0C575F56-56DB-40C1-AD2B-C8A84A133AB6}" srcOrd="6" destOrd="0" presId="urn:microsoft.com/office/officeart/2005/8/layout/lProcess2"/>
    <dgm:cxn modelId="{AFD38918-2E8D-4A75-B032-6422FF5C6D41}" type="presParOf" srcId="{053C6389-AD96-4D8E-B92C-FA3B38A0D767}" destId="{D0E049DC-FB9A-418E-A4F4-58FEEB304E04}" srcOrd="1" destOrd="0" presId="urn:microsoft.com/office/officeart/2005/8/layout/lProcess2"/>
    <dgm:cxn modelId="{E85251E8-6669-488E-A4A2-27A420FDC9F9}" type="presParOf" srcId="{053C6389-AD96-4D8E-B92C-FA3B38A0D767}" destId="{CC8F48C1-D62F-474C-8E7E-86AF9E667EC7}" srcOrd="2" destOrd="0" presId="urn:microsoft.com/office/officeart/2005/8/layout/lProcess2"/>
    <dgm:cxn modelId="{942AFF0F-810B-4144-B744-711BD1ABB01C}" type="presParOf" srcId="{CC8F48C1-D62F-474C-8E7E-86AF9E667EC7}" destId="{3DBA61EE-577D-44DE-91FF-77588F735FC8}" srcOrd="0" destOrd="0" presId="urn:microsoft.com/office/officeart/2005/8/layout/lProcess2"/>
    <dgm:cxn modelId="{F1549BD9-FBC1-449E-83BB-61774B82DCF3}" type="presParOf" srcId="{CC8F48C1-D62F-474C-8E7E-86AF9E667EC7}" destId="{62E0641B-C8C3-4072-889A-49D0559FB06E}" srcOrd="1" destOrd="0" presId="urn:microsoft.com/office/officeart/2005/8/layout/lProcess2"/>
    <dgm:cxn modelId="{5E02725D-364D-4284-A935-945EE28FF169}" type="presParOf" srcId="{CC8F48C1-D62F-474C-8E7E-86AF9E667EC7}" destId="{E962B9F0-BDC6-4C71-9DEA-A68C26043F9D}" srcOrd="2" destOrd="0" presId="urn:microsoft.com/office/officeart/2005/8/layout/lProcess2"/>
    <dgm:cxn modelId="{1C4B10F6-1BA5-4A7F-A22B-9802C93A145A}" type="presParOf" srcId="{E962B9F0-BDC6-4C71-9DEA-A68C26043F9D}" destId="{678E0B16-FF6A-4DA6-AFDA-1BDDE854AD31}" srcOrd="0" destOrd="0" presId="urn:microsoft.com/office/officeart/2005/8/layout/lProcess2"/>
    <dgm:cxn modelId="{6C4AA309-BBDC-4FA2-9C74-70724E9F0D29}" type="presParOf" srcId="{678E0B16-FF6A-4DA6-AFDA-1BDDE854AD31}" destId="{02F8C2BA-5688-4D73-9D38-D1EDF990BA22}" srcOrd="0" destOrd="0" presId="urn:microsoft.com/office/officeart/2005/8/layout/lProcess2"/>
    <dgm:cxn modelId="{20E342CD-508B-4FA3-BD07-DCE05CF2B51D}" type="presParOf" srcId="{678E0B16-FF6A-4DA6-AFDA-1BDDE854AD31}" destId="{242CBC08-5B0F-46A4-A5BB-1D570594B2D4}" srcOrd="1" destOrd="0" presId="urn:microsoft.com/office/officeart/2005/8/layout/lProcess2"/>
    <dgm:cxn modelId="{56C466BF-1CBC-4491-A3B1-4AB51A86D8ED}" type="presParOf" srcId="{678E0B16-FF6A-4DA6-AFDA-1BDDE854AD31}" destId="{71AC4AF5-2B25-476D-B8AD-AF10F62EFA22}" srcOrd="2" destOrd="0" presId="urn:microsoft.com/office/officeart/2005/8/layout/lProcess2"/>
    <dgm:cxn modelId="{7898D116-6B5C-41D9-A81D-9FCA893359C6}" type="presParOf" srcId="{678E0B16-FF6A-4DA6-AFDA-1BDDE854AD31}" destId="{B954B81C-45D8-4B60-920B-00DDEAAE369C}" srcOrd="3" destOrd="0" presId="urn:microsoft.com/office/officeart/2005/8/layout/lProcess2"/>
    <dgm:cxn modelId="{5786C13F-6DA2-4981-9425-1198F031184F}" type="presParOf" srcId="{678E0B16-FF6A-4DA6-AFDA-1BDDE854AD31}" destId="{0C6F3438-8138-49B3-83AD-D2B00154407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F16935-0E2D-48B8-943C-B7B71F3A5758}" type="doc">
      <dgm:prSet loTypeId="urn:microsoft.com/office/officeart/2005/8/layout/radial1" loCatId="cycle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75F366FE-FBBA-448D-B2E1-48252B3E6CE4}">
      <dgm:prSet phldrT="[Texto]"/>
      <dgm:spPr/>
      <dgm:t>
        <a:bodyPr/>
        <a:lstStyle/>
        <a:p>
          <a:r>
            <a:rPr lang="es-MX" b="1" dirty="0" smtClean="0"/>
            <a:t>Composición escrita</a:t>
          </a:r>
          <a:endParaRPr lang="es-MX" b="1" dirty="0"/>
        </a:p>
      </dgm:t>
    </dgm:pt>
    <dgm:pt modelId="{1DE29A7A-E6BB-447A-BE32-8F143CCADC1A}" type="parTrans" cxnId="{57E24799-6A73-4F64-9DCC-994F24B1FFCF}">
      <dgm:prSet/>
      <dgm:spPr/>
      <dgm:t>
        <a:bodyPr/>
        <a:lstStyle/>
        <a:p>
          <a:endParaRPr lang="es-MX"/>
        </a:p>
      </dgm:t>
    </dgm:pt>
    <dgm:pt modelId="{7692643B-C1F7-44FE-861E-D1AC32DA4A52}" type="sibTrans" cxnId="{57E24799-6A73-4F64-9DCC-994F24B1FFCF}">
      <dgm:prSet/>
      <dgm:spPr/>
      <dgm:t>
        <a:bodyPr/>
        <a:lstStyle/>
        <a:p>
          <a:endParaRPr lang="es-MX"/>
        </a:p>
      </dgm:t>
    </dgm:pt>
    <dgm:pt modelId="{6E254C01-46FF-4AB1-BB1E-9C10BFE545BC}">
      <dgm:prSet phldrT="[Texto]"/>
      <dgm:spPr/>
      <dgm:t>
        <a:bodyPr/>
        <a:lstStyle/>
        <a:p>
          <a:r>
            <a:rPr lang="es-MX" dirty="0" smtClean="0"/>
            <a:t>Planificación</a:t>
          </a:r>
          <a:endParaRPr lang="es-MX" dirty="0"/>
        </a:p>
      </dgm:t>
    </dgm:pt>
    <dgm:pt modelId="{BBC62F87-204F-419F-8836-F766F8990363}" type="parTrans" cxnId="{29C38BDE-5961-4FAE-B962-D637BBD93221}">
      <dgm:prSet/>
      <dgm:spPr/>
      <dgm:t>
        <a:bodyPr/>
        <a:lstStyle/>
        <a:p>
          <a:endParaRPr lang="es-MX"/>
        </a:p>
      </dgm:t>
    </dgm:pt>
    <dgm:pt modelId="{0D4AEF9C-BDBA-4AB5-8E9D-F5754AC8D0BD}" type="sibTrans" cxnId="{29C38BDE-5961-4FAE-B962-D637BBD93221}">
      <dgm:prSet/>
      <dgm:spPr/>
      <dgm:t>
        <a:bodyPr/>
        <a:lstStyle/>
        <a:p>
          <a:endParaRPr lang="es-MX"/>
        </a:p>
      </dgm:t>
    </dgm:pt>
    <dgm:pt modelId="{FB4CECB7-45A9-439B-B269-7EB442B0EF3F}">
      <dgm:prSet phldrT="[Texto]"/>
      <dgm:spPr/>
      <dgm:t>
        <a:bodyPr/>
        <a:lstStyle/>
        <a:p>
          <a:r>
            <a:rPr lang="es-MX" dirty="0" smtClean="0"/>
            <a:t>Textualización</a:t>
          </a:r>
          <a:endParaRPr lang="es-MX" dirty="0"/>
        </a:p>
      </dgm:t>
    </dgm:pt>
    <dgm:pt modelId="{DDD7F8D0-698D-450C-AC97-D87AAC82FFFC}" type="parTrans" cxnId="{60F0F272-05C8-4E49-8611-47A69D6E63BA}">
      <dgm:prSet/>
      <dgm:spPr/>
      <dgm:t>
        <a:bodyPr/>
        <a:lstStyle/>
        <a:p>
          <a:endParaRPr lang="es-MX"/>
        </a:p>
      </dgm:t>
    </dgm:pt>
    <dgm:pt modelId="{F979853A-2A09-4E0C-9690-DA01D445AE57}" type="sibTrans" cxnId="{60F0F272-05C8-4E49-8611-47A69D6E63BA}">
      <dgm:prSet/>
      <dgm:spPr/>
      <dgm:t>
        <a:bodyPr/>
        <a:lstStyle/>
        <a:p>
          <a:endParaRPr lang="es-MX"/>
        </a:p>
      </dgm:t>
    </dgm:pt>
    <dgm:pt modelId="{50FDB03A-03E3-42E7-8EE6-854719FF2334}">
      <dgm:prSet phldrT="[Texto]"/>
      <dgm:spPr/>
      <dgm:t>
        <a:bodyPr/>
        <a:lstStyle/>
        <a:p>
          <a:r>
            <a:rPr lang="es-MX" dirty="0" smtClean="0"/>
            <a:t>Revisión</a:t>
          </a:r>
          <a:endParaRPr lang="es-MX" dirty="0"/>
        </a:p>
      </dgm:t>
    </dgm:pt>
    <dgm:pt modelId="{828215DB-4BA0-498F-A336-ABD1A1FA6999}" type="parTrans" cxnId="{099A464A-A30D-436A-81F1-2C0DC5D8AB73}">
      <dgm:prSet/>
      <dgm:spPr/>
      <dgm:t>
        <a:bodyPr/>
        <a:lstStyle/>
        <a:p>
          <a:endParaRPr lang="es-MX"/>
        </a:p>
      </dgm:t>
    </dgm:pt>
    <dgm:pt modelId="{607D6EC3-B062-468A-8E6F-656B5C793758}" type="sibTrans" cxnId="{099A464A-A30D-436A-81F1-2C0DC5D8AB73}">
      <dgm:prSet/>
      <dgm:spPr/>
      <dgm:t>
        <a:bodyPr/>
        <a:lstStyle/>
        <a:p>
          <a:endParaRPr lang="es-MX"/>
        </a:p>
      </dgm:t>
    </dgm:pt>
    <dgm:pt modelId="{87F89AAC-002D-48A7-8743-8606E2C4EFDC}">
      <dgm:prSet phldrT="[Texto]"/>
      <dgm:spPr/>
      <dgm:t>
        <a:bodyPr/>
        <a:lstStyle/>
        <a:p>
          <a:endParaRPr lang="es-MX" dirty="0"/>
        </a:p>
      </dgm:t>
    </dgm:pt>
    <dgm:pt modelId="{FA488ABD-0EA5-4B0A-9BBA-F9E8049299CB}" type="parTrans" cxnId="{7D20320C-FE64-44EE-8C59-60D10EE1D89C}">
      <dgm:prSet/>
      <dgm:spPr/>
      <dgm:t>
        <a:bodyPr/>
        <a:lstStyle/>
        <a:p>
          <a:endParaRPr lang="es-MX"/>
        </a:p>
      </dgm:t>
    </dgm:pt>
    <dgm:pt modelId="{DE2DFD3C-D1FC-4A5D-8398-6C8F1A2057EC}" type="sibTrans" cxnId="{7D20320C-FE64-44EE-8C59-60D10EE1D89C}">
      <dgm:prSet/>
      <dgm:spPr/>
      <dgm:t>
        <a:bodyPr/>
        <a:lstStyle/>
        <a:p>
          <a:endParaRPr lang="es-MX"/>
        </a:p>
      </dgm:t>
    </dgm:pt>
    <dgm:pt modelId="{C8F6221F-4BB7-4F1B-9533-3FD94788A392}" type="pres">
      <dgm:prSet presAssocID="{C2F16935-0E2D-48B8-943C-B7B71F3A575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EBCF2-2362-494E-A3AD-C0284E6891C5}" type="pres">
      <dgm:prSet presAssocID="{75F366FE-FBBA-448D-B2E1-48252B3E6CE4}" presName="centerShape" presStyleLbl="node0" presStyleIdx="0" presStyleCnt="1"/>
      <dgm:spPr/>
      <dgm:t>
        <a:bodyPr/>
        <a:lstStyle/>
        <a:p>
          <a:endParaRPr lang="es-MX"/>
        </a:p>
      </dgm:t>
    </dgm:pt>
    <dgm:pt modelId="{816AF76F-2AE4-4291-96F0-C88FC2DC76E5}" type="pres">
      <dgm:prSet presAssocID="{BBC62F87-204F-419F-8836-F766F8990363}" presName="Name9" presStyleLbl="parChTrans1D2" presStyleIdx="0" presStyleCnt="3"/>
      <dgm:spPr/>
      <dgm:t>
        <a:bodyPr/>
        <a:lstStyle/>
        <a:p>
          <a:endParaRPr lang="es-MX"/>
        </a:p>
      </dgm:t>
    </dgm:pt>
    <dgm:pt modelId="{A2BE8380-677A-45A4-90FA-D31E9EFF2A4C}" type="pres">
      <dgm:prSet presAssocID="{BBC62F87-204F-419F-8836-F766F8990363}" presName="connTx" presStyleLbl="parChTrans1D2" presStyleIdx="0" presStyleCnt="3"/>
      <dgm:spPr/>
      <dgm:t>
        <a:bodyPr/>
        <a:lstStyle/>
        <a:p>
          <a:endParaRPr lang="es-MX"/>
        </a:p>
      </dgm:t>
    </dgm:pt>
    <dgm:pt modelId="{2DBD0BE5-12DF-461C-9829-87CED9D4D1D4}" type="pres">
      <dgm:prSet presAssocID="{6E254C01-46FF-4AB1-BB1E-9C10BFE545B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FC0FF7-A8A4-445B-A88C-821F51E79F10}" type="pres">
      <dgm:prSet presAssocID="{DDD7F8D0-698D-450C-AC97-D87AAC82FFFC}" presName="Name9" presStyleLbl="parChTrans1D2" presStyleIdx="1" presStyleCnt="3"/>
      <dgm:spPr/>
      <dgm:t>
        <a:bodyPr/>
        <a:lstStyle/>
        <a:p>
          <a:endParaRPr lang="es-MX"/>
        </a:p>
      </dgm:t>
    </dgm:pt>
    <dgm:pt modelId="{FECF5A74-7F47-4426-BBC0-14558FE017D5}" type="pres">
      <dgm:prSet presAssocID="{DDD7F8D0-698D-450C-AC97-D87AAC82FFFC}" presName="connTx" presStyleLbl="parChTrans1D2" presStyleIdx="1" presStyleCnt="3"/>
      <dgm:spPr/>
      <dgm:t>
        <a:bodyPr/>
        <a:lstStyle/>
        <a:p>
          <a:endParaRPr lang="es-MX"/>
        </a:p>
      </dgm:t>
    </dgm:pt>
    <dgm:pt modelId="{24818569-1CF2-4F2A-B461-0ED410BBECA1}" type="pres">
      <dgm:prSet presAssocID="{FB4CECB7-45A9-439B-B269-7EB442B0EF3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856562D-453A-41D1-B246-D2457FC61FDA}" type="pres">
      <dgm:prSet presAssocID="{828215DB-4BA0-498F-A336-ABD1A1FA6999}" presName="Name9" presStyleLbl="parChTrans1D2" presStyleIdx="2" presStyleCnt="3"/>
      <dgm:spPr/>
      <dgm:t>
        <a:bodyPr/>
        <a:lstStyle/>
        <a:p>
          <a:endParaRPr lang="es-MX"/>
        </a:p>
      </dgm:t>
    </dgm:pt>
    <dgm:pt modelId="{7251B697-F512-4998-B70E-98AF5E6E27DB}" type="pres">
      <dgm:prSet presAssocID="{828215DB-4BA0-498F-A336-ABD1A1FA6999}" presName="connTx" presStyleLbl="parChTrans1D2" presStyleIdx="2" presStyleCnt="3"/>
      <dgm:spPr/>
      <dgm:t>
        <a:bodyPr/>
        <a:lstStyle/>
        <a:p>
          <a:endParaRPr lang="es-MX"/>
        </a:p>
      </dgm:t>
    </dgm:pt>
    <dgm:pt modelId="{4A77C60A-C796-4B91-A0CD-7FA277AFDC5A}" type="pres">
      <dgm:prSet presAssocID="{50FDB03A-03E3-42E7-8EE6-854719FF233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C0A585B-DA4D-4E22-848B-390C399590EC}" type="presOf" srcId="{50FDB03A-03E3-42E7-8EE6-854719FF2334}" destId="{4A77C60A-C796-4B91-A0CD-7FA277AFDC5A}" srcOrd="0" destOrd="0" presId="urn:microsoft.com/office/officeart/2005/8/layout/radial1"/>
    <dgm:cxn modelId="{83D26BFA-E3D9-4EA4-877F-7DA93D1B2149}" type="presOf" srcId="{C2F16935-0E2D-48B8-943C-B7B71F3A5758}" destId="{C8F6221F-4BB7-4F1B-9533-3FD94788A392}" srcOrd="0" destOrd="0" presId="urn:microsoft.com/office/officeart/2005/8/layout/radial1"/>
    <dgm:cxn modelId="{57E24799-6A73-4F64-9DCC-994F24B1FFCF}" srcId="{C2F16935-0E2D-48B8-943C-B7B71F3A5758}" destId="{75F366FE-FBBA-448D-B2E1-48252B3E6CE4}" srcOrd="0" destOrd="0" parTransId="{1DE29A7A-E6BB-447A-BE32-8F143CCADC1A}" sibTransId="{7692643B-C1F7-44FE-861E-D1AC32DA4A52}"/>
    <dgm:cxn modelId="{099A464A-A30D-436A-81F1-2C0DC5D8AB73}" srcId="{75F366FE-FBBA-448D-B2E1-48252B3E6CE4}" destId="{50FDB03A-03E3-42E7-8EE6-854719FF2334}" srcOrd="2" destOrd="0" parTransId="{828215DB-4BA0-498F-A336-ABD1A1FA6999}" sibTransId="{607D6EC3-B062-468A-8E6F-656B5C793758}"/>
    <dgm:cxn modelId="{29C38BDE-5961-4FAE-B962-D637BBD93221}" srcId="{75F366FE-FBBA-448D-B2E1-48252B3E6CE4}" destId="{6E254C01-46FF-4AB1-BB1E-9C10BFE545BC}" srcOrd="0" destOrd="0" parTransId="{BBC62F87-204F-419F-8836-F766F8990363}" sibTransId="{0D4AEF9C-BDBA-4AB5-8E9D-F5754AC8D0BD}"/>
    <dgm:cxn modelId="{B49511F5-01C8-43E2-ABDD-432EC994BEE5}" type="presOf" srcId="{828215DB-4BA0-498F-A336-ABD1A1FA6999}" destId="{7251B697-F512-4998-B70E-98AF5E6E27DB}" srcOrd="1" destOrd="0" presId="urn:microsoft.com/office/officeart/2005/8/layout/radial1"/>
    <dgm:cxn modelId="{2241C2C8-CD77-4A02-81BE-F6D0DB863E5F}" type="presOf" srcId="{6E254C01-46FF-4AB1-BB1E-9C10BFE545BC}" destId="{2DBD0BE5-12DF-461C-9829-87CED9D4D1D4}" srcOrd="0" destOrd="0" presId="urn:microsoft.com/office/officeart/2005/8/layout/radial1"/>
    <dgm:cxn modelId="{9D2FEBB5-2B29-4D8F-A739-22D63C2971D3}" type="presOf" srcId="{BBC62F87-204F-419F-8836-F766F8990363}" destId="{816AF76F-2AE4-4291-96F0-C88FC2DC76E5}" srcOrd="0" destOrd="0" presId="urn:microsoft.com/office/officeart/2005/8/layout/radial1"/>
    <dgm:cxn modelId="{AF6852B3-6CCB-4DDB-93FF-F2227E6BBAAA}" type="presOf" srcId="{75F366FE-FBBA-448D-B2E1-48252B3E6CE4}" destId="{A89EBCF2-2362-494E-A3AD-C0284E6891C5}" srcOrd="0" destOrd="0" presId="urn:microsoft.com/office/officeart/2005/8/layout/radial1"/>
    <dgm:cxn modelId="{6391772A-E62B-4271-B90C-DEB748B2ACEC}" type="presOf" srcId="{FB4CECB7-45A9-439B-B269-7EB442B0EF3F}" destId="{24818569-1CF2-4F2A-B461-0ED410BBECA1}" srcOrd="0" destOrd="0" presId="urn:microsoft.com/office/officeart/2005/8/layout/radial1"/>
    <dgm:cxn modelId="{840FAED3-EED4-41E9-918E-7C9D4E40AAA0}" type="presOf" srcId="{BBC62F87-204F-419F-8836-F766F8990363}" destId="{A2BE8380-677A-45A4-90FA-D31E9EFF2A4C}" srcOrd="1" destOrd="0" presId="urn:microsoft.com/office/officeart/2005/8/layout/radial1"/>
    <dgm:cxn modelId="{7895C995-0698-4FF3-A2E0-3C7A00252F6A}" type="presOf" srcId="{DDD7F8D0-698D-450C-AC97-D87AAC82FFFC}" destId="{D3FC0FF7-A8A4-445B-A88C-821F51E79F10}" srcOrd="0" destOrd="0" presId="urn:microsoft.com/office/officeart/2005/8/layout/radial1"/>
    <dgm:cxn modelId="{7D20320C-FE64-44EE-8C59-60D10EE1D89C}" srcId="{C2F16935-0E2D-48B8-943C-B7B71F3A5758}" destId="{87F89AAC-002D-48A7-8743-8606E2C4EFDC}" srcOrd="1" destOrd="0" parTransId="{FA488ABD-0EA5-4B0A-9BBA-F9E8049299CB}" sibTransId="{DE2DFD3C-D1FC-4A5D-8398-6C8F1A2057EC}"/>
    <dgm:cxn modelId="{2CD467AE-234F-4803-9785-A37A60FEDFC0}" type="presOf" srcId="{828215DB-4BA0-498F-A336-ABD1A1FA6999}" destId="{0856562D-453A-41D1-B246-D2457FC61FDA}" srcOrd="0" destOrd="0" presId="urn:microsoft.com/office/officeart/2005/8/layout/radial1"/>
    <dgm:cxn modelId="{60F0F272-05C8-4E49-8611-47A69D6E63BA}" srcId="{75F366FE-FBBA-448D-B2E1-48252B3E6CE4}" destId="{FB4CECB7-45A9-439B-B269-7EB442B0EF3F}" srcOrd="1" destOrd="0" parTransId="{DDD7F8D0-698D-450C-AC97-D87AAC82FFFC}" sibTransId="{F979853A-2A09-4E0C-9690-DA01D445AE57}"/>
    <dgm:cxn modelId="{B9147279-0FC9-439D-8F8D-EDACC02E8AB7}" type="presOf" srcId="{DDD7F8D0-698D-450C-AC97-D87AAC82FFFC}" destId="{FECF5A74-7F47-4426-BBC0-14558FE017D5}" srcOrd="1" destOrd="0" presId="urn:microsoft.com/office/officeart/2005/8/layout/radial1"/>
    <dgm:cxn modelId="{FFECCCBF-E8E6-4B61-B11B-650609773BF2}" type="presParOf" srcId="{C8F6221F-4BB7-4F1B-9533-3FD94788A392}" destId="{A89EBCF2-2362-494E-A3AD-C0284E6891C5}" srcOrd="0" destOrd="0" presId="urn:microsoft.com/office/officeart/2005/8/layout/radial1"/>
    <dgm:cxn modelId="{182E88D0-50E5-4BE7-BF0B-89713B7B4AF6}" type="presParOf" srcId="{C8F6221F-4BB7-4F1B-9533-3FD94788A392}" destId="{816AF76F-2AE4-4291-96F0-C88FC2DC76E5}" srcOrd="1" destOrd="0" presId="urn:microsoft.com/office/officeart/2005/8/layout/radial1"/>
    <dgm:cxn modelId="{A5811CF6-D2FA-4581-BB78-FC2E177B7B0B}" type="presParOf" srcId="{816AF76F-2AE4-4291-96F0-C88FC2DC76E5}" destId="{A2BE8380-677A-45A4-90FA-D31E9EFF2A4C}" srcOrd="0" destOrd="0" presId="urn:microsoft.com/office/officeart/2005/8/layout/radial1"/>
    <dgm:cxn modelId="{2E24295C-E25B-4F7C-9E8F-F201F5853120}" type="presParOf" srcId="{C8F6221F-4BB7-4F1B-9533-3FD94788A392}" destId="{2DBD0BE5-12DF-461C-9829-87CED9D4D1D4}" srcOrd="2" destOrd="0" presId="urn:microsoft.com/office/officeart/2005/8/layout/radial1"/>
    <dgm:cxn modelId="{44FF3311-69DC-4781-AA93-ABE182807B48}" type="presParOf" srcId="{C8F6221F-4BB7-4F1B-9533-3FD94788A392}" destId="{D3FC0FF7-A8A4-445B-A88C-821F51E79F10}" srcOrd="3" destOrd="0" presId="urn:microsoft.com/office/officeart/2005/8/layout/radial1"/>
    <dgm:cxn modelId="{BEAE23D9-CF3F-460B-BFCE-30DC8FF1D52D}" type="presParOf" srcId="{D3FC0FF7-A8A4-445B-A88C-821F51E79F10}" destId="{FECF5A74-7F47-4426-BBC0-14558FE017D5}" srcOrd="0" destOrd="0" presId="urn:microsoft.com/office/officeart/2005/8/layout/radial1"/>
    <dgm:cxn modelId="{CFA4647E-ED47-48BC-AC6B-9F824B24BA45}" type="presParOf" srcId="{C8F6221F-4BB7-4F1B-9533-3FD94788A392}" destId="{24818569-1CF2-4F2A-B461-0ED410BBECA1}" srcOrd="4" destOrd="0" presId="urn:microsoft.com/office/officeart/2005/8/layout/radial1"/>
    <dgm:cxn modelId="{870F17A1-C919-48A6-9B41-B26A1E97A266}" type="presParOf" srcId="{C8F6221F-4BB7-4F1B-9533-3FD94788A392}" destId="{0856562D-453A-41D1-B246-D2457FC61FDA}" srcOrd="5" destOrd="0" presId="urn:microsoft.com/office/officeart/2005/8/layout/radial1"/>
    <dgm:cxn modelId="{A38FE877-9922-47B8-A4D2-EA48173F5CB3}" type="presParOf" srcId="{0856562D-453A-41D1-B246-D2457FC61FDA}" destId="{7251B697-F512-4998-B70E-98AF5E6E27DB}" srcOrd="0" destOrd="0" presId="urn:microsoft.com/office/officeart/2005/8/layout/radial1"/>
    <dgm:cxn modelId="{3F26F165-2F83-4CC3-AF8A-FD7D247E71F6}" type="presParOf" srcId="{C8F6221F-4BB7-4F1B-9533-3FD94788A392}" destId="{4A77C60A-C796-4B91-A0CD-7FA277AFDC5A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5C6A2D-5182-498E-8896-C9ECD4101DCE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0938D298-903D-4138-92DA-AECA764BC499}">
      <dgm:prSet phldrT="[Texto]"/>
      <dgm:spPr/>
      <dgm:t>
        <a:bodyPr/>
        <a:lstStyle/>
        <a:p>
          <a:r>
            <a:rPr lang="es-MX" dirty="0" smtClean="0"/>
            <a:t>Planificación </a:t>
          </a:r>
          <a:endParaRPr lang="es-MX" dirty="0"/>
        </a:p>
      </dgm:t>
    </dgm:pt>
    <dgm:pt modelId="{81142E3D-C3BB-42D1-B6B1-23AC0CEB3D6F}" type="parTrans" cxnId="{11777A0B-7F1F-4860-BE70-C80A9F71A2C9}">
      <dgm:prSet/>
      <dgm:spPr/>
      <dgm:t>
        <a:bodyPr/>
        <a:lstStyle/>
        <a:p>
          <a:endParaRPr lang="es-MX"/>
        </a:p>
      </dgm:t>
    </dgm:pt>
    <dgm:pt modelId="{F317DB49-E309-4C3A-AEDB-C60B2911BBCD}" type="sibTrans" cxnId="{11777A0B-7F1F-4860-BE70-C80A9F71A2C9}">
      <dgm:prSet/>
      <dgm:spPr/>
      <dgm:t>
        <a:bodyPr/>
        <a:lstStyle/>
        <a:p>
          <a:endParaRPr lang="es-MX"/>
        </a:p>
      </dgm:t>
    </dgm:pt>
    <dgm:pt modelId="{6628186A-78DC-4DBA-99E7-54642120180F}">
      <dgm:prSet phldrT="[Texto]"/>
      <dgm:spPr/>
      <dgm:t>
        <a:bodyPr/>
        <a:lstStyle/>
        <a:p>
          <a:r>
            <a:rPr lang="es-MX" dirty="0" smtClean="0"/>
            <a:t>Determinación del propósito</a:t>
          </a:r>
          <a:endParaRPr lang="es-MX" dirty="0"/>
        </a:p>
      </dgm:t>
    </dgm:pt>
    <dgm:pt modelId="{7FC940D5-B968-4E58-A3D4-0BD1C5F4EF28}" type="parTrans" cxnId="{C092F0E3-847C-4454-8E80-C16BFE9B861E}">
      <dgm:prSet/>
      <dgm:spPr/>
      <dgm:t>
        <a:bodyPr/>
        <a:lstStyle/>
        <a:p>
          <a:endParaRPr lang="es-MX"/>
        </a:p>
      </dgm:t>
    </dgm:pt>
    <dgm:pt modelId="{78A99A68-6DC5-4762-A46B-F8778F55BA74}" type="sibTrans" cxnId="{C092F0E3-847C-4454-8E80-C16BFE9B861E}">
      <dgm:prSet/>
      <dgm:spPr/>
      <dgm:t>
        <a:bodyPr/>
        <a:lstStyle/>
        <a:p>
          <a:endParaRPr lang="es-MX"/>
        </a:p>
      </dgm:t>
    </dgm:pt>
    <dgm:pt modelId="{F1F668E7-24E2-47E8-9FDE-3FCEA27397C6}">
      <dgm:prSet phldrT="[Texto]"/>
      <dgm:spPr/>
      <dgm:t>
        <a:bodyPr/>
        <a:lstStyle/>
        <a:p>
          <a:r>
            <a:rPr lang="es-MX" dirty="0" smtClean="0"/>
            <a:t>Considerar el destinatario</a:t>
          </a:r>
          <a:endParaRPr lang="es-MX" dirty="0"/>
        </a:p>
      </dgm:t>
    </dgm:pt>
    <dgm:pt modelId="{6B52FBF8-2D10-419C-9341-B2F33DBFDB78}" type="parTrans" cxnId="{45E3B180-15FE-4C3B-826B-1C2BBDCD5B68}">
      <dgm:prSet/>
      <dgm:spPr/>
      <dgm:t>
        <a:bodyPr/>
        <a:lstStyle/>
        <a:p>
          <a:endParaRPr lang="es-MX"/>
        </a:p>
      </dgm:t>
    </dgm:pt>
    <dgm:pt modelId="{FE16BB1D-CB60-4362-A42B-BF456DF8980A}" type="sibTrans" cxnId="{45E3B180-15FE-4C3B-826B-1C2BBDCD5B68}">
      <dgm:prSet/>
      <dgm:spPr/>
      <dgm:t>
        <a:bodyPr/>
        <a:lstStyle/>
        <a:p>
          <a:endParaRPr lang="es-MX"/>
        </a:p>
      </dgm:t>
    </dgm:pt>
    <dgm:pt modelId="{CABB79DA-D80E-493F-A614-21BF2D0A3491}">
      <dgm:prSet phldrT="[Texto]"/>
      <dgm:spPr/>
      <dgm:t>
        <a:bodyPr/>
        <a:lstStyle/>
        <a:p>
          <a:r>
            <a:rPr lang="es-MX" dirty="0" smtClean="0"/>
            <a:t>Atender las necesidades comunicativas</a:t>
          </a:r>
          <a:endParaRPr lang="es-MX" dirty="0"/>
        </a:p>
      </dgm:t>
    </dgm:pt>
    <dgm:pt modelId="{C72D8417-A6CB-492E-A446-C65DB7E5F07B}" type="parTrans" cxnId="{87862356-4182-4EBF-BA2E-013D6A609C4C}">
      <dgm:prSet/>
      <dgm:spPr/>
      <dgm:t>
        <a:bodyPr/>
        <a:lstStyle/>
        <a:p>
          <a:endParaRPr lang="es-MX"/>
        </a:p>
      </dgm:t>
    </dgm:pt>
    <dgm:pt modelId="{F362B9A2-86E0-4457-885A-9D3B4BA6A8D7}" type="sibTrans" cxnId="{87862356-4182-4EBF-BA2E-013D6A609C4C}">
      <dgm:prSet/>
      <dgm:spPr/>
      <dgm:t>
        <a:bodyPr/>
        <a:lstStyle/>
        <a:p>
          <a:endParaRPr lang="es-MX"/>
        </a:p>
      </dgm:t>
    </dgm:pt>
    <dgm:pt modelId="{2BFE43D5-0F17-457C-855A-9BEAC2FEB588}">
      <dgm:prSet phldrT="[Texto]"/>
      <dgm:spPr/>
      <dgm:t>
        <a:bodyPr/>
        <a:lstStyle/>
        <a:p>
          <a:r>
            <a:rPr lang="es-MX" dirty="0" smtClean="0"/>
            <a:t>Organización retórica</a:t>
          </a:r>
          <a:endParaRPr lang="es-MX" dirty="0"/>
        </a:p>
      </dgm:t>
    </dgm:pt>
    <dgm:pt modelId="{8E3ACBE6-7A5C-47A3-AB60-9F4DD715118E}" type="parTrans" cxnId="{B7698679-09C1-4E9E-9208-CB74874B2F41}">
      <dgm:prSet/>
      <dgm:spPr/>
      <dgm:t>
        <a:bodyPr/>
        <a:lstStyle/>
        <a:p>
          <a:endParaRPr lang="es-MX"/>
        </a:p>
      </dgm:t>
    </dgm:pt>
    <dgm:pt modelId="{C845007C-F10C-401F-A3F5-C2F2AC14AA5B}" type="sibTrans" cxnId="{B7698679-09C1-4E9E-9208-CB74874B2F41}">
      <dgm:prSet/>
      <dgm:spPr/>
      <dgm:t>
        <a:bodyPr/>
        <a:lstStyle/>
        <a:p>
          <a:endParaRPr lang="es-MX"/>
        </a:p>
      </dgm:t>
    </dgm:pt>
    <dgm:pt modelId="{B81175A5-FA96-4B5D-9F9D-269E6FC9F403}">
      <dgm:prSet phldrT="[Texto]"/>
      <dgm:spPr/>
      <dgm:t>
        <a:bodyPr/>
        <a:lstStyle/>
        <a:p>
          <a:r>
            <a:rPr lang="es-MX" dirty="0" smtClean="0"/>
            <a:t>Generación del posible contenido temático</a:t>
          </a:r>
          <a:endParaRPr lang="es-MX" dirty="0"/>
        </a:p>
      </dgm:t>
    </dgm:pt>
    <dgm:pt modelId="{022CBE11-D0B5-4040-88C7-E57A3E46B14E}" type="parTrans" cxnId="{8883A667-0414-4CA4-AC8D-64A13B9E462D}">
      <dgm:prSet/>
      <dgm:spPr/>
      <dgm:t>
        <a:bodyPr/>
        <a:lstStyle/>
        <a:p>
          <a:endParaRPr lang="es-MX"/>
        </a:p>
      </dgm:t>
    </dgm:pt>
    <dgm:pt modelId="{8B6A92C2-08E3-4ADF-848B-84698E494E67}" type="sibTrans" cxnId="{8883A667-0414-4CA4-AC8D-64A13B9E462D}">
      <dgm:prSet/>
      <dgm:spPr/>
      <dgm:t>
        <a:bodyPr/>
        <a:lstStyle/>
        <a:p>
          <a:endParaRPr lang="es-MX"/>
        </a:p>
      </dgm:t>
    </dgm:pt>
    <dgm:pt modelId="{73FF3E44-848E-48EA-8F66-1E8816F9C368}">
      <dgm:prSet phldrT="[Texto]"/>
      <dgm:spPr/>
      <dgm:t>
        <a:bodyPr/>
        <a:lstStyle/>
        <a:p>
          <a:r>
            <a:rPr lang="es-MX" dirty="0" smtClean="0"/>
            <a:t>Elaboración del plan de escritura</a:t>
          </a:r>
          <a:endParaRPr lang="es-MX" dirty="0"/>
        </a:p>
      </dgm:t>
    </dgm:pt>
    <dgm:pt modelId="{8C5DCD36-6543-4DD9-BE16-30BCF6AE9C63}" type="parTrans" cxnId="{0CE3BA70-67D9-44B4-A243-26EC128DBB76}">
      <dgm:prSet/>
      <dgm:spPr/>
      <dgm:t>
        <a:bodyPr/>
        <a:lstStyle/>
        <a:p>
          <a:endParaRPr lang="es-MX"/>
        </a:p>
      </dgm:t>
    </dgm:pt>
    <dgm:pt modelId="{6D07832A-9C74-42DE-8E8A-46EB69833374}" type="sibTrans" cxnId="{0CE3BA70-67D9-44B4-A243-26EC128DBB76}">
      <dgm:prSet/>
      <dgm:spPr/>
      <dgm:t>
        <a:bodyPr/>
        <a:lstStyle/>
        <a:p>
          <a:endParaRPr lang="es-MX"/>
        </a:p>
      </dgm:t>
    </dgm:pt>
    <dgm:pt modelId="{914318B1-E49E-4A50-806B-437B10089AAB}" type="pres">
      <dgm:prSet presAssocID="{5A5C6A2D-5182-498E-8896-C9ECD4101DC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F810BF3-AEE4-4CA2-B9FA-0CF3CB438C9A}" type="pres">
      <dgm:prSet presAssocID="{0938D298-903D-4138-92DA-AECA764BC499}" presName="root1" presStyleCnt="0"/>
      <dgm:spPr/>
    </dgm:pt>
    <dgm:pt modelId="{2770D09C-4DFF-4367-B936-B522674FC43F}" type="pres">
      <dgm:prSet presAssocID="{0938D298-903D-4138-92DA-AECA764BC49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FEA1230-53AD-4C28-B4BF-F970A4BE1DB2}" type="pres">
      <dgm:prSet presAssocID="{0938D298-903D-4138-92DA-AECA764BC499}" presName="level2hierChild" presStyleCnt="0"/>
      <dgm:spPr/>
    </dgm:pt>
    <dgm:pt modelId="{1D31C3BA-6F4C-4923-B9E7-E237012BB101}" type="pres">
      <dgm:prSet presAssocID="{7FC940D5-B968-4E58-A3D4-0BD1C5F4EF28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A0142E39-D843-46B9-93F0-601F107446E1}" type="pres">
      <dgm:prSet presAssocID="{7FC940D5-B968-4E58-A3D4-0BD1C5F4EF28}" presName="connTx" presStyleLbl="parChTrans1D2" presStyleIdx="0" presStyleCnt="3"/>
      <dgm:spPr/>
      <dgm:t>
        <a:bodyPr/>
        <a:lstStyle/>
        <a:p>
          <a:endParaRPr lang="es-MX"/>
        </a:p>
      </dgm:t>
    </dgm:pt>
    <dgm:pt modelId="{AF4F4BF9-1D3C-43F1-84AA-EA3EA35F13AE}" type="pres">
      <dgm:prSet presAssocID="{6628186A-78DC-4DBA-99E7-54642120180F}" presName="root2" presStyleCnt="0"/>
      <dgm:spPr/>
    </dgm:pt>
    <dgm:pt modelId="{808ED099-8DEC-4295-B2F9-CE67B2831157}" type="pres">
      <dgm:prSet presAssocID="{6628186A-78DC-4DBA-99E7-54642120180F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7B4AD06-7BF8-43C1-83D3-DF4C317D3579}" type="pres">
      <dgm:prSet presAssocID="{6628186A-78DC-4DBA-99E7-54642120180F}" presName="level3hierChild" presStyleCnt="0"/>
      <dgm:spPr/>
    </dgm:pt>
    <dgm:pt modelId="{4125B39E-4993-4C40-A7CE-53B0DC5C40CC}" type="pres">
      <dgm:prSet presAssocID="{6B52FBF8-2D10-419C-9341-B2F33DBFDB78}" presName="conn2-1" presStyleLbl="parChTrans1D3" presStyleIdx="0" presStyleCnt="2"/>
      <dgm:spPr/>
      <dgm:t>
        <a:bodyPr/>
        <a:lstStyle/>
        <a:p>
          <a:endParaRPr lang="es-MX"/>
        </a:p>
      </dgm:t>
    </dgm:pt>
    <dgm:pt modelId="{E197D191-521D-4923-9E14-51B20F65096F}" type="pres">
      <dgm:prSet presAssocID="{6B52FBF8-2D10-419C-9341-B2F33DBFDB78}" presName="connTx" presStyleLbl="parChTrans1D3" presStyleIdx="0" presStyleCnt="2"/>
      <dgm:spPr/>
      <dgm:t>
        <a:bodyPr/>
        <a:lstStyle/>
        <a:p>
          <a:endParaRPr lang="es-MX"/>
        </a:p>
      </dgm:t>
    </dgm:pt>
    <dgm:pt modelId="{62C91595-A82D-4AF8-A33F-72BFFCF3C177}" type="pres">
      <dgm:prSet presAssocID="{F1F668E7-24E2-47E8-9FDE-3FCEA27397C6}" presName="root2" presStyleCnt="0"/>
      <dgm:spPr/>
    </dgm:pt>
    <dgm:pt modelId="{51BF59A2-F617-42AC-B266-CA6B9C0BF484}" type="pres">
      <dgm:prSet presAssocID="{F1F668E7-24E2-47E8-9FDE-3FCEA27397C6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6CA114C-7EC1-4EAB-977A-71E12D2B7157}" type="pres">
      <dgm:prSet presAssocID="{F1F668E7-24E2-47E8-9FDE-3FCEA27397C6}" presName="level3hierChild" presStyleCnt="0"/>
      <dgm:spPr/>
    </dgm:pt>
    <dgm:pt modelId="{773B9A86-445D-4356-A995-D970E8A1BC6F}" type="pres">
      <dgm:prSet presAssocID="{C72D8417-A6CB-492E-A446-C65DB7E5F07B}" presName="conn2-1" presStyleLbl="parChTrans1D3" presStyleIdx="1" presStyleCnt="2"/>
      <dgm:spPr/>
      <dgm:t>
        <a:bodyPr/>
        <a:lstStyle/>
        <a:p>
          <a:endParaRPr lang="es-MX"/>
        </a:p>
      </dgm:t>
    </dgm:pt>
    <dgm:pt modelId="{E989D026-C527-4DF0-846E-4008DF364445}" type="pres">
      <dgm:prSet presAssocID="{C72D8417-A6CB-492E-A446-C65DB7E5F07B}" presName="connTx" presStyleLbl="parChTrans1D3" presStyleIdx="1" presStyleCnt="2"/>
      <dgm:spPr/>
      <dgm:t>
        <a:bodyPr/>
        <a:lstStyle/>
        <a:p>
          <a:endParaRPr lang="es-MX"/>
        </a:p>
      </dgm:t>
    </dgm:pt>
    <dgm:pt modelId="{9762F253-6E6D-4F32-A9B0-48F61DAE8008}" type="pres">
      <dgm:prSet presAssocID="{CABB79DA-D80E-493F-A614-21BF2D0A3491}" presName="root2" presStyleCnt="0"/>
      <dgm:spPr/>
    </dgm:pt>
    <dgm:pt modelId="{DFE71B81-8096-40A5-B5BA-E987F83F780C}" type="pres">
      <dgm:prSet presAssocID="{CABB79DA-D80E-493F-A614-21BF2D0A3491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9C2EC9-B5F9-44CF-8503-2F42C094514F}" type="pres">
      <dgm:prSet presAssocID="{CABB79DA-D80E-493F-A614-21BF2D0A3491}" presName="level3hierChild" presStyleCnt="0"/>
      <dgm:spPr/>
    </dgm:pt>
    <dgm:pt modelId="{8B38D01B-6BA8-4FA7-9F3F-83F19D603F4D}" type="pres">
      <dgm:prSet presAssocID="{8C5DCD36-6543-4DD9-BE16-30BCF6AE9C63}" presName="conn2-1" presStyleLbl="parChTrans1D4" presStyleIdx="0" presStyleCnt="1"/>
      <dgm:spPr/>
      <dgm:t>
        <a:bodyPr/>
        <a:lstStyle/>
        <a:p>
          <a:endParaRPr lang="es-MX"/>
        </a:p>
      </dgm:t>
    </dgm:pt>
    <dgm:pt modelId="{64E205C7-07E7-4A74-86BE-ABBDD2B3C2A1}" type="pres">
      <dgm:prSet presAssocID="{8C5DCD36-6543-4DD9-BE16-30BCF6AE9C63}" presName="connTx" presStyleLbl="parChTrans1D4" presStyleIdx="0" presStyleCnt="1"/>
      <dgm:spPr/>
      <dgm:t>
        <a:bodyPr/>
        <a:lstStyle/>
        <a:p>
          <a:endParaRPr lang="es-MX"/>
        </a:p>
      </dgm:t>
    </dgm:pt>
    <dgm:pt modelId="{B5B1A6DE-3939-4D32-89A0-E67ED077EC42}" type="pres">
      <dgm:prSet presAssocID="{73FF3E44-848E-48EA-8F66-1E8816F9C368}" presName="root2" presStyleCnt="0"/>
      <dgm:spPr/>
    </dgm:pt>
    <dgm:pt modelId="{917E2978-9AC9-4257-8D9C-BD7A467B36CA}" type="pres">
      <dgm:prSet presAssocID="{73FF3E44-848E-48EA-8F66-1E8816F9C368}" presName="LevelTwoTextNode" presStyleLbl="node4" presStyleIdx="0" presStyleCnt="1" custScaleX="100589" custLinFactNeighborX="4339" custLinFactNeighborY="8166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F363FA9-6919-42CB-862F-E057AAE92002}" type="pres">
      <dgm:prSet presAssocID="{73FF3E44-848E-48EA-8F66-1E8816F9C368}" presName="level3hierChild" presStyleCnt="0"/>
      <dgm:spPr/>
    </dgm:pt>
    <dgm:pt modelId="{7440B50F-9D2E-4D18-9782-A8F27AAFE2C0}" type="pres">
      <dgm:prSet presAssocID="{022CBE11-D0B5-4040-88C7-E57A3E46B14E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D77B60F5-D601-42D7-8804-E73B4E3998ED}" type="pres">
      <dgm:prSet presAssocID="{022CBE11-D0B5-4040-88C7-E57A3E46B14E}" presName="connTx" presStyleLbl="parChTrans1D2" presStyleIdx="1" presStyleCnt="3"/>
      <dgm:spPr/>
      <dgm:t>
        <a:bodyPr/>
        <a:lstStyle/>
        <a:p>
          <a:endParaRPr lang="es-MX"/>
        </a:p>
      </dgm:t>
    </dgm:pt>
    <dgm:pt modelId="{72039364-A157-4D21-97AD-7A9825DBBE24}" type="pres">
      <dgm:prSet presAssocID="{B81175A5-FA96-4B5D-9F9D-269E6FC9F403}" presName="root2" presStyleCnt="0"/>
      <dgm:spPr/>
    </dgm:pt>
    <dgm:pt modelId="{101AD22C-3CD7-48C8-A304-0D2603EC572F}" type="pres">
      <dgm:prSet presAssocID="{B81175A5-FA96-4B5D-9F9D-269E6FC9F403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7382672-6396-4757-9F5A-13291C5E4395}" type="pres">
      <dgm:prSet presAssocID="{B81175A5-FA96-4B5D-9F9D-269E6FC9F403}" presName="level3hierChild" presStyleCnt="0"/>
      <dgm:spPr/>
    </dgm:pt>
    <dgm:pt modelId="{0B68205A-CCEE-4142-AD10-B429473C7296}" type="pres">
      <dgm:prSet presAssocID="{8E3ACBE6-7A5C-47A3-AB60-9F4DD715118E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6C24D96D-AE77-4306-9485-0916BA08EB80}" type="pres">
      <dgm:prSet presAssocID="{8E3ACBE6-7A5C-47A3-AB60-9F4DD715118E}" presName="connTx" presStyleLbl="parChTrans1D2" presStyleIdx="2" presStyleCnt="3"/>
      <dgm:spPr/>
      <dgm:t>
        <a:bodyPr/>
        <a:lstStyle/>
        <a:p>
          <a:endParaRPr lang="es-MX"/>
        </a:p>
      </dgm:t>
    </dgm:pt>
    <dgm:pt modelId="{A962A69B-34E8-47E2-8FB4-A7DC645083EC}" type="pres">
      <dgm:prSet presAssocID="{2BFE43D5-0F17-457C-855A-9BEAC2FEB588}" presName="root2" presStyleCnt="0"/>
      <dgm:spPr/>
    </dgm:pt>
    <dgm:pt modelId="{AFF30550-485A-4634-BEE6-FF8632D3597A}" type="pres">
      <dgm:prSet presAssocID="{2BFE43D5-0F17-457C-855A-9BEAC2FEB58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41DC18D-91A0-4CC6-9374-D70C4B40D182}" type="pres">
      <dgm:prSet presAssocID="{2BFE43D5-0F17-457C-855A-9BEAC2FEB588}" presName="level3hierChild" presStyleCnt="0"/>
      <dgm:spPr/>
    </dgm:pt>
  </dgm:ptLst>
  <dgm:cxnLst>
    <dgm:cxn modelId="{6C58B3C2-BDC0-4F36-A22E-CFE71074CED8}" type="presOf" srcId="{6628186A-78DC-4DBA-99E7-54642120180F}" destId="{808ED099-8DEC-4295-B2F9-CE67B2831157}" srcOrd="0" destOrd="0" presId="urn:microsoft.com/office/officeart/2005/8/layout/hierarchy2"/>
    <dgm:cxn modelId="{9FD61CE9-7982-4136-99AC-5FF57EAD25AE}" type="presOf" srcId="{022CBE11-D0B5-4040-88C7-E57A3E46B14E}" destId="{7440B50F-9D2E-4D18-9782-A8F27AAFE2C0}" srcOrd="0" destOrd="0" presId="urn:microsoft.com/office/officeart/2005/8/layout/hierarchy2"/>
    <dgm:cxn modelId="{A3EA33EE-B186-4257-A934-7AFDB0570029}" type="presOf" srcId="{73FF3E44-848E-48EA-8F66-1E8816F9C368}" destId="{917E2978-9AC9-4257-8D9C-BD7A467B36CA}" srcOrd="0" destOrd="0" presId="urn:microsoft.com/office/officeart/2005/8/layout/hierarchy2"/>
    <dgm:cxn modelId="{49A5D4EB-55E9-4ADA-AC00-4A358B2A9CE4}" type="presOf" srcId="{8E3ACBE6-7A5C-47A3-AB60-9F4DD715118E}" destId="{6C24D96D-AE77-4306-9485-0916BA08EB80}" srcOrd="1" destOrd="0" presId="urn:microsoft.com/office/officeart/2005/8/layout/hierarchy2"/>
    <dgm:cxn modelId="{1E04B358-5046-4011-AFF9-2535BAF710EE}" type="presOf" srcId="{6B52FBF8-2D10-419C-9341-B2F33DBFDB78}" destId="{4125B39E-4993-4C40-A7CE-53B0DC5C40CC}" srcOrd="0" destOrd="0" presId="urn:microsoft.com/office/officeart/2005/8/layout/hierarchy2"/>
    <dgm:cxn modelId="{87862356-4182-4EBF-BA2E-013D6A609C4C}" srcId="{6628186A-78DC-4DBA-99E7-54642120180F}" destId="{CABB79DA-D80E-493F-A614-21BF2D0A3491}" srcOrd="1" destOrd="0" parTransId="{C72D8417-A6CB-492E-A446-C65DB7E5F07B}" sibTransId="{F362B9A2-86E0-4457-885A-9D3B4BA6A8D7}"/>
    <dgm:cxn modelId="{EE8AEC9B-7A4C-4796-BFFE-9095EF5F838D}" type="presOf" srcId="{CABB79DA-D80E-493F-A614-21BF2D0A3491}" destId="{DFE71B81-8096-40A5-B5BA-E987F83F780C}" srcOrd="0" destOrd="0" presId="urn:microsoft.com/office/officeart/2005/8/layout/hierarchy2"/>
    <dgm:cxn modelId="{AA6FA6E8-4652-4FC4-A9D1-E2EED9C42C1A}" type="presOf" srcId="{7FC940D5-B968-4E58-A3D4-0BD1C5F4EF28}" destId="{A0142E39-D843-46B9-93F0-601F107446E1}" srcOrd="1" destOrd="0" presId="urn:microsoft.com/office/officeart/2005/8/layout/hierarchy2"/>
    <dgm:cxn modelId="{393757C7-7EBC-4465-BC7D-1F548BE46AA3}" type="presOf" srcId="{8C5DCD36-6543-4DD9-BE16-30BCF6AE9C63}" destId="{8B38D01B-6BA8-4FA7-9F3F-83F19D603F4D}" srcOrd="0" destOrd="0" presId="urn:microsoft.com/office/officeart/2005/8/layout/hierarchy2"/>
    <dgm:cxn modelId="{38390671-7AC3-402E-86B4-87E59F5BB153}" type="presOf" srcId="{7FC940D5-B968-4E58-A3D4-0BD1C5F4EF28}" destId="{1D31C3BA-6F4C-4923-B9E7-E237012BB101}" srcOrd="0" destOrd="0" presId="urn:microsoft.com/office/officeart/2005/8/layout/hierarchy2"/>
    <dgm:cxn modelId="{326EE93C-A51C-415C-BF06-F16202DF3F62}" type="presOf" srcId="{C72D8417-A6CB-492E-A446-C65DB7E5F07B}" destId="{E989D026-C527-4DF0-846E-4008DF364445}" srcOrd="1" destOrd="0" presId="urn:microsoft.com/office/officeart/2005/8/layout/hierarchy2"/>
    <dgm:cxn modelId="{3C03C004-E64B-4553-ADDE-9089B1363D98}" type="presOf" srcId="{C72D8417-A6CB-492E-A446-C65DB7E5F07B}" destId="{773B9A86-445D-4356-A995-D970E8A1BC6F}" srcOrd="0" destOrd="0" presId="urn:microsoft.com/office/officeart/2005/8/layout/hierarchy2"/>
    <dgm:cxn modelId="{F85D81CC-D959-4A95-8059-33CD5A3E1276}" type="presOf" srcId="{B81175A5-FA96-4B5D-9F9D-269E6FC9F403}" destId="{101AD22C-3CD7-48C8-A304-0D2603EC572F}" srcOrd="0" destOrd="0" presId="urn:microsoft.com/office/officeart/2005/8/layout/hierarchy2"/>
    <dgm:cxn modelId="{C639EF76-2D1E-4EBD-A1ED-A62343119C95}" type="presOf" srcId="{8E3ACBE6-7A5C-47A3-AB60-9F4DD715118E}" destId="{0B68205A-CCEE-4142-AD10-B429473C7296}" srcOrd="0" destOrd="0" presId="urn:microsoft.com/office/officeart/2005/8/layout/hierarchy2"/>
    <dgm:cxn modelId="{C092F0E3-847C-4454-8E80-C16BFE9B861E}" srcId="{0938D298-903D-4138-92DA-AECA764BC499}" destId="{6628186A-78DC-4DBA-99E7-54642120180F}" srcOrd="0" destOrd="0" parTransId="{7FC940D5-B968-4E58-A3D4-0BD1C5F4EF28}" sibTransId="{78A99A68-6DC5-4762-A46B-F8778F55BA74}"/>
    <dgm:cxn modelId="{D2BDEA5D-C894-4568-9D53-A0758619E89E}" type="presOf" srcId="{6B52FBF8-2D10-419C-9341-B2F33DBFDB78}" destId="{E197D191-521D-4923-9E14-51B20F65096F}" srcOrd="1" destOrd="0" presId="urn:microsoft.com/office/officeart/2005/8/layout/hierarchy2"/>
    <dgm:cxn modelId="{2E55EA77-E109-4ED4-A486-3F91F5883E1A}" type="presOf" srcId="{2BFE43D5-0F17-457C-855A-9BEAC2FEB588}" destId="{AFF30550-485A-4634-BEE6-FF8632D3597A}" srcOrd="0" destOrd="0" presId="urn:microsoft.com/office/officeart/2005/8/layout/hierarchy2"/>
    <dgm:cxn modelId="{8883A667-0414-4CA4-AC8D-64A13B9E462D}" srcId="{0938D298-903D-4138-92DA-AECA764BC499}" destId="{B81175A5-FA96-4B5D-9F9D-269E6FC9F403}" srcOrd="1" destOrd="0" parTransId="{022CBE11-D0B5-4040-88C7-E57A3E46B14E}" sibTransId="{8B6A92C2-08E3-4ADF-848B-84698E494E67}"/>
    <dgm:cxn modelId="{0CE3BA70-67D9-44B4-A243-26EC128DBB76}" srcId="{CABB79DA-D80E-493F-A614-21BF2D0A3491}" destId="{73FF3E44-848E-48EA-8F66-1E8816F9C368}" srcOrd="0" destOrd="0" parTransId="{8C5DCD36-6543-4DD9-BE16-30BCF6AE9C63}" sibTransId="{6D07832A-9C74-42DE-8E8A-46EB69833374}"/>
    <dgm:cxn modelId="{FB9ECDCD-A547-4044-89B9-DED831C12C36}" type="presOf" srcId="{0938D298-903D-4138-92DA-AECA764BC499}" destId="{2770D09C-4DFF-4367-B936-B522674FC43F}" srcOrd="0" destOrd="0" presId="urn:microsoft.com/office/officeart/2005/8/layout/hierarchy2"/>
    <dgm:cxn modelId="{B7698679-09C1-4E9E-9208-CB74874B2F41}" srcId="{0938D298-903D-4138-92DA-AECA764BC499}" destId="{2BFE43D5-0F17-457C-855A-9BEAC2FEB588}" srcOrd="2" destOrd="0" parTransId="{8E3ACBE6-7A5C-47A3-AB60-9F4DD715118E}" sibTransId="{C845007C-F10C-401F-A3F5-C2F2AC14AA5B}"/>
    <dgm:cxn modelId="{7D202A42-3DF9-44AF-873A-E5057CB85FAD}" type="presOf" srcId="{022CBE11-D0B5-4040-88C7-E57A3E46B14E}" destId="{D77B60F5-D601-42D7-8804-E73B4E3998ED}" srcOrd="1" destOrd="0" presId="urn:microsoft.com/office/officeart/2005/8/layout/hierarchy2"/>
    <dgm:cxn modelId="{97E9B503-5084-499D-9E08-903DEAC04ED8}" type="presOf" srcId="{5A5C6A2D-5182-498E-8896-C9ECD4101DCE}" destId="{914318B1-E49E-4A50-806B-437B10089AAB}" srcOrd="0" destOrd="0" presId="urn:microsoft.com/office/officeart/2005/8/layout/hierarchy2"/>
    <dgm:cxn modelId="{60570E60-6506-423D-A545-72F6995AE500}" type="presOf" srcId="{F1F668E7-24E2-47E8-9FDE-3FCEA27397C6}" destId="{51BF59A2-F617-42AC-B266-CA6B9C0BF484}" srcOrd="0" destOrd="0" presId="urn:microsoft.com/office/officeart/2005/8/layout/hierarchy2"/>
    <dgm:cxn modelId="{A777B306-4CFE-4062-8B67-DFBCBE6DCD56}" type="presOf" srcId="{8C5DCD36-6543-4DD9-BE16-30BCF6AE9C63}" destId="{64E205C7-07E7-4A74-86BE-ABBDD2B3C2A1}" srcOrd="1" destOrd="0" presId="urn:microsoft.com/office/officeart/2005/8/layout/hierarchy2"/>
    <dgm:cxn modelId="{45E3B180-15FE-4C3B-826B-1C2BBDCD5B68}" srcId="{6628186A-78DC-4DBA-99E7-54642120180F}" destId="{F1F668E7-24E2-47E8-9FDE-3FCEA27397C6}" srcOrd="0" destOrd="0" parTransId="{6B52FBF8-2D10-419C-9341-B2F33DBFDB78}" sibTransId="{FE16BB1D-CB60-4362-A42B-BF456DF8980A}"/>
    <dgm:cxn modelId="{11777A0B-7F1F-4860-BE70-C80A9F71A2C9}" srcId="{5A5C6A2D-5182-498E-8896-C9ECD4101DCE}" destId="{0938D298-903D-4138-92DA-AECA764BC499}" srcOrd="0" destOrd="0" parTransId="{81142E3D-C3BB-42D1-B6B1-23AC0CEB3D6F}" sibTransId="{F317DB49-E309-4C3A-AEDB-C60B2911BBCD}"/>
    <dgm:cxn modelId="{36232106-D5A8-41DD-BA07-12DA9126E186}" type="presParOf" srcId="{914318B1-E49E-4A50-806B-437B10089AAB}" destId="{AF810BF3-AEE4-4CA2-B9FA-0CF3CB438C9A}" srcOrd="0" destOrd="0" presId="urn:microsoft.com/office/officeart/2005/8/layout/hierarchy2"/>
    <dgm:cxn modelId="{312F08E3-0F3F-4D4C-88B1-0B442F49B988}" type="presParOf" srcId="{AF810BF3-AEE4-4CA2-B9FA-0CF3CB438C9A}" destId="{2770D09C-4DFF-4367-B936-B522674FC43F}" srcOrd="0" destOrd="0" presId="urn:microsoft.com/office/officeart/2005/8/layout/hierarchy2"/>
    <dgm:cxn modelId="{AEDDEF62-BD01-464F-964F-7E12F030074E}" type="presParOf" srcId="{AF810BF3-AEE4-4CA2-B9FA-0CF3CB438C9A}" destId="{FFEA1230-53AD-4C28-B4BF-F970A4BE1DB2}" srcOrd="1" destOrd="0" presId="urn:microsoft.com/office/officeart/2005/8/layout/hierarchy2"/>
    <dgm:cxn modelId="{538678EF-7728-49CF-8A5A-D3C51FEF98FB}" type="presParOf" srcId="{FFEA1230-53AD-4C28-B4BF-F970A4BE1DB2}" destId="{1D31C3BA-6F4C-4923-B9E7-E237012BB101}" srcOrd="0" destOrd="0" presId="urn:microsoft.com/office/officeart/2005/8/layout/hierarchy2"/>
    <dgm:cxn modelId="{27E3BE1F-C149-4490-A520-3CC7E36C0B64}" type="presParOf" srcId="{1D31C3BA-6F4C-4923-B9E7-E237012BB101}" destId="{A0142E39-D843-46B9-93F0-601F107446E1}" srcOrd="0" destOrd="0" presId="urn:microsoft.com/office/officeart/2005/8/layout/hierarchy2"/>
    <dgm:cxn modelId="{8F816104-CC43-4DC2-9BDD-3B97A40557C5}" type="presParOf" srcId="{FFEA1230-53AD-4C28-B4BF-F970A4BE1DB2}" destId="{AF4F4BF9-1D3C-43F1-84AA-EA3EA35F13AE}" srcOrd="1" destOrd="0" presId="urn:microsoft.com/office/officeart/2005/8/layout/hierarchy2"/>
    <dgm:cxn modelId="{3281A8C7-0F49-46E4-8DB3-6D6B9FA54635}" type="presParOf" srcId="{AF4F4BF9-1D3C-43F1-84AA-EA3EA35F13AE}" destId="{808ED099-8DEC-4295-B2F9-CE67B2831157}" srcOrd="0" destOrd="0" presId="urn:microsoft.com/office/officeart/2005/8/layout/hierarchy2"/>
    <dgm:cxn modelId="{03A2B6DA-4241-416F-8DCE-32DA8BD8BB4C}" type="presParOf" srcId="{AF4F4BF9-1D3C-43F1-84AA-EA3EA35F13AE}" destId="{E7B4AD06-7BF8-43C1-83D3-DF4C317D3579}" srcOrd="1" destOrd="0" presId="urn:microsoft.com/office/officeart/2005/8/layout/hierarchy2"/>
    <dgm:cxn modelId="{68B47F43-14CF-46B2-8554-848D3D21B7C1}" type="presParOf" srcId="{E7B4AD06-7BF8-43C1-83D3-DF4C317D3579}" destId="{4125B39E-4993-4C40-A7CE-53B0DC5C40CC}" srcOrd="0" destOrd="0" presId="urn:microsoft.com/office/officeart/2005/8/layout/hierarchy2"/>
    <dgm:cxn modelId="{97F6F9F2-1BA0-46AC-9060-E69B7EE02AC6}" type="presParOf" srcId="{4125B39E-4993-4C40-A7CE-53B0DC5C40CC}" destId="{E197D191-521D-4923-9E14-51B20F65096F}" srcOrd="0" destOrd="0" presId="urn:microsoft.com/office/officeart/2005/8/layout/hierarchy2"/>
    <dgm:cxn modelId="{C6F2CF00-9FC8-4DA1-977A-C539D253A640}" type="presParOf" srcId="{E7B4AD06-7BF8-43C1-83D3-DF4C317D3579}" destId="{62C91595-A82D-4AF8-A33F-72BFFCF3C177}" srcOrd="1" destOrd="0" presId="urn:microsoft.com/office/officeart/2005/8/layout/hierarchy2"/>
    <dgm:cxn modelId="{834378F0-A24C-451A-AC66-7BB57EB3BCEA}" type="presParOf" srcId="{62C91595-A82D-4AF8-A33F-72BFFCF3C177}" destId="{51BF59A2-F617-42AC-B266-CA6B9C0BF484}" srcOrd="0" destOrd="0" presId="urn:microsoft.com/office/officeart/2005/8/layout/hierarchy2"/>
    <dgm:cxn modelId="{626339A7-B0B1-4E5E-8220-1DE44CAC51AE}" type="presParOf" srcId="{62C91595-A82D-4AF8-A33F-72BFFCF3C177}" destId="{D6CA114C-7EC1-4EAB-977A-71E12D2B7157}" srcOrd="1" destOrd="0" presId="urn:microsoft.com/office/officeart/2005/8/layout/hierarchy2"/>
    <dgm:cxn modelId="{CE2E61AB-1E2B-4666-8223-CF27C729CAE4}" type="presParOf" srcId="{E7B4AD06-7BF8-43C1-83D3-DF4C317D3579}" destId="{773B9A86-445D-4356-A995-D970E8A1BC6F}" srcOrd="2" destOrd="0" presId="urn:microsoft.com/office/officeart/2005/8/layout/hierarchy2"/>
    <dgm:cxn modelId="{47A836CD-3EEC-402C-9413-13FD88ACA906}" type="presParOf" srcId="{773B9A86-445D-4356-A995-D970E8A1BC6F}" destId="{E989D026-C527-4DF0-846E-4008DF364445}" srcOrd="0" destOrd="0" presId="urn:microsoft.com/office/officeart/2005/8/layout/hierarchy2"/>
    <dgm:cxn modelId="{1511C0E7-D0EB-4B1D-960C-8DC12FABFB20}" type="presParOf" srcId="{E7B4AD06-7BF8-43C1-83D3-DF4C317D3579}" destId="{9762F253-6E6D-4F32-A9B0-48F61DAE8008}" srcOrd="3" destOrd="0" presId="urn:microsoft.com/office/officeart/2005/8/layout/hierarchy2"/>
    <dgm:cxn modelId="{55841AC3-A8E3-4FEC-A649-1521466CCAA8}" type="presParOf" srcId="{9762F253-6E6D-4F32-A9B0-48F61DAE8008}" destId="{DFE71B81-8096-40A5-B5BA-E987F83F780C}" srcOrd="0" destOrd="0" presId="urn:microsoft.com/office/officeart/2005/8/layout/hierarchy2"/>
    <dgm:cxn modelId="{13E28C5C-D241-4B82-9821-8507BAE897DA}" type="presParOf" srcId="{9762F253-6E6D-4F32-A9B0-48F61DAE8008}" destId="{629C2EC9-B5F9-44CF-8503-2F42C094514F}" srcOrd="1" destOrd="0" presId="urn:microsoft.com/office/officeart/2005/8/layout/hierarchy2"/>
    <dgm:cxn modelId="{1527D367-09E6-488A-97FD-17A9A74B5C6A}" type="presParOf" srcId="{629C2EC9-B5F9-44CF-8503-2F42C094514F}" destId="{8B38D01B-6BA8-4FA7-9F3F-83F19D603F4D}" srcOrd="0" destOrd="0" presId="urn:microsoft.com/office/officeart/2005/8/layout/hierarchy2"/>
    <dgm:cxn modelId="{FF2F4034-A1B0-419A-91A7-DF4B5CD8A2E0}" type="presParOf" srcId="{8B38D01B-6BA8-4FA7-9F3F-83F19D603F4D}" destId="{64E205C7-07E7-4A74-86BE-ABBDD2B3C2A1}" srcOrd="0" destOrd="0" presId="urn:microsoft.com/office/officeart/2005/8/layout/hierarchy2"/>
    <dgm:cxn modelId="{B5F7C03C-C8B3-45EB-A859-E53C9F31595C}" type="presParOf" srcId="{629C2EC9-B5F9-44CF-8503-2F42C094514F}" destId="{B5B1A6DE-3939-4D32-89A0-E67ED077EC42}" srcOrd="1" destOrd="0" presId="urn:microsoft.com/office/officeart/2005/8/layout/hierarchy2"/>
    <dgm:cxn modelId="{806D065A-05E7-49EE-AC6C-F116148DDEB0}" type="presParOf" srcId="{B5B1A6DE-3939-4D32-89A0-E67ED077EC42}" destId="{917E2978-9AC9-4257-8D9C-BD7A467B36CA}" srcOrd="0" destOrd="0" presId="urn:microsoft.com/office/officeart/2005/8/layout/hierarchy2"/>
    <dgm:cxn modelId="{8A9BEA46-029E-4AA1-AF70-6D935AA2512E}" type="presParOf" srcId="{B5B1A6DE-3939-4D32-89A0-E67ED077EC42}" destId="{7F363FA9-6919-42CB-862F-E057AAE92002}" srcOrd="1" destOrd="0" presId="urn:microsoft.com/office/officeart/2005/8/layout/hierarchy2"/>
    <dgm:cxn modelId="{4F7DCDEE-7B95-49B9-9087-3AE165F0BDE6}" type="presParOf" srcId="{FFEA1230-53AD-4C28-B4BF-F970A4BE1DB2}" destId="{7440B50F-9D2E-4D18-9782-A8F27AAFE2C0}" srcOrd="2" destOrd="0" presId="urn:microsoft.com/office/officeart/2005/8/layout/hierarchy2"/>
    <dgm:cxn modelId="{DA41A3C9-BC7A-4E68-BAD2-53ABDEB55601}" type="presParOf" srcId="{7440B50F-9D2E-4D18-9782-A8F27AAFE2C0}" destId="{D77B60F5-D601-42D7-8804-E73B4E3998ED}" srcOrd="0" destOrd="0" presId="urn:microsoft.com/office/officeart/2005/8/layout/hierarchy2"/>
    <dgm:cxn modelId="{6E4CB127-B4F9-4EE1-96A5-719701A6900F}" type="presParOf" srcId="{FFEA1230-53AD-4C28-B4BF-F970A4BE1DB2}" destId="{72039364-A157-4D21-97AD-7A9825DBBE24}" srcOrd="3" destOrd="0" presId="urn:microsoft.com/office/officeart/2005/8/layout/hierarchy2"/>
    <dgm:cxn modelId="{ADFCC5BC-20C4-4285-B211-9B1D7D0BFFB9}" type="presParOf" srcId="{72039364-A157-4D21-97AD-7A9825DBBE24}" destId="{101AD22C-3CD7-48C8-A304-0D2603EC572F}" srcOrd="0" destOrd="0" presId="urn:microsoft.com/office/officeart/2005/8/layout/hierarchy2"/>
    <dgm:cxn modelId="{84688CF9-3D81-4B4E-AC5A-4CD469EEFAE1}" type="presParOf" srcId="{72039364-A157-4D21-97AD-7A9825DBBE24}" destId="{17382672-6396-4757-9F5A-13291C5E4395}" srcOrd="1" destOrd="0" presId="urn:microsoft.com/office/officeart/2005/8/layout/hierarchy2"/>
    <dgm:cxn modelId="{06F2B86B-462D-4413-AE41-3FD712259D9D}" type="presParOf" srcId="{FFEA1230-53AD-4C28-B4BF-F970A4BE1DB2}" destId="{0B68205A-CCEE-4142-AD10-B429473C7296}" srcOrd="4" destOrd="0" presId="urn:microsoft.com/office/officeart/2005/8/layout/hierarchy2"/>
    <dgm:cxn modelId="{D10FD802-73B4-487D-A9E1-459CE66A4894}" type="presParOf" srcId="{0B68205A-CCEE-4142-AD10-B429473C7296}" destId="{6C24D96D-AE77-4306-9485-0916BA08EB80}" srcOrd="0" destOrd="0" presId="urn:microsoft.com/office/officeart/2005/8/layout/hierarchy2"/>
    <dgm:cxn modelId="{3D23C541-CC73-4267-A38C-C3D1ECFEAAF2}" type="presParOf" srcId="{FFEA1230-53AD-4C28-B4BF-F970A4BE1DB2}" destId="{A962A69B-34E8-47E2-8FB4-A7DC645083EC}" srcOrd="5" destOrd="0" presId="urn:microsoft.com/office/officeart/2005/8/layout/hierarchy2"/>
    <dgm:cxn modelId="{80981803-AA71-47D0-988E-A8CDCEF4E07D}" type="presParOf" srcId="{A962A69B-34E8-47E2-8FB4-A7DC645083EC}" destId="{AFF30550-485A-4634-BEE6-FF8632D3597A}" srcOrd="0" destOrd="0" presId="urn:microsoft.com/office/officeart/2005/8/layout/hierarchy2"/>
    <dgm:cxn modelId="{FF2A1665-47FA-4F48-B1C8-AD0881D08B50}" type="presParOf" srcId="{A962A69B-34E8-47E2-8FB4-A7DC645083EC}" destId="{741DC18D-91A0-4CC6-9374-D70C4B40D18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09234B-7369-48C2-84E1-6C4279AFE117}" type="doc">
      <dgm:prSet loTypeId="urn:microsoft.com/office/officeart/2005/8/layout/hierarchy1" loCatId="hierarchy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3C1E060C-17BD-4FB1-97E6-899A29F798E1}">
      <dgm:prSet phldrT="[Texto]"/>
      <dgm:spPr/>
      <dgm:t>
        <a:bodyPr/>
        <a:lstStyle/>
        <a:p>
          <a:r>
            <a:rPr lang="es-MX" b="1" dirty="0" smtClean="0"/>
            <a:t>Plan de </a:t>
          </a:r>
          <a:r>
            <a:rPr lang="es-MX" b="1" dirty="0" err="1" smtClean="0"/>
            <a:t>textualización</a:t>
          </a:r>
          <a:endParaRPr lang="es-MX" b="1" dirty="0"/>
        </a:p>
      </dgm:t>
    </dgm:pt>
    <dgm:pt modelId="{C2BBC448-FACB-4236-A823-BEE421AD477C}" type="parTrans" cxnId="{809A7E75-860E-4D6F-B5F0-003643B9E106}">
      <dgm:prSet/>
      <dgm:spPr/>
      <dgm:t>
        <a:bodyPr/>
        <a:lstStyle/>
        <a:p>
          <a:endParaRPr lang="es-MX"/>
        </a:p>
      </dgm:t>
    </dgm:pt>
    <dgm:pt modelId="{2BBDEA3E-36D2-4E1E-A6DD-1C67FCEE4040}" type="sibTrans" cxnId="{809A7E75-860E-4D6F-B5F0-003643B9E106}">
      <dgm:prSet/>
      <dgm:spPr/>
      <dgm:t>
        <a:bodyPr/>
        <a:lstStyle/>
        <a:p>
          <a:endParaRPr lang="es-MX"/>
        </a:p>
      </dgm:t>
    </dgm:pt>
    <dgm:pt modelId="{AE4D2150-6BFF-4DD7-BF12-BBF6D6B2423B}">
      <dgm:prSet phldrT="[Texto]"/>
      <dgm:spPr/>
      <dgm:t>
        <a:bodyPr/>
        <a:lstStyle/>
        <a:p>
          <a:r>
            <a:rPr lang="es-MX" dirty="0" smtClean="0"/>
            <a:t>Referenciar</a:t>
          </a:r>
          <a:endParaRPr lang="es-MX" dirty="0"/>
        </a:p>
      </dgm:t>
    </dgm:pt>
    <dgm:pt modelId="{1639B1EE-E14E-4AD0-AD46-FEB67CE617A1}" type="parTrans" cxnId="{EDF14F5E-39FB-47E5-BF65-0D15172A86F8}">
      <dgm:prSet/>
      <dgm:spPr/>
      <dgm:t>
        <a:bodyPr/>
        <a:lstStyle/>
        <a:p>
          <a:endParaRPr lang="es-MX"/>
        </a:p>
      </dgm:t>
    </dgm:pt>
    <dgm:pt modelId="{2994D8BA-94BF-4040-86D3-405C0CC8A5AC}" type="sibTrans" cxnId="{EDF14F5E-39FB-47E5-BF65-0D15172A86F8}">
      <dgm:prSet/>
      <dgm:spPr/>
      <dgm:t>
        <a:bodyPr/>
        <a:lstStyle/>
        <a:p>
          <a:endParaRPr lang="es-MX"/>
        </a:p>
      </dgm:t>
    </dgm:pt>
    <dgm:pt modelId="{3DBA2426-530B-4756-9535-6A61FBB5F531}">
      <dgm:prSet phldrT="[Texto]"/>
      <dgm:spPr/>
      <dgm:t>
        <a:bodyPr/>
        <a:lstStyle/>
        <a:p>
          <a:r>
            <a:rPr lang="es-MX" dirty="0" smtClean="0"/>
            <a:t>Seleccionar las palabras, ideas u oraciones más apropiadas.</a:t>
          </a:r>
          <a:endParaRPr lang="es-MX" dirty="0"/>
        </a:p>
      </dgm:t>
    </dgm:pt>
    <dgm:pt modelId="{B8C66741-3357-4171-874C-46A818167BD1}" type="parTrans" cxnId="{7B0A372D-F6BE-4A1C-8816-B7AC583DD9B0}">
      <dgm:prSet/>
      <dgm:spPr/>
      <dgm:t>
        <a:bodyPr/>
        <a:lstStyle/>
        <a:p>
          <a:endParaRPr lang="es-MX"/>
        </a:p>
      </dgm:t>
    </dgm:pt>
    <dgm:pt modelId="{9252C48C-235D-4FEC-928D-A1FD84E2B0AE}" type="sibTrans" cxnId="{7B0A372D-F6BE-4A1C-8816-B7AC583DD9B0}">
      <dgm:prSet/>
      <dgm:spPr/>
      <dgm:t>
        <a:bodyPr/>
        <a:lstStyle/>
        <a:p>
          <a:endParaRPr lang="es-MX"/>
        </a:p>
      </dgm:t>
    </dgm:pt>
    <dgm:pt modelId="{40D19EAF-8512-4299-BB67-F14270631E72}">
      <dgm:prSet phldrT="[Texto]"/>
      <dgm:spPr/>
      <dgm:t>
        <a:bodyPr/>
        <a:lstStyle/>
        <a:p>
          <a:r>
            <a:rPr lang="es-MX" dirty="0" smtClean="0"/>
            <a:t>Decir con claridad los conceptos que se intenta expresar.</a:t>
          </a:r>
          <a:endParaRPr lang="es-MX" dirty="0"/>
        </a:p>
      </dgm:t>
    </dgm:pt>
    <dgm:pt modelId="{A2020E4D-CA66-4424-8D76-4AA4A42EAADC}" type="parTrans" cxnId="{F9BACEFB-FE7E-4A2C-987F-003159A6C388}">
      <dgm:prSet/>
      <dgm:spPr/>
      <dgm:t>
        <a:bodyPr/>
        <a:lstStyle/>
        <a:p>
          <a:endParaRPr lang="es-MX"/>
        </a:p>
      </dgm:t>
    </dgm:pt>
    <dgm:pt modelId="{F3E15FDC-99DC-477B-88F9-2BFC83B762CF}" type="sibTrans" cxnId="{F9BACEFB-FE7E-4A2C-987F-003159A6C388}">
      <dgm:prSet/>
      <dgm:spPr/>
      <dgm:t>
        <a:bodyPr/>
        <a:lstStyle/>
        <a:p>
          <a:endParaRPr lang="es-MX"/>
        </a:p>
      </dgm:t>
    </dgm:pt>
    <dgm:pt modelId="{1AE24ABF-CD44-4D56-B63D-0B5486F91020}">
      <dgm:prSet phldrT="[Texto]"/>
      <dgm:spPr/>
      <dgm:t>
        <a:bodyPr/>
        <a:lstStyle/>
        <a:p>
          <a:r>
            <a:rPr lang="es-MX" dirty="0" err="1" smtClean="0"/>
            <a:t>Linearizar</a:t>
          </a:r>
          <a:endParaRPr lang="es-MX" dirty="0"/>
        </a:p>
      </dgm:t>
    </dgm:pt>
    <dgm:pt modelId="{2398C5FF-DA66-415E-8450-9E27A1909C0A}" type="parTrans" cxnId="{1ABFDEA6-A971-458E-9A40-6D188C6DB8CF}">
      <dgm:prSet/>
      <dgm:spPr/>
      <dgm:t>
        <a:bodyPr/>
        <a:lstStyle/>
        <a:p>
          <a:endParaRPr lang="es-MX"/>
        </a:p>
      </dgm:t>
    </dgm:pt>
    <dgm:pt modelId="{9ADFB37D-B6DD-44E1-BAF6-C80F637656DD}" type="sibTrans" cxnId="{1ABFDEA6-A971-458E-9A40-6D188C6DB8CF}">
      <dgm:prSet/>
      <dgm:spPr/>
      <dgm:t>
        <a:bodyPr/>
        <a:lstStyle/>
        <a:p>
          <a:endParaRPr lang="es-MX"/>
        </a:p>
      </dgm:t>
    </dgm:pt>
    <dgm:pt modelId="{84996CB3-C7E3-4CD8-8974-A817755C1EAF}">
      <dgm:prSet phldrT="[Texto]"/>
      <dgm:spPr/>
      <dgm:t>
        <a:bodyPr/>
        <a:lstStyle/>
        <a:p>
          <a:r>
            <a:rPr lang="es-MX" dirty="0" smtClean="0"/>
            <a:t>Se establecen relaciones entre las oraciones.</a:t>
          </a:r>
          <a:endParaRPr lang="es-MX" dirty="0"/>
        </a:p>
      </dgm:t>
    </dgm:pt>
    <dgm:pt modelId="{3D8DAC96-F637-42DE-B662-DC626FD62959}" type="parTrans" cxnId="{441E95AF-DCB0-4EE9-A2D9-40B1938CFD2D}">
      <dgm:prSet/>
      <dgm:spPr/>
      <dgm:t>
        <a:bodyPr/>
        <a:lstStyle/>
        <a:p>
          <a:endParaRPr lang="es-MX"/>
        </a:p>
      </dgm:t>
    </dgm:pt>
    <dgm:pt modelId="{C64D6693-4E0F-4A03-AB23-7DFD05AEB5A9}" type="sibTrans" cxnId="{441E95AF-DCB0-4EE9-A2D9-40B1938CFD2D}">
      <dgm:prSet/>
      <dgm:spPr/>
      <dgm:t>
        <a:bodyPr/>
        <a:lstStyle/>
        <a:p>
          <a:endParaRPr lang="es-MX"/>
        </a:p>
      </dgm:t>
    </dgm:pt>
    <dgm:pt modelId="{3E1C20A5-EF3A-4D53-8D26-4BFD984C0F2C}">
      <dgm:prSet phldrT="[Texto]"/>
      <dgm:spPr/>
      <dgm:t>
        <a:bodyPr/>
        <a:lstStyle/>
        <a:p>
          <a:r>
            <a:rPr lang="es-MX" dirty="0" smtClean="0"/>
            <a:t>Orden y sentido para un texto integrado.</a:t>
          </a:r>
          <a:endParaRPr lang="es-MX" dirty="0"/>
        </a:p>
      </dgm:t>
    </dgm:pt>
    <dgm:pt modelId="{94FE50F3-E9BB-40A7-96C8-6428BF947CEE}" type="parTrans" cxnId="{F192B9E8-465D-4FB9-963C-3886859F1749}">
      <dgm:prSet/>
      <dgm:spPr/>
      <dgm:t>
        <a:bodyPr/>
        <a:lstStyle/>
        <a:p>
          <a:endParaRPr lang="es-MX"/>
        </a:p>
      </dgm:t>
    </dgm:pt>
    <dgm:pt modelId="{0F47CB97-1F63-4343-8B9E-5BB1066EBD34}" type="sibTrans" cxnId="{F192B9E8-465D-4FB9-963C-3886859F1749}">
      <dgm:prSet/>
      <dgm:spPr/>
      <dgm:t>
        <a:bodyPr/>
        <a:lstStyle/>
        <a:p>
          <a:endParaRPr lang="es-MX"/>
        </a:p>
      </dgm:t>
    </dgm:pt>
    <dgm:pt modelId="{81A1D0FB-2BBE-4601-A1D3-893A58BE43A8}">
      <dgm:prSet phldrT="[Texto]"/>
      <dgm:spPr/>
      <dgm:t>
        <a:bodyPr/>
        <a:lstStyle/>
        <a:p>
          <a:r>
            <a:rPr lang="es-MX" dirty="0" smtClean="0"/>
            <a:t>Transcripción</a:t>
          </a:r>
          <a:endParaRPr lang="es-MX" dirty="0"/>
        </a:p>
      </dgm:t>
    </dgm:pt>
    <dgm:pt modelId="{94C919C6-9715-45CA-A701-51FED24EFACF}" type="parTrans" cxnId="{62905C77-417C-4B0C-9A7C-4A273A8E751D}">
      <dgm:prSet/>
      <dgm:spPr/>
      <dgm:t>
        <a:bodyPr/>
        <a:lstStyle/>
        <a:p>
          <a:endParaRPr lang="es-MX"/>
        </a:p>
      </dgm:t>
    </dgm:pt>
    <dgm:pt modelId="{3FA27B2F-A5F6-4669-82C1-15CA84B32B1C}" type="sibTrans" cxnId="{62905C77-417C-4B0C-9A7C-4A273A8E751D}">
      <dgm:prSet/>
      <dgm:spPr/>
      <dgm:t>
        <a:bodyPr/>
        <a:lstStyle/>
        <a:p>
          <a:endParaRPr lang="es-MX"/>
        </a:p>
      </dgm:t>
    </dgm:pt>
    <dgm:pt modelId="{D1D0DE03-2B9F-4115-BB21-D0864757C823}">
      <dgm:prSet phldrT="[Texto]"/>
      <dgm:spPr/>
      <dgm:t>
        <a:bodyPr/>
        <a:lstStyle/>
        <a:p>
          <a:r>
            <a:rPr lang="es-MX" dirty="0" smtClean="0"/>
            <a:t>Forma manual</a:t>
          </a:r>
          <a:endParaRPr lang="es-MX" dirty="0"/>
        </a:p>
      </dgm:t>
    </dgm:pt>
    <dgm:pt modelId="{F547B109-B198-496B-9D61-F1426235350E}" type="parTrans" cxnId="{33CA420C-4C7D-4604-B003-001D26164BF4}">
      <dgm:prSet/>
      <dgm:spPr/>
      <dgm:t>
        <a:bodyPr/>
        <a:lstStyle/>
        <a:p>
          <a:endParaRPr lang="es-MX"/>
        </a:p>
      </dgm:t>
    </dgm:pt>
    <dgm:pt modelId="{B12D7649-0726-4575-AFF4-9AC6BAE7C55A}" type="sibTrans" cxnId="{33CA420C-4C7D-4604-B003-001D26164BF4}">
      <dgm:prSet/>
      <dgm:spPr/>
      <dgm:t>
        <a:bodyPr/>
        <a:lstStyle/>
        <a:p>
          <a:endParaRPr lang="es-MX"/>
        </a:p>
      </dgm:t>
    </dgm:pt>
    <dgm:pt modelId="{23403D8F-ACDD-4BD2-9A70-AD012E43B3CB}">
      <dgm:prSet phldrT="[Texto]"/>
      <dgm:spPr/>
      <dgm:t>
        <a:bodyPr/>
        <a:lstStyle/>
        <a:p>
          <a:r>
            <a:rPr lang="es-MX" dirty="0" smtClean="0"/>
            <a:t>Procesador de textos</a:t>
          </a:r>
          <a:endParaRPr lang="es-MX" dirty="0"/>
        </a:p>
      </dgm:t>
    </dgm:pt>
    <dgm:pt modelId="{71B89130-3FCF-4661-A201-2A656B11ECFC}" type="parTrans" cxnId="{6219078A-F876-495B-8D8F-4081DE310E13}">
      <dgm:prSet/>
      <dgm:spPr/>
      <dgm:t>
        <a:bodyPr/>
        <a:lstStyle/>
        <a:p>
          <a:endParaRPr lang="es-MX"/>
        </a:p>
      </dgm:t>
    </dgm:pt>
    <dgm:pt modelId="{A72AB992-4866-457D-9834-F3C348195BCC}" type="sibTrans" cxnId="{6219078A-F876-495B-8D8F-4081DE310E13}">
      <dgm:prSet/>
      <dgm:spPr/>
      <dgm:t>
        <a:bodyPr/>
        <a:lstStyle/>
        <a:p>
          <a:endParaRPr lang="es-MX"/>
        </a:p>
      </dgm:t>
    </dgm:pt>
    <dgm:pt modelId="{CCE35295-BEB0-476D-9D49-4CF213C9601F}" type="pres">
      <dgm:prSet presAssocID="{3209234B-7369-48C2-84E1-6C4279AFE1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DD606E02-CA4F-438F-8DC1-D690D8CB5DED}" type="pres">
      <dgm:prSet presAssocID="{3C1E060C-17BD-4FB1-97E6-899A29F798E1}" presName="hierRoot1" presStyleCnt="0"/>
      <dgm:spPr/>
    </dgm:pt>
    <dgm:pt modelId="{F1097A69-B3E0-43AF-A5F6-28F93046168E}" type="pres">
      <dgm:prSet presAssocID="{3C1E060C-17BD-4FB1-97E6-899A29F798E1}" presName="composite" presStyleCnt="0"/>
      <dgm:spPr/>
    </dgm:pt>
    <dgm:pt modelId="{D2BE5B24-2361-4F3E-8F28-E09684ECB752}" type="pres">
      <dgm:prSet presAssocID="{3C1E060C-17BD-4FB1-97E6-899A29F798E1}" presName="background" presStyleLbl="node0" presStyleIdx="0" presStyleCnt="1"/>
      <dgm:spPr/>
    </dgm:pt>
    <dgm:pt modelId="{1F0AE681-CF4F-4035-8EE0-BFA6A82CA0BA}" type="pres">
      <dgm:prSet presAssocID="{3C1E060C-17BD-4FB1-97E6-899A29F798E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DE4E65-7DFC-47BB-AFB2-22A51AE6C96F}" type="pres">
      <dgm:prSet presAssocID="{3C1E060C-17BD-4FB1-97E6-899A29F798E1}" presName="hierChild2" presStyleCnt="0"/>
      <dgm:spPr/>
    </dgm:pt>
    <dgm:pt modelId="{328B5D3E-2012-44CD-AF1B-407FFEA80F15}" type="pres">
      <dgm:prSet presAssocID="{1639B1EE-E14E-4AD0-AD46-FEB67CE617A1}" presName="Name10" presStyleLbl="parChTrans1D2" presStyleIdx="0" presStyleCnt="3"/>
      <dgm:spPr/>
      <dgm:t>
        <a:bodyPr/>
        <a:lstStyle/>
        <a:p>
          <a:endParaRPr lang="es-MX"/>
        </a:p>
      </dgm:t>
    </dgm:pt>
    <dgm:pt modelId="{1A3BE5AC-9C9C-4349-9B07-57251285EBFB}" type="pres">
      <dgm:prSet presAssocID="{AE4D2150-6BFF-4DD7-BF12-BBF6D6B2423B}" presName="hierRoot2" presStyleCnt="0"/>
      <dgm:spPr/>
    </dgm:pt>
    <dgm:pt modelId="{5C2583A0-9524-498A-B38D-F09D387FC437}" type="pres">
      <dgm:prSet presAssocID="{AE4D2150-6BFF-4DD7-BF12-BBF6D6B2423B}" presName="composite2" presStyleCnt="0"/>
      <dgm:spPr/>
    </dgm:pt>
    <dgm:pt modelId="{5BC6F925-AC64-4522-B03D-61DE87AC4444}" type="pres">
      <dgm:prSet presAssocID="{AE4D2150-6BFF-4DD7-BF12-BBF6D6B2423B}" presName="background2" presStyleLbl="node2" presStyleIdx="0" presStyleCnt="3"/>
      <dgm:spPr/>
    </dgm:pt>
    <dgm:pt modelId="{82041189-F99A-4D8C-89CB-617A0661DB98}" type="pres">
      <dgm:prSet presAssocID="{AE4D2150-6BFF-4DD7-BF12-BBF6D6B2423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CDDDBD1-485D-43F0-9341-1503E94C46CC}" type="pres">
      <dgm:prSet presAssocID="{AE4D2150-6BFF-4DD7-BF12-BBF6D6B2423B}" presName="hierChild3" presStyleCnt="0"/>
      <dgm:spPr/>
    </dgm:pt>
    <dgm:pt modelId="{D216E80C-04C3-4C0E-91CA-35F6710D1E1E}" type="pres">
      <dgm:prSet presAssocID="{B8C66741-3357-4171-874C-46A818167BD1}" presName="Name17" presStyleLbl="parChTrans1D3" presStyleIdx="0" presStyleCnt="6"/>
      <dgm:spPr/>
      <dgm:t>
        <a:bodyPr/>
        <a:lstStyle/>
        <a:p>
          <a:endParaRPr lang="es-MX"/>
        </a:p>
      </dgm:t>
    </dgm:pt>
    <dgm:pt modelId="{030083E5-C993-4D54-830A-341C6CADBBA0}" type="pres">
      <dgm:prSet presAssocID="{3DBA2426-530B-4756-9535-6A61FBB5F531}" presName="hierRoot3" presStyleCnt="0"/>
      <dgm:spPr/>
    </dgm:pt>
    <dgm:pt modelId="{C81ADDB2-B5DD-4D3F-B1E0-D17F19BD7F49}" type="pres">
      <dgm:prSet presAssocID="{3DBA2426-530B-4756-9535-6A61FBB5F531}" presName="composite3" presStyleCnt="0"/>
      <dgm:spPr/>
    </dgm:pt>
    <dgm:pt modelId="{304C760D-FEF9-4302-AAD4-FBE72BC93429}" type="pres">
      <dgm:prSet presAssocID="{3DBA2426-530B-4756-9535-6A61FBB5F531}" presName="background3" presStyleLbl="node3" presStyleIdx="0" presStyleCnt="6"/>
      <dgm:spPr/>
    </dgm:pt>
    <dgm:pt modelId="{C79142E5-E883-464A-BBC3-9B921D7F243F}" type="pres">
      <dgm:prSet presAssocID="{3DBA2426-530B-4756-9535-6A61FBB5F531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6223533-06A9-44E1-83DD-55BFB3928E64}" type="pres">
      <dgm:prSet presAssocID="{3DBA2426-530B-4756-9535-6A61FBB5F531}" presName="hierChild4" presStyleCnt="0"/>
      <dgm:spPr/>
    </dgm:pt>
    <dgm:pt modelId="{AC530D2D-C471-4E40-8339-210B0B78C8B8}" type="pres">
      <dgm:prSet presAssocID="{A2020E4D-CA66-4424-8D76-4AA4A42EAADC}" presName="Name17" presStyleLbl="parChTrans1D3" presStyleIdx="1" presStyleCnt="6"/>
      <dgm:spPr/>
      <dgm:t>
        <a:bodyPr/>
        <a:lstStyle/>
        <a:p>
          <a:endParaRPr lang="es-MX"/>
        </a:p>
      </dgm:t>
    </dgm:pt>
    <dgm:pt modelId="{4F85E9C3-B296-44D3-83BB-87B6A52CC86B}" type="pres">
      <dgm:prSet presAssocID="{40D19EAF-8512-4299-BB67-F14270631E72}" presName="hierRoot3" presStyleCnt="0"/>
      <dgm:spPr/>
    </dgm:pt>
    <dgm:pt modelId="{7E66E33C-E19E-4523-ADC3-D4E01CF1504D}" type="pres">
      <dgm:prSet presAssocID="{40D19EAF-8512-4299-BB67-F14270631E72}" presName="composite3" presStyleCnt="0"/>
      <dgm:spPr/>
    </dgm:pt>
    <dgm:pt modelId="{0A4513EF-E1E3-42AD-8C88-3BEBF1C055C9}" type="pres">
      <dgm:prSet presAssocID="{40D19EAF-8512-4299-BB67-F14270631E72}" presName="background3" presStyleLbl="node3" presStyleIdx="1" presStyleCnt="6"/>
      <dgm:spPr/>
    </dgm:pt>
    <dgm:pt modelId="{648A3262-3902-4F16-A838-366369524791}" type="pres">
      <dgm:prSet presAssocID="{40D19EAF-8512-4299-BB67-F14270631E72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3F78C66-56F0-40CD-8799-A99F2EADE707}" type="pres">
      <dgm:prSet presAssocID="{40D19EAF-8512-4299-BB67-F14270631E72}" presName="hierChild4" presStyleCnt="0"/>
      <dgm:spPr/>
    </dgm:pt>
    <dgm:pt modelId="{54876194-F263-43F7-883D-B5B7EF37971A}" type="pres">
      <dgm:prSet presAssocID="{2398C5FF-DA66-415E-8450-9E27A1909C0A}" presName="Name10" presStyleLbl="parChTrans1D2" presStyleIdx="1" presStyleCnt="3"/>
      <dgm:spPr/>
      <dgm:t>
        <a:bodyPr/>
        <a:lstStyle/>
        <a:p>
          <a:endParaRPr lang="es-MX"/>
        </a:p>
      </dgm:t>
    </dgm:pt>
    <dgm:pt modelId="{C6EABE29-F0F1-4FF3-A460-CEC72D1C19B7}" type="pres">
      <dgm:prSet presAssocID="{1AE24ABF-CD44-4D56-B63D-0B5486F91020}" presName="hierRoot2" presStyleCnt="0"/>
      <dgm:spPr/>
    </dgm:pt>
    <dgm:pt modelId="{99C82538-D584-4B16-B32A-0DA5D3D34E33}" type="pres">
      <dgm:prSet presAssocID="{1AE24ABF-CD44-4D56-B63D-0B5486F91020}" presName="composite2" presStyleCnt="0"/>
      <dgm:spPr/>
    </dgm:pt>
    <dgm:pt modelId="{7998F506-7375-42E7-A045-B99683AA9D88}" type="pres">
      <dgm:prSet presAssocID="{1AE24ABF-CD44-4D56-B63D-0B5486F91020}" presName="background2" presStyleLbl="node2" presStyleIdx="1" presStyleCnt="3"/>
      <dgm:spPr/>
    </dgm:pt>
    <dgm:pt modelId="{CA4D5A3E-FBE9-4489-BB60-CADE63D9F6AF}" type="pres">
      <dgm:prSet presAssocID="{1AE24ABF-CD44-4D56-B63D-0B5486F91020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A55EB7-D201-4833-99C6-996835874BEC}" type="pres">
      <dgm:prSet presAssocID="{1AE24ABF-CD44-4D56-B63D-0B5486F91020}" presName="hierChild3" presStyleCnt="0"/>
      <dgm:spPr/>
    </dgm:pt>
    <dgm:pt modelId="{200C9677-A847-4167-92C8-208DB3A557DD}" type="pres">
      <dgm:prSet presAssocID="{3D8DAC96-F637-42DE-B662-DC626FD62959}" presName="Name17" presStyleLbl="parChTrans1D3" presStyleIdx="2" presStyleCnt="6"/>
      <dgm:spPr/>
      <dgm:t>
        <a:bodyPr/>
        <a:lstStyle/>
        <a:p>
          <a:endParaRPr lang="es-MX"/>
        </a:p>
      </dgm:t>
    </dgm:pt>
    <dgm:pt modelId="{9587AD9A-A648-44F9-91F3-FCD685D44091}" type="pres">
      <dgm:prSet presAssocID="{84996CB3-C7E3-4CD8-8974-A817755C1EAF}" presName="hierRoot3" presStyleCnt="0"/>
      <dgm:spPr/>
    </dgm:pt>
    <dgm:pt modelId="{1270E08B-167A-4391-B7BA-B3893AB91DBF}" type="pres">
      <dgm:prSet presAssocID="{84996CB3-C7E3-4CD8-8974-A817755C1EAF}" presName="composite3" presStyleCnt="0"/>
      <dgm:spPr/>
    </dgm:pt>
    <dgm:pt modelId="{31DE1F7A-4005-426E-84F9-1B237C9A9044}" type="pres">
      <dgm:prSet presAssocID="{84996CB3-C7E3-4CD8-8974-A817755C1EAF}" presName="background3" presStyleLbl="node3" presStyleIdx="2" presStyleCnt="6"/>
      <dgm:spPr/>
    </dgm:pt>
    <dgm:pt modelId="{CEF25F5B-8E53-4F85-B5CE-3185C8D98619}" type="pres">
      <dgm:prSet presAssocID="{84996CB3-C7E3-4CD8-8974-A817755C1EAF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6B685B4-EF77-4BC5-A273-DAA43567CF56}" type="pres">
      <dgm:prSet presAssocID="{84996CB3-C7E3-4CD8-8974-A817755C1EAF}" presName="hierChild4" presStyleCnt="0"/>
      <dgm:spPr/>
    </dgm:pt>
    <dgm:pt modelId="{F2AF5B56-0AD0-4C78-8FA6-BDDFC2A368D4}" type="pres">
      <dgm:prSet presAssocID="{94FE50F3-E9BB-40A7-96C8-6428BF947CEE}" presName="Name17" presStyleLbl="parChTrans1D3" presStyleIdx="3" presStyleCnt="6"/>
      <dgm:spPr/>
      <dgm:t>
        <a:bodyPr/>
        <a:lstStyle/>
        <a:p>
          <a:endParaRPr lang="es-MX"/>
        </a:p>
      </dgm:t>
    </dgm:pt>
    <dgm:pt modelId="{E7B72E89-99AD-47FC-8B2B-A2B1596F598E}" type="pres">
      <dgm:prSet presAssocID="{3E1C20A5-EF3A-4D53-8D26-4BFD984C0F2C}" presName="hierRoot3" presStyleCnt="0"/>
      <dgm:spPr/>
    </dgm:pt>
    <dgm:pt modelId="{0CE6459C-546F-4FE0-83BF-DB30CCA660B1}" type="pres">
      <dgm:prSet presAssocID="{3E1C20A5-EF3A-4D53-8D26-4BFD984C0F2C}" presName="composite3" presStyleCnt="0"/>
      <dgm:spPr/>
    </dgm:pt>
    <dgm:pt modelId="{280E1B09-A250-471C-AAAC-78C2EF0B3F77}" type="pres">
      <dgm:prSet presAssocID="{3E1C20A5-EF3A-4D53-8D26-4BFD984C0F2C}" presName="background3" presStyleLbl="node3" presStyleIdx="3" presStyleCnt="6"/>
      <dgm:spPr/>
    </dgm:pt>
    <dgm:pt modelId="{F8F21A3A-D269-4A53-BBE3-ACADFA44BD9C}" type="pres">
      <dgm:prSet presAssocID="{3E1C20A5-EF3A-4D53-8D26-4BFD984C0F2C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0A9DF9D-6179-4496-ABE1-F470C160673C}" type="pres">
      <dgm:prSet presAssocID="{3E1C20A5-EF3A-4D53-8D26-4BFD984C0F2C}" presName="hierChild4" presStyleCnt="0"/>
      <dgm:spPr/>
    </dgm:pt>
    <dgm:pt modelId="{D682F069-B308-4614-9B45-4D7DC8F90A1E}" type="pres">
      <dgm:prSet presAssocID="{94C919C6-9715-45CA-A701-51FED24EFACF}" presName="Name10" presStyleLbl="parChTrans1D2" presStyleIdx="2" presStyleCnt="3"/>
      <dgm:spPr/>
      <dgm:t>
        <a:bodyPr/>
        <a:lstStyle/>
        <a:p>
          <a:endParaRPr lang="es-MX"/>
        </a:p>
      </dgm:t>
    </dgm:pt>
    <dgm:pt modelId="{612E7177-557F-435D-9872-C0B4B57F6B8B}" type="pres">
      <dgm:prSet presAssocID="{81A1D0FB-2BBE-4601-A1D3-893A58BE43A8}" presName="hierRoot2" presStyleCnt="0"/>
      <dgm:spPr/>
    </dgm:pt>
    <dgm:pt modelId="{D8DE7C43-CB04-4BD7-9CF3-E1943DBEBD6B}" type="pres">
      <dgm:prSet presAssocID="{81A1D0FB-2BBE-4601-A1D3-893A58BE43A8}" presName="composite2" presStyleCnt="0"/>
      <dgm:spPr/>
    </dgm:pt>
    <dgm:pt modelId="{3EF6EC13-639B-435B-A464-CECD4B1E8292}" type="pres">
      <dgm:prSet presAssocID="{81A1D0FB-2BBE-4601-A1D3-893A58BE43A8}" presName="background2" presStyleLbl="node2" presStyleIdx="2" presStyleCnt="3"/>
      <dgm:spPr/>
    </dgm:pt>
    <dgm:pt modelId="{A7E3AE1C-2667-4AA9-8229-42264F515408}" type="pres">
      <dgm:prSet presAssocID="{81A1D0FB-2BBE-4601-A1D3-893A58BE43A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A1127DA-B39B-4D55-B53F-C54C45D88747}" type="pres">
      <dgm:prSet presAssocID="{81A1D0FB-2BBE-4601-A1D3-893A58BE43A8}" presName="hierChild3" presStyleCnt="0"/>
      <dgm:spPr/>
    </dgm:pt>
    <dgm:pt modelId="{5B36A400-20F9-4D5A-A69E-8BD83716F633}" type="pres">
      <dgm:prSet presAssocID="{F547B109-B198-496B-9D61-F1426235350E}" presName="Name17" presStyleLbl="parChTrans1D3" presStyleIdx="4" presStyleCnt="6"/>
      <dgm:spPr/>
      <dgm:t>
        <a:bodyPr/>
        <a:lstStyle/>
        <a:p>
          <a:endParaRPr lang="es-MX"/>
        </a:p>
      </dgm:t>
    </dgm:pt>
    <dgm:pt modelId="{06C2ED13-8C42-437D-B81D-0B610125343B}" type="pres">
      <dgm:prSet presAssocID="{D1D0DE03-2B9F-4115-BB21-D0864757C823}" presName="hierRoot3" presStyleCnt="0"/>
      <dgm:spPr/>
    </dgm:pt>
    <dgm:pt modelId="{B28297D1-45DD-41CB-8C92-5DF6644F4DEC}" type="pres">
      <dgm:prSet presAssocID="{D1D0DE03-2B9F-4115-BB21-D0864757C823}" presName="composite3" presStyleCnt="0"/>
      <dgm:spPr/>
    </dgm:pt>
    <dgm:pt modelId="{7D1ACF8D-9688-408D-8C01-BF075F6E5EF8}" type="pres">
      <dgm:prSet presAssocID="{D1D0DE03-2B9F-4115-BB21-D0864757C823}" presName="background3" presStyleLbl="node3" presStyleIdx="4" presStyleCnt="6"/>
      <dgm:spPr/>
    </dgm:pt>
    <dgm:pt modelId="{0DF5A52E-FEFB-4363-A262-445882CAC6F8}" type="pres">
      <dgm:prSet presAssocID="{D1D0DE03-2B9F-4115-BB21-D0864757C823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0EBA074-3886-49F8-A390-AFCF0F5770A3}" type="pres">
      <dgm:prSet presAssocID="{D1D0DE03-2B9F-4115-BB21-D0864757C823}" presName="hierChild4" presStyleCnt="0"/>
      <dgm:spPr/>
    </dgm:pt>
    <dgm:pt modelId="{AD889F9F-C5B5-488B-8D62-A3D6E6F0445C}" type="pres">
      <dgm:prSet presAssocID="{71B89130-3FCF-4661-A201-2A656B11ECFC}" presName="Name17" presStyleLbl="parChTrans1D3" presStyleIdx="5" presStyleCnt="6"/>
      <dgm:spPr/>
      <dgm:t>
        <a:bodyPr/>
        <a:lstStyle/>
        <a:p>
          <a:endParaRPr lang="es-MX"/>
        </a:p>
      </dgm:t>
    </dgm:pt>
    <dgm:pt modelId="{7DBFE433-4CF4-4787-B5FF-0531F0072EF9}" type="pres">
      <dgm:prSet presAssocID="{23403D8F-ACDD-4BD2-9A70-AD012E43B3CB}" presName="hierRoot3" presStyleCnt="0"/>
      <dgm:spPr/>
    </dgm:pt>
    <dgm:pt modelId="{FD933EFB-DA46-4D60-A657-40E12DECC212}" type="pres">
      <dgm:prSet presAssocID="{23403D8F-ACDD-4BD2-9A70-AD012E43B3CB}" presName="composite3" presStyleCnt="0"/>
      <dgm:spPr/>
    </dgm:pt>
    <dgm:pt modelId="{8EA8F42A-A4E8-463E-B392-5052A841CE2F}" type="pres">
      <dgm:prSet presAssocID="{23403D8F-ACDD-4BD2-9A70-AD012E43B3CB}" presName="background3" presStyleLbl="node3" presStyleIdx="5" presStyleCnt="6"/>
      <dgm:spPr/>
    </dgm:pt>
    <dgm:pt modelId="{360EFCEA-0028-4C42-87FD-82C050557656}" type="pres">
      <dgm:prSet presAssocID="{23403D8F-ACDD-4BD2-9A70-AD012E43B3CB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7C6783A-96C4-461D-AEF2-18EB2A44CD35}" type="pres">
      <dgm:prSet presAssocID="{23403D8F-ACDD-4BD2-9A70-AD012E43B3CB}" presName="hierChild4" presStyleCnt="0"/>
      <dgm:spPr/>
    </dgm:pt>
  </dgm:ptLst>
  <dgm:cxnLst>
    <dgm:cxn modelId="{809A7E75-860E-4D6F-B5F0-003643B9E106}" srcId="{3209234B-7369-48C2-84E1-6C4279AFE117}" destId="{3C1E060C-17BD-4FB1-97E6-899A29F798E1}" srcOrd="0" destOrd="0" parTransId="{C2BBC448-FACB-4236-A823-BEE421AD477C}" sibTransId="{2BBDEA3E-36D2-4E1E-A6DD-1C67FCEE4040}"/>
    <dgm:cxn modelId="{C21159E3-3645-47EA-AFB3-61499C0E375D}" type="presOf" srcId="{B8C66741-3357-4171-874C-46A818167BD1}" destId="{D216E80C-04C3-4C0E-91CA-35F6710D1E1E}" srcOrd="0" destOrd="0" presId="urn:microsoft.com/office/officeart/2005/8/layout/hierarchy1"/>
    <dgm:cxn modelId="{2E024D69-A9CD-4C57-9542-E6A23253BB2A}" type="presOf" srcId="{3D8DAC96-F637-42DE-B662-DC626FD62959}" destId="{200C9677-A847-4167-92C8-208DB3A557DD}" srcOrd="0" destOrd="0" presId="urn:microsoft.com/office/officeart/2005/8/layout/hierarchy1"/>
    <dgm:cxn modelId="{4E79F1B2-E457-444F-8BE3-AE4DCAD3545F}" type="presOf" srcId="{3E1C20A5-EF3A-4D53-8D26-4BFD984C0F2C}" destId="{F8F21A3A-D269-4A53-BBE3-ACADFA44BD9C}" srcOrd="0" destOrd="0" presId="urn:microsoft.com/office/officeart/2005/8/layout/hierarchy1"/>
    <dgm:cxn modelId="{33CA420C-4C7D-4604-B003-001D26164BF4}" srcId="{81A1D0FB-2BBE-4601-A1D3-893A58BE43A8}" destId="{D1D0DE03-2B9F-4115-BB21-D0864757C823}" srcOrd="0" destOrd="0" parTransId="{F547B109-B198-496B-9D61-F1426235350E}" sibTransId="{B12D7649-0726-4575-AFF4-9AC6BAE7C55A}"/>
    <dgm:cxn modelId="{1ABFDEA6-A971-458E-9A40-6D188C6DB8CF}" srcId="{3C1E060C-17BD-4FB1-97E6-899A29F798E1}" destId="{1AE24ABF-CD44-4D56-B63D-0B5486F91020}" srcOrd="1" destOrd="0" parTransId="{2398C5FF-DA66-415E-8450-9E27A1909C0A}" sibTransId="{9ADFB37D-B6DD-44E1-BAF6-C80F637656DD}"/>
    <dgm:cxn modelId="{3EC59BE5-7249-4B8B-A2E6-8C91EB295262}" type="presOf" srcId="{3DBA2426-530B-4756-9535-6A61FBB5F531}" destId="{C79142E5-E883-464A-BBC3-9B921D7F243F}" srcOrd="0" destOrd="0" presId="urn:microsoft.com/office/officeart/2005/8/layout/hierarchy1"/>
    <dgm:cxn modelId="{249C8F37-E3D9-4F48-9043-41D87564C449}" type="presOf" srcId="{81A1D0FB-2BBE-4601-A1D3-893A58BE43A8}" destId="{A7E3AE1C-2667-4AA9-8229-42264F515408}" srcOrd="0" destOrd="0" presId="urn:microsoft.com/office/officeart/2005/8/layout/hierarchy1"/>
    <dgm:cxn modelId="{0C27B2A5-FF9E-4EBA-A264-35FC40D1B06F}" type="presOf" srcId="{23403D8F-ACDD-4BD2-9A70-AD012E43B3CB}" destId="{360EFCEA-0028-4C42-87FD-82C050557656}" srcOrd="0" destOrd="0" presId="urn:microsoft.com/office/officeart/2005/8/layout/hierarchy1"/>
    <dgm:cxn modelId="{272E34A3-1F38-490E-A310-280AB4AED50D}" type="presOf" srcId="{84996CB3-C7E3-4CD8-8974-A817755C1EAF}" destId="{CEF25F5B-8E53-4F85-B5CE-3185C8D98619}" srcOrd="0" destOrd="0" presId="urn:microsoft.com/office/officeart/2005/8/layout/hierarchy1"/>
    <dgm:cxn modelId="{86F9457B-30D2-46AC-AB76-2908F69E8BE3}" type="presOf" srcId="{1639B1EE-E14E-4AD0-AD46-FEB67CE617A1}" destId="{328B5D3E-2012-44CD-AF1B-407FFEA80F15}" srcOrd="0" destOrd="0" presId="urn:microsoft.com/office/officeart/2005/8/layout/hierarchy1"/>
    <dgm:cxn modelId="{8BE105C9-9E97-41CC-BB15-938A38108235}" type="presOf" srcId="{AE4D2150-6BFF-4DD7-BF12-BBF6D6B2423B}" destId="{82041189-F99A-4D8C-89CB-617A0661DB98}" srcOrd="0" destOrd="0" presId="urn:microsoft.com/office/officeart/2005/8/layout/hierarchy1"/>
    <dgm:cxn modelId="{4A004E2A-C0CA-4754-8AC3-FF44C43BF275}" type="presOf" srcId="{D1D0DE03-2B9F-4115-BB21-D0864757C823}" destId="{0DF5A52E-FEFB-4363-A262-445882CAC6F8}" srcOrd="0" destOrd="0" presId="urn:microsoft.com/office/officeart/2005/8/layout/hierarchy1"/>
    <dgm:cxn modelId="{7B0A372D-F6BE-4A1C-8816-B7AC583DD9B0}" srcId="{AE4D2150-6BFF-4DD7-BF12-BBF6D6B2423B}" destId="{3DBA2426-530B-4756-9535-6A61FBB5F531}" srcOrd="0" destOrd="0" parTransId="{B8C66741-3357-4171-874C-46A818167BD1}" sibTransId="{9252C48C-235D-4FEC-928D-A1FD84E2B0AE}"/>
    <dgm:cxn modelId="{EDF14F5E-39FB-47E5-BF65-0D15172A86F8}" srcId="{3C1E060C-17BD-4FB1-97E6-899A29F798E1}" destId="{AE4D2150-6BFF-4DD7-BF12-BBF6D6B2423B}" srcOrd="0" destOrd="0" parTransId="{1639B1EE-E14E-4AD0-AD46-FEB67CE617A1}" sibTransId="{2994D8BA-94BF-4040-86D3-405C0CC8A5AC}"/>
    <dgm:cxn modelId="{6219078A-F876-495B-8D8F-4081DE310E13}" srcId="{81A1D0FB-2BBE-4601-A1D3-893A58BE43A8}" destId="{23403D8F-ACDD-4BD2-9A70-AD012E43B3CB}" srcOrd="1" destOrd="0" parTransId="{71B89130-3FCF-4661-A201-2A656B11ECFC}" sibTransId="{A72AB992-4866-457D-9834-F3C348195BCC}"/>
    <dgm:cxn modelId="{62905C77-417C-4B0C-9A7C-4A273A8E751D}" srcId="{3C1E060C-17BD-4FB1-97E6-899A29F798E1}" destId="{81A1D0FB-2BBE-4601-A1D3-893A58BE43A8}" srcOrd="2" destOrd="0" parTransId="{94C919C6-9715-45CA-A701-51FED24EFACF}" sibTransId="{3FA27B2F-A5F6-4669-82C1-15CA84B32B1C}"/>
    <dgm:cxn modelId="{578778DF-4B2A-42BC-A43D-9171E300E2EE}" type="presOf" srcId="{3209234B-7369-48C2-84E1-6C4279AFE117}" destId="{CCE35295-BEB0-476D-9D49-4CF213C9601F}" srcOrd="0" destOrd="0" presId="urn:microsoft.com/office/officeart/2005/8/layout/hierarchy1"/>
    <dgm:cxn modelId="{47F01827-AFEB-44CD-902A-853FE2EDAD90}" type="presOf" srcId="{A2020E4D-CA66-4424-8D76-4AA4A42EAADC}" destId="{AC530D2D-C471-4E40-8339-210B0B78C8B8}" srcOrd="0" destOrd="0" presId="urn:microsoft.com/office/officeart/2005/8/layout/hierarchy1"/>
    <dgm:cxn modelId="{3F5C6455-5077-4304-ACFE-1054962E99A2}" type="presOf" srcId="{94C919C6-9715-45CA-A701-51FED24EFACF}" destId="{D682F069-B308-4614-9B45-4D7DC8F90A1E}" srcOrd="0" destOrd="0" presId="urn:microsoft.com/office/officeart/2005/8/layout/hierarchy1"/>
    <dgm:cxn modelId="{441E95AF-DCB0-4EE9-A2D9-40B1938CFD2D}" srcId="{1AE24ABF-CD44-4D56-B63D-0B5486F91020}" destId="{84996CB3-C7E3-4CD8-8974-A817755C1EAF}" srcOrd="0" destOrd="0" parTransId="{3D8DAC96-F637-42DE-B662-DC626FD62959}" sibTransId="{C64D6693-4E0F-4A03-AB23-7DFD05AEB5A9}"/>
    <dgm:cxn modelId="{F3D76906-08B1-4C08-B3DA-B4A9B657CB5C}" type="presOf" srcId="{71B89130-3FCF-4661-A201-2A656B11ECFC}" destId="{AD889F9F-C5B5-488B-8D62-A3D6E6F0445C}" srcOrd="0" destOrd="0" presId="urn:microsoft.com/office/officeart/2005/8/layout/hierarchy1"/>
    <dgm:cxn modelId="{41B10A71-418B-40E4-960C-3D0DCADF994B}" type="presOf" srcId="{1AE24ABF-CD44-4D56-B63D-0B5486F91020}" destId="{CA4D5A3E-FBE9-4489-BB60-CADE63D9F6AF}" srcOrd="0" destOrd="0" presId="urn:microsoft.com/office/officeart/2005/8/layout/hierarchy1"/>
    <dgm:cxn modelId="{64377D5D-AD00-464C-AAEC-C03E53BC41F5}" type="presOf" srcId="{2398C5FF-DA66-415E-8450-9E27A1909C0A}" destId="{54876194-F263-43F7-883D-B5B7EF37971A}" srcOrd="0" destOrd="0" presId="urn:microsoft.com/office/officeart/2005/8/layout/hierarchy1"/>
    <dgm:cxn modelId="{F192B9E8-465D-4FB9-963C-3886859F1749}" srcId="{1AE24ABF-CD44-4D56-B63D-0B5486F91020}" destId="{3E1C20A5-EF3A-4D53-8D26-4BFD984C0F2C}" srcOrd="1" destOrd="0" parTransId="{94FE50F3-E9BB-40A7-96C8-6428BF947CEE}" sibTransId="{0F47CB97-1F63-4343-8B9E-5BB1066EBD34}"/>
    <dgm:cxn modelId="{C0721808-C9BB-45BB-8F59-21728F5D61FF}" type="presOf" srcId="{F547B109-B198-496B-9D61-F1426235350E}" destId="{5B36A400-20F9-4D5A-A69E-8BD83716F633}" srcOrd="0" destOrd="0" presId="urn:microsoft.com/office/officeart/2005/8/layout/hierarchy1"/>
    <dgm:cxn modelId="{40FFD787-DFD6-4543-B6C4-385EFB9F0FE0}" type="presOf" srcId="{3C1E060C-17BD-4FB1-97E6-899A29F798E1}" destId="{1F0AE681-CF4F-4035-8EE0-BFA6A82CA0BA}" srcOrd="0" destOrd="0" presId="urn:microsoft.com/office/officeart/2005/8/layout/hierarchy1"/>
    <dgm:cxn modelId="{18848407-BC0A-4145-9D7E-28EC51024833}" type="presOf" srcId="{40D19EAF-8512-4299-BB67-F14270631E72}" destId="{648A3262-3902-4F16-A838-366369524791}" srcOrd="0" destOrd="0" presId="urn:microsoft.com/office/officeart/2005/8/layout/hierarchy1"/>
    <dgm:cxn modelId="{7A0F7110-C1A5-4C02-9952-1F915D3FA668}" type="presOf" srcId="{94FE50F3-E9BB-40A7-96C8-6428BF947CEE}" destId="{F2AF5B56-0AD0-4C78-8FA6-BDDFC2A368D4}" srcOrd="0" destOrd="0" presId="urn:microsoft.com/office/officeart/2005/8/layout/hierarchy1"/>
    <dgm:cxn modelId="{F9BACEFB-FE7E-4A2C-987F-003159A6C388}" srcId="{AE4D2150-6BFF-4DD7-BF12-BBF6D6B2423B}" destId="{40D19EAF-8512-4299-BB67-F14270631E72}" srcOrd="1" destOrd="0" parTransId="{A2020E4D-CA66-4424-8D76-4AA4A42EAADC}" sibTransId="{F3E15FDC-99DC-477B-88F9-2BFC83B762CF}"/>
    <dgm:cxn modelId="{C552CDF3-6637-4234-A209-E51AE51AE925}" type="presParOf" srcId="{CCE35295-BEB0-476D-9D49-4CF213C9601F}" destId="{DD606E02-CA4F-438F-8DC1-D690D8CB5DED}" srcOrd="0" destOrd="0" presId="urn:microsoft.com/office/officeart/2005/8/layout/hierarchy1"/>
    <dgm:cxn modelId="{54F16A82-8E52-4E16-B470-229C864BEF44}" type="presParOf" srcId="{DD606E02-CA4F-438F-8DC1-D690D8CB5DED}" destId="{F1097A69-B3E0-43AF-A5F6-28F93046168E}" srcOrd="0" destOrd="0" presId="urn:microsoft.com/office/officeart/2005/8/layout/hierarchy1"/>
    <dgm:cxn modelId="{F8752626-0B81-4942-A005-AF296C352C5C}" type="presParOf" srcId="{F1097A69-B3E0-43AF-A5F6-28F93046168E}" destId="{D2BE5B24-2361-4F3E-8F28-E09684ECB752}" srcOrd="0" destOrd="0" presId="urn:microsoft.com/office/officeart/2005/8/layout/hierarchy1"/>
    <dgm:cxn modelId="{61CF3218-98E6-4FF0-8473-23940EDCB795}" type="presParOf" srcId="{F1097A69-B3E0-43AF-A5F6-28F93046168E}" destId="{1F0AE681-CF4F-4035-8EE0-BFA6A82CA0BA}" srcOrd="1" destOrd="0" presId="urn:microsoft.com/office/officeart/2005/8/layout/hierarchy1"/>
    <dgm:cxn modelId="{5DEF80C6-B1E0-46A9-AC92-AA7C7C8BD40B}" type="presParOf" srcId="{DD606E02-CA4F-438F-8DC1-D690D8CB5DED}" destId="{8ADE4E65-7DFC-47BB-AFB2-22A51AE6C96F}" srcOrd="1" destOrd="0" presId="urn:microsoft.com/office/officeart/2005/8/layout/hierarchy1"/>
    <dgm:cxn modelId="{A8B8541D-EE8A-411B-8B25-3405BF69B996}" type="presParOf" srcId="{8ADE4E65-7DFC-47BB-AFB2-22A51AE6C96F}" destId="{328B5D3E-2012-44CD-AF1B-407FFEA80F15}" srcOrd="0" destOrd="0" presId="urn:microsoft.com/office/officeart/2005/8/layout/hierarchy1"/>
    <dgm:cxn modelId="{3C525233-D546-41B8-9B77-6B67B4E0CE62}" type="presParOf" srcId="{8ADE4E65-7DFC-47BB-AFB2-22A51AE6C96F}" destId="{1A3BE5AC-9C9C-4349-9B07-57251285EBFB}" srcOrd="1" destOrd="0" presId="urn:microsoft.com/office/officeart/2005/8/layout/hierarchy1"/>
    <dgm:cxn modelId="{A2D79AD9-1797-4A38-BA44-6EB3940E5891}" type="presParOf" srcId="{1A3BE5AC-9C9C-4349-9B07-57251285EBFB}" destId="{5C2583A0-9524-498A-B38D-F09D387FC437}" srcOrd="0" destOrd="0" presId="urn:microsoft.com/office/officeart/2005/8/layout/hierarchy1"/>
    <dgm:cxn modelId="{5DA8F288-594E-4E6D-92C8-70F0F30D720C}" type="presParOf" srcId="{5C2583A0-9524-498A-B38D-F09D387FC437}" destId="{5BC6F925-AC64-4522-B03D-61DE87AC4444}" srcOrd="0" destOrd="0" presId="urn:microsoft.com/office/officeart/2005/8/layout/hierarchy1"/>
    <dgm:cxn modelId="{FB814D77-FEFD-4916-B6B8-D5160A4C7CF3}" type="presParOf" srcId="{5C2583A0-9524-498A-B38D-F09D387FC437}" destId="{82041189-F99A-4D8C-89CB-617A0661DB98}" srcOrd="1" destOrd="0" presId="urn:microsoft.com/office/officeart/2005/8/layout/hierarchy1"/>
    <dgm:cxn modelId="{142ABEB2-B0EF-4475-BE19-9C57E4046E39}" type="presParOf" srcId="{1A3BE5AC-9C9C-4349-9B07-57251285EBFB}" destId="{2CDDDBD1-485D-43F0-9341-1503E94C46CC}" srcOrd="1" destOrd="0" presId="urn:microsoft.com/office/officeart/2005/8/layout/hierarchy1"/>
    <dgm:cxn modelId="{9B2C2DD5-8BF1-48CF-A645-F3D365B44A0E}" type="presParOf" srcId="{2CDDDBD1-485D-43F0-9341-1503E94C46CC}" destId="{D216E80C-04C3-4C0E-91CA-35F6710D1E1E}" srcOrd="0" destOrd="0" presId="urn:microsoft.com/office/officeart/2005/8/layout/hierarchy1"/>
    <dgm:cxn modelId="{AD8A3911-2CAD-4AC4-A365-BB281B87E258}" type="presParOf" srcId="{2CDDDBD1-485D-43F0-9341-1503E94C46CC}" destId="{030083E5-C993-4D54-830A-341C6CADBBA0}" srcOrd="1" destOrd="0" presId="urn:microsoft.com/office/officeart/2005/8/layout/hierarchy1"/>
    <dgm:cxn modelId="{163C4A17-D5BB-45E6-AF36-61E758965DE4}" type="presParOf" srcId="{030083E5-C993-4D54-830A-341C6CADBBA0}" destId="{C81ADDB2-B5DD-4D3F-B1E0-D17F19BD7F49}" srcOrd="0" destOrd="0" presId="urn:microsoft.com/office/officeart/2005/8/layout/hierarchy1"/>
    <dgm:cxn modelId="{60E63921-6F1B-4E3E-BFFB-AD0F3DF86A10}" type="presParOf" srcId="{C81ADDB2-B5DD-4D3F-B1E0-D17F19BD7F49}" destId="{304C760D-FEF9-4302-AAD4-FBE72BC93429}" srcOrd="0" destOrd="0" presId="urn:microsoft.com/office/officeart/2005/8/layout/hierarchy1"/>
    <dgm:cxn modelId="{A10B0E28-0B81-45AA-8202-A41D94CB0810}" type="presParOf" srcId="{C81ADDB2-B5DD-4D3F-B1E0-D17F19BD7F49}" destId="{C79142E5-E883-464A-BBC3-9B921D7F243F}" srcOrd="1" destOrd="0" presId="urn:microsoft.com/office/officeart/2005/8/layout/hierarchy1"/>
    <dgm:cxn modelId="{B04C2020-5DB7-4D4B-BE2B-7C6ACDB0AC19}" type="presParOf" srcId="{030083E5-C993-4D54-830A-341C6CADBBA0}" destId="{26223533-06A9-44E1-83DD-55BFB3928E64}" srcOrd="1" destOrd="0" presId="urn:microsoft.com/office/officeart/2005/8/layout/hierarchy1"/>
    <dgm:cxn modelId="{75617DB6-2E17-462D-B3A4-7CAB88984D33}" type="presParOf" srcId="{2CDDDBD1-485D-43F0-9341-1503E94C46CC}" destId="{AC530D2D-C471-4E40-8339-210B0B78C8B8}" srcOrd="2" destOrd="0" presId="urn:microsoft.com/office/officeart/2005/8/layout/hierarchy1"/>
    <dgm:cxn modelId="{CD104FE1-7A39-4430-9CDA-798B3645E152}" type="presParOf" srcId="{2CDDDBD1-485D-43F0-9341-1503E94C46CC}" destId="{4F85E9C3-B296-44D3-83BB-87B6A52CC86B}" srcOrd="3" destOrd="0" presId="urn:microsoft.com/office/officeart/2005/8/layout/hierarchy1"/>
    <dgm:cxn modelId="{623FDEF2-BC99-492A-B3AC-6D0DC6294E44}" type="presParOf" srcId="{4F85E9C3-B296-44D3-83BB-87B6A52CC86B}" destId="{7E66E33C-E19E-4523-ADC3-D4E01CF1504D}" srcOrd="0" destOrd="0" presId="urn:microsoft.com/office/officeart/2005/8/layout/hierarchy1"/>
    <dgm:cxn modelId="{DE70EBA1-7970-4170-811E-33089B3E4296}" type="presParOf" srcId="{7E66E33C-E19E-4523-ADC3-D4E01CF1504D}" destId="{0A4513EF-E1E3-42AD-8C88-3BEBF1C055C9}" srcOrd="0" destOrd="0" presId="urn:microsoft.com/office/officeart/2005/8/layout/hierarchy1"/>
    <dgm:cxn modelId="{7F70884C-7058-4D59-82E9-6C727C2E0FD4}" type="presParOf" srcId="{7E66E33C-E19E-4523-ADC3-D4E01CF1504D}" destId="{648A3262-3902-4F16-A838-366369524791}" srcOrd="1" destOrd="0" presId="urn:microsoft.com/office/officeart/2005/8/layout/hierarchy1"/>
    <dgm:cxn modelId="{329F5767-D207-4D34-8E39-E5DE0935C742}" type="presParOf" srcId="{4F85E9C3-B296-44D3-83BB-87B6A52CC86B}" destId="{F3F78C66-56F0-40CD-8799-A99F2EADE707}" srcOrd="1" destOrd="0" presId="urn:microsoft.com/office/officeart/2005/8/layout/hierarchy1"/>
    <dgm:cxn modelId="{36A8F272-3570-4FD0-BA78-197399AE0DA2}" type="presParOf" srcId="{8ADE4E65-7DFC-47BB-AFB2-22A51AE6C96F}" destId="{54876194-F263-43F7-883D-B5B7EF37971A}" srcOrd="2" destOrd="0" presId="urn:microsoft.com/office/officeart/2005/8/layout/hierarchy1"/>
    <dgm:cxn modelId="{32DE3D92-E469-47A8-A6A9-FB890E30017F}" type="presParOf" srcId="{8ADE4E65-7DFC-47BB-AFB2-22A51AE6C96F}" destId="{C6EABE29-F0F1-4FF3-A460-CEC72D1C19B7}" srcOrd="3" destOrd="0" presId="urn:microsoft.com/office/officeart/2005/8/layout/hierarchy1"/>
    <dgm:cxn modelId="{C6D8FD3E-09A7-43D6-B050-44876F0C44F8}" type="presParOf" srcId="{C6EABE29-F0F1-4FF3-A460-CEC72D1C19B7}" destId="{99C82538-D584-4B16-B32A-0DA5D3D34E33}" srcOrd="0" destOrd="0" presId="urn:microsoft.com/office/officeart/2005/8/layout/hierarchy1"/>
    <dgm:cxn modelId="{EF850012-5373-4544-BC95-44C4C2C11E0A}" type="presParOf" srcId="{99C82538-D584-4B16-B32A-0DA5D3D34E33}" destId="{7998F506-7375-42E7-A045-B99683AA9D88}" srcOrd="0" destOrd="0" presId="urn:microsoft.com/office/officeart/2005/8/layout/hierarchy1"/>
    <dgm:cxn modelId="{BBCE0EF5-4D48-4E76-A796-757D207629E2}" type="presParOf" srcId="{99C82538-D584-4B16-B32A-0DA5D3D34E33}" destId="{CA4D5A3E-FBE9-4489-BB60-CADE63D9F6AF}" srcOrd="1" destOrd="0" presId="urn:microsoft.com/office/officeart/2005/8/layout/hierarchy1"/>
    <dgm:cxn modelId="{026D4A39-0070-450D-9D27-BABC0642DB16}" type="presParOf" srcId="{C6EABE29-F0F1-4FF3-A460-CEC72D1C19B7}" destId="{27A55EB7-D201-4833-99C6-996835874BEC}" srcOrd="1" destOrd="0" presId="urn:microsoft.com/office/officeart/2005/8/layout/hierarchy1"/>
    <dgm:cxn modelId="{29B81CBD-9977-4E15-9237-B32E044D6937}" type="presParOf" srcId="{27A55EB7-D201-4833-99C6-996835874BEC}" destId="{200C9677-A847-4167-92C8-208DB3A557DD}" srcOrd="0" destOrd="0" presId="urn:microsoft.com/office/officeart/2005/8/layout/hierarchy1"/>
    <dgm:cxn modelId="{457BC57E-F6D5-456E-BE61-12F5CFFF739F}" type="presParOf" srcId="{27A55EB7-D201-4833-99C6-996835874BEC}" destId="{9587AD9A-A648-44F9-91F3-FCD685D44091}" srcOrd="1" destOrd="0" presId="urn:microsoft.com/office/officeart/2005/8/layout/hierarchy1"/>
    <dgm:cxn modelId="{A0F34767-B1A0-4DD5-99CB-5499CC1E41AD}" type="presParOf" srcId="{9587AD9A-A648-44F9-91F3-FCD685D44091}" destId="{1270E08B-167A-4391-B7BA-B3893AB91DBF}" srcOrd="0" destOrd="0" presId="urn:microsoft.com/office/officeart/2005/8/layout/hierarchy1"/>
    <dgm:cxn modelId="{697DB68D-D5B5-4329-8136-57ED6D7E2A93}" type="presParOf" srcId="{1270E08B-167A-4391-B7BA-B3893AB91DBF}" destId="{31DE1F7A-4005-426E-84F9-1B237C9A9044}" srcOrd="0" destOrd="0" presId="urn:microsoft.com/office/officeart/2005/8/layout/hierarchy1"/>
    <dgm:cxn modelId="{BB3F1AE4-8F49-4F3D-BC20-A75C5A088C78}" type="presParOf" srcId="{1270E08B-167A-4391-B7BA-B3893AB91DBF}" destId="{CEF25F5B-8E53-4F85-B5CE-3185C8D98619}" srcOrd="1" destOrd="0" presId="urn:microsoft.com/office/officeart/2005/8/layout/hierarchy1"/>
    <dgm:cxn modelId="{F5DC7036-7619-4BEA-8E80-0958DAF4EB52}" type="presParOf" srcId="{9587AD9A-A648-44F9-91F3-FCD685D44091}" destId="{26B685B4-EF77-4BC5-A273-DAA43567CF56}" srcOrd="1" destOrd="0" presId="urn:microsoft.com/office/officeart/2005/8/layout/hierarchy1"/>
    <dgm:cxn modelId="{8A00DA31-D505-474A-B4E3-D1E1AE8AC1A6}" type="presParOf" srcId="{27A55EB7-D201-4833-99C6-996835874BEC}" destId="{F2AF5B56-0AD0-4C78-8FA6-BDDFC2A368D4}" srcOrd="2" destOrd="0" presId="urn:microsoft.com/office/officeart/2005/8/layout/hierarchy1"/>
    <dgm:cxn modelId="{BD9654E9-4233-4960-A631-F45A78832654}" type="presParOf" srcId="{27A55EB7-D201-4833-99C6-996835874BEC}" destId="{E7B72E89-99AD-47FC-8B2B-A2B1596F598E}" srcOrd="3" destOrd="0" presId="urn:microsoft.com/office/officeart/2005/8/layout/hierarchy1"/>
    <dgm:cxn modelId="{E6725677-69AD-4EE0-A768-3FB24313A1D8}" type="presParOf" srcId="{E7B72E89-99AD-47FC-8B2B-A2B1596F598E}" destId="{0CE6459C-546F-4FE0-83BF-DB30CCA660B1}" srcOrd="0" destOrd="0" presId="urn:microsoft.com/office/officeart/2005/8/layout/hierarchy1"/>
    <dgm:cxn modelId="{5309691C-DAD9-4D8F-9D69-5A4492825A67}" type="presParOf" srcId="{0CE6459C-546F-4FE0-83BF-DB30CCA660B1}" destId="{280E1B09-A250-471C-AAAC-78C2EF0B3F77}" srcOrd="0" destOrd="0" presId="urn:microsoft.com/office/officeart/2005/8/layout/hierarchy1"/>
    <dgm:cxn modelId="{B1B7B5C6-51AF-4E78-91D3-92A27E46EB60}" type="presParOf" srcId="{0CE6459C-546F-4FE0-83BF-DB30CCA660B1}" destId="{F8F21A3A-D269-4A53-BBE3-ACADFA44BD9C}" srcOrd="1" destOrd="0" presId="urn:microsoft.com/office/officeart/2005/8/layout/hierarchy1"/>
    <dgm:cxn modelId="{995CE8A8-2376-4B04-B187-737060526FE4}" type="presParOf" srcId="{E7B72E89-99AD-47FC-8B2B-A2B1596F598E}" destId="{70A9DF9D-6179-4496-ABE1-F470C160673C}" srcOrd="1" destOrd="0" presId="urn:microsoft.com/office/officeart/2005/8/layout/hierarchy1"/>
    <dgm:cxn modelId="{FF81D5C9-3567-4CB7-B88A-58329CA706A1}" type="presParOf" srcId="{8ADE4E65-7DFC-47BB-AFB2-22A51AE6C96F}" destId="{D682F069-B308-4614-9B45-4D7DC8F90A1E}" srcOrd="4" destOrd="0" presId="urn:microsoft.com/office/officeart/2005/8/layout/hierarchy1"/>
    <dgm:cxn modelId="{EDE7D0DE-ED9C-4C85-9C93-77C95E331077}" type="presParOf" srcId="{8ADE4E65-7DFC-47BB-AFB2-22A51AE6C96F}" destId="{612E7177-557F-435D-9872-C0B4B57F6B8B}" srcOrd="5" destOrd="0" presId="urn:microsoft.com/office/officeart/2005/8/layout/hierarchy1"/>
    <dgm:cxn modelId="{25EF9D34-2389-4E75-B1D0-D1BEF83548F9}" type="presParOf" srcId="{612E7177-557F-435D-9872-C0B4B57F6B8B}" destId="{D8DE7C43-CB04-4BD7-9CF3-E1943DBEBD6B}" srcOrd="0" destOrd="0" presId="urn:microsoft.com/office/officeart/2005/8/layout/hierarchy1"/>
    <dgm:cxn modelId="{1FBB757C-0F71-403E-8DB2-503DB42A4834}" type="presParOf" srcId="{D8DE7C43-CB04-4BD7-9CF3-E1943DBEBD6B}" destId="{3EF6EC13-639B-435B-A464-CECD4B1E8292}" srcOrd="0" destOrd="0" presId="urn:microsoft.com/office/officeart/2005/8/layout/hierarchy1"/>
    <dgm:cxn modelId="{DC56C5D3-2726-43C9-AD44-1C5C2DCA9C73}" type="presParOf" srcId="{D8DE7C43-CB04-4BD7-9CF3-E1943DBEBD6B}" destId="{A7E3AE1C-2667-4AA9-8229-42264F515408}" srcOrd="1" destOrd="0" presId="urn:microsoft.com/office/officeart/2005/8/layout/hierarchy1"/>
    <dgm:cxn modelId="{C901E4E3-EB5F-4808-9872-690EB1693C20}" type="presParOf" srcId="{612E7177-557F-435D-9872-C0B4B57F6B8B}" destId="{FA1127DA-B39B-4D55-B53F-C54C45D88747}" srcOrd="1" destOrd="0" presId="urn:microsoft.com/office/officeart/2005/8/layout/hierarchy1"/>
    <dgm:cxn modelId="{4AD7F4FD-FA66-4099-8952-5CD6153A6729}" type="presParOf" srcId="{FA1127DA-B39B-4D55-B53F-C54C45D88747}" destId="{5B36A400-20F9-4D5A-A69E-8BD83716F633}" srcOrd="0" destOrd="0" presId="urn:microsoft.com/office/officeart/2005/8/layout/hierarchy1"/>
    <dgm:cxn modelId="{FE649D17-53B9-4094-AFE4-F2BFBE674DB4}" type="presParOf" srcId="{FA1127DA-B39B-4D55-B53F-C54C45D88747}" destId="{06C2ED13-8C42-437D-B81D-0B610125343B}" srcOrd="1" destOrd="0" presId="urn:microsoft.com/office/officeart/2005/8/layout/hierarchy1"/>
    <dgm:cxn modelId="{A3E381A3-9422-4C13-9C55-8B3ED806C598}" type="presParOf" srcId="{06C2ED13-8C42-437D-B81D-0B610125343B}" destId="{B28297D1-45DD-41CB-8C92-5DF6644F4DEC}" srcOrd="0" destOrd="0" presId="urn:microsoft.com/office/officeart/2005/8/layout/hierarchy1"/>
    <dgm:cxn modelId="{D3BE129C-0E2D-4120-9FAC-A3F18FE32736}" type="presParOf" srcId="{B28297D1-45DD-41CB-8C92-5DF6644F4DEC}" destId="{7D1ACF8D-9688-408D-8C01-BF075F6E5EF8}" srcOrd="0" destOrd="0" presId="urn:microsoft.com/office/officeart/2005/8/layout/hierarchy1"/>
    <dgm:cxn modelId="{DECDB88F-B8D4-4E50-A5AA-F7A517BB6DE8}" type="presParOf" srcId="{B28297D1-45DD-41CB-8C92-5DF6644F4DEC}" destId="{0DF5A52E-FEFB-4363-A262-445882CAC6F8}" srcOrd="1" destOrd="0" presId="urn:microsoft.com/office/officeart/2005/8/layout/hierarchy1"/>
    <dgm:cxn modelId="{AC68A466-0494-455F-84E1-0FCF4F19F096}" type="presParOf" srcId="{06C2ED13-8C42-437D-B81D-0B610125343B}" destId="{D0EBA074-3886-49F8-A390-AFCF0F5770A3}" srcOrd="1" destOrd="0" presId="urn:microsoft.com/office/officeart/2005/8/layout/hierarchy1"/>
    <dgm:cxn modelId="{9F1BDC16-21C1-4AE1-ABC7-0A96847F9257}" type="presParOf" srcId="{FA1127DA-B39B-4D55-B53F-C54C45D88747}" destId="{AD889F9F-C5B5-488B-8D62-A3D6E6F0445C}" srcOrd="2" destOrd="0" presId="urn:microsoft.com/office/officeart/2005/8/layout/hierarchy1"/>
    <dgm:cxn modelId="{15EC0D5C-65BA-4D96-87EC-A989716D524E}" type="presParOf" srcId="{FA1127DA-B39B-4D55-B53F-C54C45D88747}" destId="{7DBFE433-4CF4-4787-B5FF-0531F0072EF9}" srcOrd="3" destOrd="0" presId="urn:microsoft.com/office/officeart/2005/8/layout/hierarchy1"/>
    <dgm:cxn modelId="{09BF4D23-A03E-4F21-909A-0F112214CFC7}" type="presParOf" srcId="{7DBFE433-4CF4-4787-B5FF-0531F0072EF9}" destId="{FD933EFB-DA46-4D60-A657-40E12DECC212}" srcOrd="0" destOrd="0" presId="urn:microsoft.com/office/officeart/2005/8/layout/hierarchy1"/>
    <dgm:cxn modelId="{5C23855A-068B-4826-BA77-D4C9FF03B2B6}" type="presParOf" srcId="{FD933EFB-DA46-4D60-A657-40E12DECC212}" destId="{8EA8F42A-A4E8-463E-B392-5052A841CE2F}" srcOrd="0" destOrd="0" presId="urn:microsoft.com/office/officeart/2005/8/layout/hierarchy1"/>
    <dgm:cxn modelId="{612576D7-725E-4107-B4D9-BF2FBE429706}" type="presParOf" srcId="{FD933EFB-DA46-4D60-A657-40E12DECC212}" destId="{360EFCEA-0028-4C42-87FD-82C050557656}" srcOrd="1" destOrd="0" presId="urn:microsoft.com/office/officeart/2005/8/layout/hierarchy1"/>
    <dgm:cxn modelId="{49C395E3-4A12-404F-B451-96E7248BF5CD}" type="presParOf" srcId="{7DBFE433-4CF4-4787-B5FF-0531F0072EF9}" destId="{F7C6783A-96C4-461D-AEF2-18EB2A44CD3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525FFA-0EBA-4465-B55A-8D6AADAD8ACF}" type="doc">
      <dgm:prSet loTypeId="urn:microsoft.com/office/officeart/2005/8/layout/gear1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MX"/>
        </a:p>
      </dgm:t>
    </dgm:pt>
    <dgm:pt modelId="{B14CAB6E-4850-46B7-AC8A-FB4AACC2B409}">
      <dgm:prSet phldrT="[Texto]"/>
      <dgm:spPr/>
      <dgm:t>
        <a:bodyPr/>
        <a:lstStyle/>
        <a:p>
          <a:r>
            <a:rPr lang="es-MX" dirty="0" smtClean="0"/>
            <a:t>Revisión</a:t>
          </a:r>
          <a:endParaRPr lang="es-MX" dirty="0"/>
        </a:p>
      </dgm:t>
    </dgm:pt>
    <dgm:pt modelId="{96AA3312-4832-4461-89CE-1230CE46D419}" type="parTrans" cxnId="{5542544E-3FC9-4CA9-8802-881176007878}">
      <dgm:prSet/>
      <dgm:spPr/>
      <dgm:t>
        <a:bodyPr/>
        <a:lstStyle/>
        <a:p>
          <a:endParaRPr lang="es-MX"/>
        </a:p>
      </dgm:t>
    </dgm:pt>
    <dgm:pt modelId="{0B3C0A6A-F66C-4FD7-A6FE-3EB4F4F92AC2}" type="sibTrans" cxnId="{5542544E-3FC9-4CA9-8802-881176007878}">
      <dgm:prSet/>
      <dgm:spPr/>
      <dgm:t>
        <a:bodyPr/>
        <a:lstStyle/>
        <a:p>
          <a:endParaRPr lang="es-MX"/>
        </a:p>
      </dgm:t>
    </dgm:pt>
    <dgm:pt modelId="{F7D49267-89B9-4A2B-8D67-F4391380474F}">
      <dgm:prSet phldrT="[Texto]"/>
      <dgm:spPr/>
      <dgm:t>
        <a:bodyPr/>
        <a:lstStyle/>
        <a:p>
          <a:r>
            <a:rPr lang="es-MX" dirty="0" smtClean="0"/>
            <a:t>Evaluación: * proceso  *producto</a:t>
          </a:r>
          <a:endParaRPr lang="es-MX" dirty="0"/>
        </a:p>
      </dgm:t>
    </dgm:pt>
    <dgm:pt modelId="{DECF9B97-9CAE-47A0-935E-AD76F73C5ACD}" type="parTrans" cxnId="{2D696367-FCA8-42BF-A22A-3B1C60BCC708}">
      <dgm:prSet/>
      <dgm:spPr/>
      <dgm:t>
        <a:bodyPr/>
        <a:lstStyle/>
        <a:p>
          <a:endParaRPr lang="es-MX"/>
        </a:p>
      </dgm:t>
    </dgm:pt>
    <dgm:pt modelId="{8D4B8A82-4EC6-4357-86CD-C333CBDC5BD9}" type="sibTrans" cxnId="{2D696367-FCA8-42BF-A22A-3B1C60BCC708}">
      <dgm:prSet/>
      <dgm:spPr/>
      <dgm:t>
        <a:bodyPr/>
        <a:lstStyle/>
        <a:p>
          <a:endParaRPr lang="es-MX"/>
        </a:p>
      </dgm:t>
    </dgm:pt>
    <dgm:pt modelId="{91A4EAD5-159E-4652-BD99-2FA7F2F6AF8C}">
      <dgm:prSet phldrT="[Texto]"/>
      <dgm:spPr/>
      <dgm:t>
        <a:bodyPr/>
        <a:lstStyle/>
        <a:p>
          <a:r>
            <a:rPr lang="es-MX" dirty="0" smtClean="0"/>
            <a:t>Corrección</a:t>
          </a:r>
          <a:endParaRPr lang="es-MX" dirty="0"/>
        </a:p>
      </dgm:t>
    </dgm:pt>
    <dgm:pt modelId="{F899F40C-033A-4B87-A24C-EB1BF7512F6B}" type="parTrans" cxnId="{3AF27A5C-11F9-42BE-8755-79B3A57462C9}">
      <dgm:prSet/>
      <dgm:spPr/>
      <dgm:t>
        <a:bodyPr/>
        <a:lstStyle/>
        <a:p>
          <a:endParaRPr lang="es-MX"/>
        </a:p>
      </dgm:t>
    </dgm:pt>
    <dgm:pt modelId="{1C6934E9-7886-4E6E-9D37-A54F7992566A}" type="sibTrans" cxnId="{3AF27A5C-11F9-42BE-8755-79B3A57462C9}">
      <dgm:prSet/>
      <dgm:spPr/>
      <dgm:t>
        <a:bodyPr/>
        <a:lstStyle/>
        <a:p>
          <a:endParaRPr lang="es-MX"/>
        </a:p>
      </dgm:t>
    </dgm:pt>
    <dgm:pt modelId="{9B081F4B-0E0E-4336-A70C-B8C613B895A1}">
      <dgm:prSet phldrT="[Texto]"/>
      <dgm:spPr/>
      <dgm:t>
        <a:bodyPr/>
        <a:lstStyle/>
        <a:p>
          <a:endParaRPr lang="es-MX"/>
        </a:p>
      </dgm:t>
    </dgm:pt>
    <dgm:pt modelId="{41B80C10-5A87-4A2C-9EC2-97350A02D650}" type="parTrans" cxnId="{83DFEA4D-B989-4249-A9FF-7FC9F0F5D361}">
      <dgm:prSet/>
      <dgm:spPr/>
      <dgm:t>
        <a:bodyPr/>
        <a:lstStyle/>
        <a:p>
          <a:endParaRPr lang="es-MX"/>
        </a:p>
      </dgm:t>
    </dgm:pt>
    <dgm:pt modelId="{82E17DB7-A1E7-455A-B59C-4B60100C0B49}" type="sibTrans" cxnId="{83DFEA4D-B989-4249-A9FF-7FC9F0F5D361}">
      <dgm:prSet/>
      <dgm:spPr/>
      <dgm:t>
        <a:bodyPr/>
        <a:lstStyle/>
        <a:p>
          <a:endParaRPr lang="es-MX"/>
        </a:p>
      </dgm:t>
    </dgm:pt>
    <dgm:pt modelId="{B5604252-DC32-492D-9019-A56FED9FCBB8}">
      <dgm:prSet phldrT="[Texto]"/>
      <dgm:spPr/>
      <dgm:t>
        <a:bodyPr/>
        <a:lstStyle/>
        <a:p>
          <a:endParaRPr lang="es-MX"/>
        </a:p>
      </dgm:t>
    </dgm:pt>
    <dgm:pt modelId="{FE2B3CCF-F3DC-409D-A3A9-1AB6575CFAFC}" type="parTrans" cxnId="{26462BC7-118C-445A-829D-818A32FA7FE1}">
      <dgm:prSet/>
      <dgm:spPr/>
      <dgm:t>
        <a:bodyPr/>
        <a:lstStyle/>
        <a:p>
          <a:endParaRPr lang="es-MX"/>
        </a:p>
      </dgm:t>
    </dgm:pt>
    <dgm:pt modelId="{C80AB1C1-CE32-4EEF-B8D4-B08F0C414CFC}" type="sibTrans" cxnId="{26462BC7-118C-445A-829D-818A32FA7FE1}">
      <dgm:prSet/>
      <dgm:spPr/>
      <dgm:t>
        <a:bodyPr/>
        <a:lstStyle/>
        <a:p>
          <a:endParaRPr lang="es-MX"/>
        </a:p>
      </dgm:t>
    </dgm:pt>
    <dgm:pt modelId="{B5FB4897-7890-4F4F-B743-762876F69CC4}">
      <dgm:prSet phldrT="[Texto]"/>
      <dgm:spPr/>
      <dgm:t>
        <a:bodyPr/>
        <a:lstStyle/>
        <a:p>
          <a:endParaRPr lang="es-MX" dirty="0"/>
        </a:p>
      </dgm:t>
    </dgm:pt>
    <dgm:pt modelId="{53F48CBD-6684-4024-8541-09A56F0AF492}" type="parTrans" cxnId="{5A0B0A44-E45B-4DF4-8E36-A51B14257959}">
      <dgm:prSet/>
      <dgm:spPr/>
      <dgm:t>
        <a:bodyPr/>
        <a:lstStyle/>
        <a:p>
          <a:endParaRPr lang="es-MX"/>
        </a:p>
      </dgm:t>
    </dgm:pt>
    <dgm:pt modelId="{5F876A32-C1C9-4DA0-9450-2CD038A4FD10}" type="sibTrans" cxnId="{5A0B0A44-E45B-4DF4-8E36-A51B14257959}">
      <dgm:prSet/>
      <dgm:spPr/>
      <dgm:t>
        <a:bodyPr/>
        <a:lstStyle/>
        <a:p>
          <a:endParaRPr lang="es-MX"/>
        </a:p>
      </dgm:t>
    </dgm:pt>
    <dgm:pt modelId="{AFF40C22-EE32-44F5-BE70-F19B964469A3}" type="pres">
      <dgm:prSet presAssocID="{9E525FFA-0EBA-4465-B55A-8D6AADAD8AC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8264DD8-C783-4282-93A9-6C590A402EDB}" type="pres">
      <dgm:prSet presAssocID="{B14CAB6E-4850-46B7-AC8A-FB4AACC2B40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C826C1-391A-42BF-AE6C-7755123EF7E3}" type="pres">
      <dgm:prSet presAssocID="{B14CAB6E-4850-46B7-AC8A-FB4AACC2B409}" presName="gear1srcNode" presStyleLbl="node1" presStyleIdx="0" presStyleCnt="3"/>
      <dgm:spPr/>
      <dgm:t>
        <a:bodyPr/>
        <a:lstStyle/>
        <a:p>
          <a:endParaRPr lang="es-MX"/>
        </a:p>
      </dgm:t>
    </dgm:pt>
    <dgm:pt modelId="{D7DA1911-C5E0-4828-937D-12ACC70BB401}" type="pres">
      <dgm:prSet presAssocID="{B14CAB6E-4850-46B7-AC8A-FB4AACC2B409}" presName="gear1dstNode" presStyleLbl="node1" presStyleIdx="0" presStyleCnt="3"/>
      <dgm:spPr/>
      <dgm:t>
        <a:bodyPr/>
        <a:lstStyle/>
        <a:p>
          <a:endParaRPr lang="es-MX"/>
        </a:p>
      </dgm:t>
    </dgm:pt>
    <dgm:pt modelId="{511E02EA-1765-46DD-A05F-797DAF28ACA9}" type="pres">
      <dgm:prSet presAssocID="{F7D49267-89B9-4A2B-8D67-F4391380474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FC6CD74-1E62-4CB7-B4FA-B1A385AFC59F}" type="pres">
      <dgm:prSet presAssocID="{F7D49267-89B9-4A2B-8D67-F4391380474F}" presName="gear2srcNode" presStyleLbl="node1" presStyleIdx="1" presStyleCnt="3"/>
      <dgm:spPr/>
      <dgm:t>
        <a:bodyPr/>
        <a:lstStyle/>
        <a:p>
          <a:endParaRPr lang="es-MX"/>
        </a:p>
      </dgm:t>
    </dgm:pt>
    <dgm:pt modelId="{08CF1ADE-5334-401F-90CC-CBBE4A1F0779}" type="pres">
      <dgm:prSet presAssocID="{F7D49267-89B9-4A2B-8D67-F4391380474F}" presName="gear2dstNode" presStyleLbl="node1" presStyleIdx="1" presStyleCnt="3"/>
      <dgm:spPr/>
      <dgm:t>
        <a:bodyPr/>
        <a:lstStyle/>
        <a:p>
          <a:endParaRPr lang="es-MX"/>
        </a:p>
      </dgm:t>
    </dgm:pt>
    <dgm:pt modelId="{632EF7D0-701D-4F18-9309-271708B3E37F}" type="pres">
      <dgm:prSet presAssocID="{91A4EAD5-159E-4652-BD99-2FA7F2F6AF8C}" presName="gear3" presStyleLbl="node1" presStyleIdx="2" presStyleCnt="3"/>
      <dgm:spPr/>
      <dgm:t>
        <a:bodyPr/>
        <a:lstStyle/>
        <a:p>
          <a:endParaRPr lang="es-MX"/>
        </a:p>
      </dgm:t>
    </dgm:pt>
    <dgm:pt modelId="{0C81938F-9837-467A-BED2-DEE0929DD14E}" type="pres">
      <dgm:prSet presAssocID="{91A4EAD5-159E-4652-BD99-2FA7F2F6AF8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458C6D-FD2A-4FE9-9D59-2DAEDF5D956B}" type="pres">
      <dgm:prSet presAssocID="{91A4EAD5-159E-4652-BD99-2FA7F2F6AF8C}" presName="gear3srcNode" presStyleLbl="node1" presStyleIdx="2" presStyleCnt="3"/>
      <dgm:spPr/>
      <dgm:t>
        <a:bodyPr/>
        <a:lstStyle/>
        <a:p>
          <a:endParaRPr lang="es-MX"/>
        </a:p>
      </dgm:t>
    </dgm:pt>
    <dgm:pt modelId="{F6071F08-D1F8-4E87-B27C-BC9F73E7004D}" type="pres">
      <dgm:prSet presAssocID="{91A4EAD5-159E-4652-BD99-2FA7F2F6AF8C}" presName="gear3dstNode" presStyleLbl="node1" presStyleIdx="2" presStyleCnt="3"/>
      <dgm:spPr/>
      <dgm:t>
        <a:bodyPr/>
        <a:lstStyle/>
        <a:p>
          <a:endParaRPr lang="es-MX"/>
        </a:p>
      </dgm:t>
    </dgm:pt>
    <dgm:pt modelId="{400FC4E0-E417-41F6-A24E-F8E6F73F94A7}" type="pres">
      <dgm:prSet presAssocID="{0B3C0A6A-F66C-4FD7-A6FE-3EB4F4F92AC2}" presName="connector1" presStyleLbl="sibTrans2D1" presStyleIdx="0" presStyleCnt="3"/>
      <dgm:spPr/>
      <dgm:t>
        <a:bodyPr/>
        <a:lstStyle/>
        <a:p>
          <a:endParaRPr lang="es-MX"/>
        </a:p>
      </dgm:t>
    </dgm:pt>
    <dgm:pt modelId="{B9DB8509-6162-491D-86EE-66607739B6E6}" type="pres">
      <dgm:prSet presAssocID="{8D4B8A82-4EC6-4357-86CD-C333CBDC5BD9}" presName="connector2" presStyleLbl="sibTrans2D1" presStyleIdx="1" presStyleCnt="3"/>
      <dgm:spPr/>
      <dgm:t>
        <a:bodyPr/>
        <a:lstStyle/>
        <a:p>
          <a:endParaRPr lang="es-MX"/>
        </a:p>
      </dgm:t>
    </dgm:pt>
    <dgm:pt modelId="{9B4D49A0-7D15-451D-88DB-3DA57A7071BC}" type="pres">
      <dgm:prSet presAssocID="{1C6934E9-7886-4E6E-9D37-A54F7992566A}" presName="connector3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8690F1CD-AB20-41F8-A20F-5EB871C262D5}" type="presOf" srcId="{91A4EAD5-159E-4652-BD99-2FA7F2F6AF8C}" destId="{632EF7D0-701D-4F18-9309-271708B3E37F}" srcOrd="0" destOrd="0" presId="urn:microsoft.com/office/officeart/2005/8/layout/gear1"/>
    <dgm:cxn modelId="{26462BC7-118C-445A-829D-818A32FA7FE1}" srcId="{9E525FFA-0EBA-4465-B55A-8D6AADAD8ACF}" destId="{B5604252-DC32-492D-9019-A56FED9FCBB8}" srcOrd="5" destOrd="0" parTransId="{FE2B3CCF-F3DC-409D-A3A9-1AB6575CFAFC}" sibTransId="{C80AB1C1-CE32-4EEF-B8D4-B08F0C414CFC}"/>
    <dgm:cxn modelId="{C11F5B93-7541-4451-9211-C34A3FDF2BBE}" type="presOf" srcId="{0B3C0A6A-F66C-4FD7-A6FE-3EB4F4F92AC2}" destId="{400FC4E0-E417-41F6-A24E-F8E6F73F94A7}" srcOrd="0" destOrd="0" presId="urn:microsoft.com/office/officeart/2005/8/layout/gear1"/>
    <dgm:cxn modelId="{AA201F61-8594-4096-8C75-0D91871FAE79}" type="presOf" srcId="{8D4B8A82-4EC6-4357-86CD-C333CBDC5BD9}" destId="{B9DB8509-6162-491D-86EE-66607739B6E6}" srcOrd="0" destOrd="0" presId="urn:microsoft.com/office/officeart/2005/8/layout/gear1"/>
    <dgm:cxn modelId="{2D696367-FCA8-42BF-A22A-3B1C60BCC708}" srcId="{9E525FFA-0EBA-4465-B55A-8D6AADAD8ACF}" destId="{F7D49267-89B9-4A2B-8D67-F4391380474F}" srcOrd="1" destOrd="0" parTransId="{DECF9B97-9CAE-47A0-935E-AD76F73C5ACD}" sibTransId="{8D4B8A82-4EC6-4357-86CD-C333CBDC5BD9}"/>
    <dgm:cxn modelId="{3AF27A5C-11F9-42BE-8755-79B3A57462C9}" srcId="{9E525FFA-0EBA-4465-B55A-8D6AADAD8ACF}" destId="{91A4EAD5-159E-4652-BD99-2FA7F2F6AF8C}" srcOrd="2" destOrd="0" parTransId="{F899F40C-033A-4B87-A24C-EB1BF7512F6B}" sibTransId="{1C6934E9-7886-4E6E-9D37-A54F7992566A}"/>
    <dgm:cxn modelId="{5542544E-3FC9-4CA9-8802-881176007878}" srcId="{9E525FFA-0EBA-4465-B55A-8D6AADAD8ACF}" destId="{B14CAB6E-4850-46B7-AC8A-FB4AACC2B409}" srcOrd="0" destOrd="0" parTransId="{96AA3312-4832-4461-89CE-1230CE46D419}" sibTransId="{0B3C0A6A-F66C-4FD7-A6FE-3EB4F4F92AC2}"/>
    <dgm:cxn modelId="{90F77D27-61E6-4F7C-B79F-7B816629E4FD}" type="presOf" srcId="{1C6934E9-7886-4E6E-9D37-A54F7992566A}" destId="{9B4D49A0-7D15-451D-88DB-3DA57A7071BC}" srcOrd="0" destOrd="0" presId="urn:microsoft.com/office/officeart/2005/8/layout/gear1"/>
    <dgm:cxn modelId="{8119C78A-7DAA-4F3D-AA33-93E18F1DE61F}" type="presOf" srcId="{F7D49267-89B9-4A2B-8D67-F4391380474F}" destId="{7FC6CD74-1E62-4CB7-B4FA-B1A385AFC59F}" srcOrd="1" destOrd="0" presId="urn:microsoft.com/office/officeart/2005/8/layout/gear1"/>
    <dgm:cxn modelId="{83DFEA4D-B989-4249-A9FF-7FC9F0F5D361}" srcId="{9E525FFA-0EBA-4465-B55A-8D6AADAD8ACF}" destId="{9B081F4B-0E0E-4336-A70C-B8C613B895A1}" srcOrd="4" destOrd="0" parTransId="{41B80C10-5A87-4A2C-9EC2-97350A02D650}" sibTransId="{82E17DB7-A1E7-455A-B59C-4B60100C0B49}"/>
    <dgm:cxn modelId="{088BD7A6-2E31-4FE4-B55F-D767ABF35DF0}" type="presOf" srcId="{91A4EAD5-159E-4652-BD99-2FA7F2F6AF8C}" destId="{F6071F08-D1F8-4E87-B27C-BC9F73E7004D}" srcOrd="3" destOrd="0" presId="urn:microsoft.com/office/officeart/2005/8/layout/gear1"/>
    <dgm:cxn modelId="{487F5048-815B-4751-9CB0-FBE5BDBD3987}" type="presOf" srcId="{B14CAB6E-4850-46B7-AC8A-FB4AACC2B409}" destId="{E8C826C1-391A-42BF-AE6C-7755123EF7E3}" srcOrd="1" destOrd="0" presId="urn:microsoft.com/office/officeart/2005/8/layout/gear1"/>
    <dgm:cxn modelId="{5A0B0A44-E45B-4DF4-8E36-A51B14257959}" srcId="{9E525FFA-0EBA-4465-B55A-8D6AADAD8ACF}" destId="{B5FB4897-7890-4F4F-B743-762876F69CC4}" srcOrd="3" destOrd="0" parTransId="{53F48CBD-6684-4024-8541-09A56F0AF492}" sibTransId="{5F876A32-C1C9-4DA0-9450-2CD038A4FD10}"/>
    <dgm:cxn modelId="{DDDFE4C1-49F3-492A-B46E-82BC494054F6}" type="presOf" srcId="{F7D49267-89B9-4A2B-8D67-F4391380474F}" destId="{08CF1ADE-5334-401F-90CC-CBBE4A1F0779}" srcOrd="2" destOrd="0" presId="urn:microsoft.com/office/officeart/2005/8/layout/gear1"/>
    <dgm:cxn modelId="{C73F14F5-187B-465A-8654-210CB04A9108}" type="presOf" srcId="{91A4EAD5-159E-4652-BD99-2FA7F2F6AF8C}" destId="{EC458C6D-FD2A-4FE9-9D59-2DAEDF5D956B}" srcOrd="2" destOrd="0" presId="urn:microsoft.com/office/officeart/2005/8/layout/gear1"/>
    <dgm:cxn modelId="{06911230-F75D-48F6-9E24-3311E8586B56}" type="presOf" srcId="{F7D49267-89B9-4A2B-8D67-F4391380474F}" destId="{511E02EA-1765-46DD-A05F-797DAF28ACA9}" srcOrd="0" destOrd="0" presId="urn:microsoft.com/office/officeart/2005/8/layout/gear1"/>
    <dgm:cxn modelId="{1AA52D0C-35DC-4FE0-B05C-391C974D21A9}" type="presOf" srcId="{91A4EAD5-159E-4652-BD99-2FA7F2F6AF8C}" destId="{0C81938F-9837-467A-BED2-DEE0929DD14E}" srcOrd="1" destOrd="0" presId="urn:microsoft.com/office/officeart/2005/8/layout/gear1"/>
    <dgm:cxn modelId="{09B98897-2B73-4CF9-8EAF-61DB67F84DB6}" type="presOf" srcId="{9E525FFA-0EBA-4465-B55A-8D6AADAD8ACF}" destId="{AFF40C22-EE32-44F5-BE70-F19B964469A3}" srcOrd="0" destOrd="0" presId="urn:microsoft.com/office/officeart/2005/8/layout/gear1"/>
    <dgm:cxn modelId="{797CE53B-627A-45C1-AEBD-4D1E3CB1DC55}" type="presOf" srcId="{B14CAB6E-4850-46B7-AC8A-FB4AACC2B409}" destId="{C8264DD8-C783-4282-93A9-6C590A402EDB}" srcOrd="0" destOrd="0" presId="urn:microsoft.com/office/officeart/2005/8/layout/gear1"/>
    <dgm:cxn modelId="{8B81E082-3C3A-47CD-8DAF-27772DCBF44D}" type="presOf" srcId="{B14CAB6E-4850-46B7-AC8A-FB4AACC2B409}" destId="{D7DA1911-C5E0-4828-937D-12ACC70BB401}" srcOrd="2" destOrd="0" presId="urn:microsoft.com/office/officeart/2005/8/layout/gear1"/>
    <dgm:cxn modelId="{95FD11BA-0EBE-467F-86E9-4FB58848C92C}" type="presParOf" srcId="{AFF40C22-EE32-44F5-BE70-F19B964469A3}" destId="{C8264DD8-C783-4282-93A9-6C590A402EDB}" srcOrd="0" destOrd="0" presId="urn:microsoft.com/office/officeart/2005/8/layout/gear1"/>
    <dgm:cxn modelId="{7D6A5B75-0A86-4BC5-A81D-ED7A3E16F04E}" type="presParOf" srcId="{AFF40C22-EE32-44F5-BE70-F19B964469A3}" destId="{E8C826C1-391A-42BF-AE6C-7755123EF7E3}" srcOrd="1" destOrd="0" presId="urn:microsoft.com/office/officeart/2005/8/layout/gear1"/>
    <dgm:cxn modelId="{875B195B-1988-4826-8B48-AE501E8DDF25}" type="presParOf" srcId="{AFF40C22-EE32-44F5-BE70-F19B964469A3}" destId="{D7DA1911-C5E0-4828-937D-12ACC70BB401}" srcOrd="2" destOrd="0" presId="urn:microsoft.com/office/officeart/2005/8/layout/gear1"/>
    <dgm:cxn modelId="{45E030ED-A4E5-4E74-A83E-BA7057335FDA}" type="presParOf" srcId="{AFF40C22-EE32-44F5-BE70-F19B964469A3}" destId="{511E02EA-1765-46DD-A05F-797DAF28ACA9}" srcOrd="3" destOrd="0" presId="urn:microsoft.com/office/officeart/2005/8/layout/gear1"/>
    <dgm:cxn modelId="{C85BCD71-AAE5-4765-959A-1A0D1F147D16}" type="presParOf" srcId="{AFF40C22-EE32-44F5-BE70-F19B964469A3}" destId="{7FC6CD74-1E62-4CB7-B4FA-B1A385AFC59F}" srcOrd="4" destOrd="0" presId="urn:microsoft.com/office/officeart/2005/8/layout/gear1"/>
    <dgm:cxn modelId="{7D0C2C61-8D05-48C7-973B-083DF154AE50}" type="presParOf" srcId="{AFF40C22-EE32-44F5-BE70-F19B964469A3}" destId="{08CF1ADE-5334-401F-90CC-CBBE4A1F0779}" srcOrd="5" destOrd="0" presId="urn:microsoft.com/office/officeart/2005/8/layout/gear1"/>
    <dgm:cxn modelId="{72853E9C-F38F-4C24-ADE6-11C1CAE49284}" type="presParOf" srcId="{AFF40C22-EE32-44F5-BE70-F19B964469A3}" destId="{632EF7D0-701D-4F18-9309-271708B3E37F}" srcOrd="6" destOrd="0" presId="urn:microsoft.com/office/officeart/2005/8/layout/gear1"/>
    <dgm:cxn modelId="{0F952DD7-62DD-4499-BE58-C404FA470132}" type="presParOf" srcId="{AFF40C22-EE32-44F5-BE70-F19B964469A3}" destId="{0C81938F-9837-467A-BED2-DEE0929DD14E}" srcOrd="7" destOrd="0" presId="urn:microsoft.com/office/officeart/2005/8/layout/gear1"/>
    <dgm:cxn modelId="{10B0BDD7-428E-4146-BB1C-B726838D3B31}" type="presParOf" srcId="{AFF40C22-EE32-44F5-BE70-F19B964469A3}" destId="{EC458C6D-FD2A-4FE9-9D59-2DAEDF5D956B}" srcOrd="8" destOrd="0" presId="urn:microsoft.com/office/officeart/2005/8/layout/gear1"/>
    <dgm:cxn modelId="{17468FD5-449E-438B-8C23-B0770AE9465F}" type="presParOf" srcId="{AFF40C22-EE32-44F5-BE70-F19B964469A3}" destId="{F6071F08-D1F8-4E87-B27C-BC9F73E7004D}" srcOrd="9" destOrd="0" presId="urn:microsoft.com/office/officeart/2005/8/layout/gear1"/>
    <dgm:cxn modelId="{D72435A7-56D8-4279-975F-D0799EB89707}" type="presParOf" srcId="{AFF40C22-EE32-44F5-BE70-F19B964469A3}" destId="{400FC4E0-E417-41F6-A24E-F8E6F73F94A7}" srcOrd="10" destOrd="0" presId="urn:microsoft.com/office/officeart/2005/8/layout/gear1"/>
    <dgm:cxn modelId="{0F622C63-8441-4345-8B8D-3ABDD28C43E6}" type="presParOf" srcId="{AFF40C22-EE32-44F5-BE70-F19B964469A3}" destId="{B9DB8509-6162-491D-86EE-66607739B6E6}" srcOrd="11" destOrd="0" presId="urn:microsoft.com/office/officeart/2005/8/layout/gear1"/>
    <dgm:cxn modelId="{68E2C4D9-EB9D-434C-8F0C-2A8C1AC3B2AF}" type="presParOf" srcId="{AFF40C22-EE32-44F5-BE70-F19B964469A3}" destId="{9B4D49A0-7D15-451D-88DB-3DA57A7071B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A87E9A-E2AD-4378-B29D-DC8746462C85}" type="doc">
      <dgm:prSet loTypeId="urn:microsoft.com/office/officeart/2005/8/layout/h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4E19F835-9705-41FB-ABF1-C8B55F00D3C3}">
      <dgm:prSet phldrT="[Texto]"/>
      <dgm:spPr/>
      <dgm:t>
        <a:bodyPr/>
        <a:lstStyle/>
        <a:p>
          <a:r>
            <a:rPr lang="es-MX" dirty="0" smtClean="0"/>
            <a:t>Lectura </a:t>
          </a:r>
          <a:endParaRPr lang="es-MX" dirty="0"/>
        </a:p>
      </dgm:t>
    </dgm:pt>
    <dgm:pt modelId="{D9887661-655B-4F4E-9A75-2353A781D11D}" type="parTrans" cxnId="{4B1E7748-A4F4-4E7A-92DD-7ED504828A77}">
      <dgm:prSet/>
      <dgm:spPr/>
      <dgm:t>
        <a:bodyPr/>
        <a:lstStyle/>
        <a:p>
          <a:endParaRPr lang="es-MX"/>
        </a:p>
      </dgm:t>
    </dgm:pt>
    <dgm:pt modelId="{1654E19D-A996-427C-A834-A40E133FC6BB}" type="sibTrans" cxnId="{4B1E7748-A4F4-4E7A-92DD-7ED504828A77}">
      <dgm:prSet/>
      <dgm:spPr/>
      <dgm:t>
        <a:bodyPr/>
        <a:lstStyle/>
        <a:p>
          <a:endParaRPr lang="es-MX"/>
        </a:p>
      </dgm:t>
    </dgm:pt>
    <dgm:pt modelId="{035576CF-5D52-4603-B1BE-43AB24547AE1}">
      <dgm:prSet phldrT="[Texto]"/>
      <dgm:spPr/>
      <dgm:t>
        <a:bodyPr/>
        <a:lstStyle/>
        <a:p>
          <a:r>
            <a:rPr lang="es-MX" dirty="0" smtClean="0"/>
            <a:t>Mientras escriben dedican más tiempo a pensar lo que quieren decir, en cómo lo dirán, en lo que el receptor ya sabe, etcétera. </a:t>
          </a:r>
          <a:endParaRPr lang="es-MX" dirty="0"/>
        </a:p>
      </dgm:t>
    </dgm:pt>
    <dgm:pt modelId="{1F98ACB2-6A7C-4DB0-9EEB-F69916950706}" type="parTrans" cxnId="{E76EDA51-E6F0-4740-8B53-66678DF339F3}">
      <dgm:prSet/>
      <dgm:spPr/>
      <dgm:t>
        <a:bodyPr/>
        <a:lstStyle/>
        <a:p>
          <a:endParaRPr lang="es-MX"/>
        </a:p>
      </dgm:t>
    </dgm:pt>
    <dgm:pt modelId="{BA437C90-0A9F-425F-8895-1837D02241BB}" type="sibTrans" cxnId="{E76EDA51-E6F0-4740-8B53-66678DF339F3}">
      <dgm:prSet/>
      <dgm:spPr/>
      <dgm:t>
        <a:bodyPr/>
        <a:lstStyle/>
        <a:p>
          <a:endParaRPr lang="es-MX"/>
        </a:p>
      </dgm:t>
    </dgm:pt>
    <dgm:pt modelId="{C26CE45E-5F84-46F7-B19A-90FD1136874F}">
      <dgm:prSet phldrT="[Texto]"/>
      <dgm:spPr/>
      <dgm:t>
        <a:bodyPr/>
        <a:lstStyle/>
        <a:p>
          <a:r>
            <a:rPr lang="es-MX" dirty="0" smtClean="0"/>
            <a:t>Releer los fragmentos escritos</a:t>
          </a:r>
          <a:endParaRPr lang="es-MX" dirty="0"/>
        </a:p>
      </dgm:t>
    </dgm:pt>
    <dgm:pt modelId="{41495377-E924-4616-B429-68A87839131A}" type="parTrans" cxnId="{E046D077-E8F2-4CDE-A8FD-AEDAF8B165BC}">
      <dgm:prSet/>
      <dgm:spPr/>
      <dgm:t>
        <a:bodyPr/>
        <a:lstStyle/>
        <a:p>
          <a:endParaRPr lang="es-MX"/>
        </a:p>
      </dgm:t>
    </dgm:pt>
    <dgm:pt modelId="{FFB5EC5C-985D-4D30-9E13-A19935870573}" type="sibTrans" cxnId="{E046D077-E8F2-4CDE-A8FD-AEDAF8B165BC}">
      <dgm:prSet/>
      <dgm:spPr/>
      <dgm:t>
        <a:bodyPr/>
        <a:lstStyle/>
        <a:p>
          <a:endParaRPr lang="es-MX"/>
        </a:p>
      </dgm:t>
    </dgm:pt>
    <dgm:pt modelId="{E1DA8E64-3BEE-477A-95FE-64151D5DEF07}">
      <dgm:prSet phldrT="[Texto]"/>
      <dgm:spPr/>
      <dgm:t>
        <a:bodyPr/>
        <a:lstStyle/>
        <a:p>
          <a:r>
            <a:rPr lang="es-MX" dirty="0" smtClean="0"/>
            <a:t>A medida que redacta, el escritor relee los fragmentos que ya ha escrito para comprobar si realmente se ajustan a lo que quiere decir.</a:t>
          </a:r>
          <a:endParaRPr lang="es-MX" dirty="0"/>
        </a:p>
      </dgm:t>
    </dgm:pt>
    <dgm:pt modelId="{C8717399-A190-4F6E-9F9D-DFA113F42934}" type="parTrans" cxnId="{54D7DEDE-E023-45A9-AAFF-B22A51C6A40C}">
      <dgm:prSet/>
      <dgm:spPr/>
      <dgm:t>
        <a:bodyPr/>
        <a:lstStyle/>
        <a:p>
          <a:endParaRPr lang="es-MX"/>
        </a:p>
      </dgm:t>
    </dgm:pt>
    <dgm:pt modelId="{3EED5FFC-5D1D-4E25-B311-174A44D93A65}" type="sibTrans" cxnId="{54D7DEDE-E023-45A9-AAFF-B22A51C6A40C}">
      <dgm:prSet/>
      <dgm:spPr/>
      <dgm:t>
        <a:bodyPr/>
        <a:lstStyle/>
        <a:p>
          <a:endParaRPr lang="es-MX"/>
        </a:p>
      </dgm:t>
    </dgm:pt>
    <dgm:pt modelId="{817676B0-A271-49C4-87F5-982704038FD1}">
      <dgm:prSet phldrT="[Texto]"/>
      <dgm:spPr/>
      <dgm:t>
        <a:bodyPr/>
        <a:lstStyle/>
        <a:p>
          <a:r>
            <a:rPr lang="es-MX" dirty="0" smtClean="0"/>
            <a:t>Los escritores competentes son </a:t>
          </a:r>
          <a:r>
            <a:rPr lang="es-MX" b="0" dirty="0" smtClean="0"/>
            <a:t>buenos</a:t>
          </a:r>
          <a:r>
            <a:rPr lang="es-MX" dirty="0" smtClean="0"/>
            <a:t> lectores.</a:t>
          </a:r>
          <a:endParaRPr lang="es-MX" dirty="0"/>
        </a:p>
      </dgm:t>
    </dgm:pt>
    <dgm:pt modelId="{C238BEB8-219C-4A91-9590-AFD243CB2FA2}" type="parTrans" cxnId="{F48CC275-D737-4084-A272-54075FE6CF3B}">
      <dgm:prSet/>
      <dgm:spPr/>
      <dgm:t>
        <a:bodyPr/>
        <a:lstStyle/>
        <a:p>
          <a:endParaRPr lang="es-MX"/>
        </a:p>
      </dgm:t>
    </dgm:pt>
    <dgm:pt modelId="{DFF8E339-E4E1-4F5A-8CF7-532D24A4EDC2}" type="sibTrans" cxnId="{F48CC275-D737-4084-A272-54075FE6CF3B}">
      <dgm:prSet/>
      <dgm:spPr/>
      <dgm:t>
        <a:bodyPr/>
        <a:lstStyle/>
        <a:p>
          <a:endParaRPr lang="es-MX"/>
        </a:p>
      </dgm:t>
    </dgm:pt>
    <dgm:pt modelId="{DD9B0D65-AAD4-4238-874E-B400B14A35EE}">
      <dgm:prSet phldrT="[Texto]"/>
      <dgm:spPr/>
      <dgm:t>
        <a:bodyPr/>
        <a:lstStyle/>
        <a:p>
          <a:r>
            <a:rPr lang="es-MX" dirty="0" smtClean="0"/>
            <a:t>La lectura es el medio principal de adquisición del código escrito</a:t>
          </a:r>
          <a:endParaRPr lang="es-MX" dirty="0"/>
        </a:p>
      </dgm:t>
    </dgm:pt>
    <dgm:pt modelId="{7B8443A8-7BEB-4508-8D15-4D8AFDC8C1AD}" type="parTrans" cxnId="{767B82E9-EADD-4CD1-AEE7-27B8ADE2A094}">
      <dgm:prSet/>
      <dgm:spPr/>
      <dgm:t>
        <a:bodyPr/>
        <a:lstStyle/>
        <a:p>
          <a:endParaRPr lang="es-MX"/>
        </a:p>
      </dgm:t>
    </dgm:pt>
    <dgm:pt modelId="{A1DE4AF6-210D-4EEB-A3B0-B0340BFDCBD7}" type="sibTrans" cxnId="{767B82E9-EADD-4CD1-AEE7-27B8ADE2A094}">
      <dgm:prSet/>
      <dgm:spPr/>
      <dgm:t>
        <a:bodyPr/>
        <a:lstStyle/>
        <a:p>
          <a:endParaRPr lang="es-MX"/>
        </a:p>
      </dgm:t>
    </dgm:pt>
    <dgm:pt modelId="{8B276281-907E-424A-B997-65D122FB573C}">
      <dgm:prSet phldrT="[Texto]"/>
      <dgm:spPr/>
      <dgm:t>
        <a:bodyPr/>
        <a:lstStyle/>
        <a:p>
          <a:r>
            <a:rPr lang="es-MX" dirty="0" smtClean="0"/>
            <a:t>Tomar conciencia de la audiencia (lectores)</a:t>
          </a:r>
          <a:endParaRPr lang="es-MX" dirty="0"/>
        </a:p>
      </dgm:t>
    </dgm:pt>
    <dgm:pt modelId="{F02302CE-00DA-460E-BE48-867176E4965D}" type="parTrans" cxnId="{175E7606-803E-4FDA-AFD7-2E975552EE4D}">
      <dgm:prSet/>
      <dgm:spPr/>
      <dgm:t>
        <a:bodyPr/>
        <a:lstStyle/>
        <a:p>
          <a:endParaRPr lang="es-MX"/>
        </a:p>
      </dgm:t>
    </dgm:pt>
    <dgm:pt modelId="{9C139851-93C0-4E72-953E-6F1E4967AB40}" type="sibTrans" cxnId="{175E7606-803E-4FDA-AFD7-2E975552EE4D}">
      <dgm:prSet/>
      <dgm:spPr/>
      <dgm:t>
        <a:bodyPr/>
        <a:lstStyle/>
        <a:p>
          <a:endParaRPr lang="es-MX"/>
        </a:p>
      </dgm:t>
    </dgm:pt>
    <dgm:pt modelId="{865ED802-8CA2-4A21-ADDF-F2304C1D50F0}">
      <dgm:prSet phldrT="[Texto]"/>
      <dgm:spPr/>
      <dgm:t>
        <a:bodyPr/>
        <a:lstStyle/>
        <a:p>
          <a:r>
            <a:rPr lang="es-MX" dirty="0" smtClean="0"/>
            <a:t>Planificar el texto</a:t>
          </a:r>
          <a:endParaRPr lang="es-MX" dirty="0"/>
        </a:p>
      </dgm:t>
    </dgm:pt>
    <dgm:pt modelId="{C41119FE-9ACD-42A0-A188-F55C9AF8C801}" type="parTrans" cxnId="{EE6F249A-32D4-4368-AAFE-8BF53886C288}">
      <dgm:prSet/>
      <dgm:spPr/>
      <dgm:t>
        <a:bodyPr/>
        <a:lstStyle/>
        <a:p>
          <a:endParaRPr lang="es-MX"/>
        </a:p>
      </dgm:t>
    </dgm:pt>
    <dgm:pt modelId="{51FD4850-529B-4586-BE09-7B3ADD432FB1}" type="sibTrans" cxnId="{EE6F249A-32D4-4368-AAFE-8BF53886C288}">
      <dgm:prSet/>
      <dgm:spPr/>
      <dgm:t>
        <a:bodyPr/>
        <a:lstStyle/>
        <a:p>
          <a:endParaRPr lang="es-MX"/>
        </a:p>
      </dgm:t>
    </dgm:pt>
    <dgm:pt modelId="{986A67DC-F638-4636-8A4F-A88C8EE1FEB5}">
      <dgm:prSet phldrT="[Texto]"/>
      <dgm:spPr/>
      <dgm:t>
        <a:bodyPr/>
        <a:lstStyle/>
        <a:p>
          <a:r>
            <a:rPr lang="es-MX" dirty="0" smtClean="0"/>
            <a:t>Esquema mental de lo que van a escribir.</a:t>
          </a:r>
          <a:endParaRPr lang="es-MX" dirty="0"/>
        </a:p>
      </dgm:t>
    </dgm:pt>
    <dgm:pt modelId="{CBD6CEA9-6856-4E16-8085-B1F2FFCCE76E}" type="parTrans" cxnId="{BB2165B6-7E57-4B75-BD6B-98A83FC131D4}">
      <dgm:prSet/>
      <dgm:spPr/>
      <dgm:t>
        <a:bodyPr/>
        <a:lstStyle/>
        <a:p>
          <a:endParaRPr lang="es-MX"/>
        </a:p>
      </dgm:t>
    </dgm:pt>
    <dgm:pt modelId="{7B88DF41-D886-4E8F-9343-1BB6F90C3A0A}" type="sibTrans" cxnId="{BB2165B6-7E57-4B75-BD6B-98A83FC131D4}">
      <dgm:prSet/>
      <dgm:spPr/>
      <dgm:t>
        <a:bodyPr/>
        <a:lstStyle/>
        <a:p>
          <a:endParaRPr lang="es-MX"/>
        </a:p>
      </dgm:t>
    </dgm:pt>
    <dgm:pt modelId="{DF88F340-FF3F-418A-8A1F-A3AC0FF78E5E}">
      <dgm:prSet phldrT="[Texto]"/>
      <dgm:spPr/>
      <dgm:t>
        <a:bodyPr/>
        <a:lstStyle/>
        <a:p>
          <a:r>
            <a:rPr lang="es-MX" dirty="0" smtClean="0"/>
            <a:t>Se marcan objetivos.</a:t>
          </a:r>
          <a:endParaRPr lang="es-MX" dirty="0"/>
        </a:p>
      </dgm:t>
    </dgm:pt>
    <dgm:pt modelId="{1C36964F-5A56-414C-9D16-499B81E22107}" type="parTrans" cxnId="{FF189C11-7937-4717-AAF0-798EB7275713}">
      <dgm:prSet/>
      <dgm:spPr/>
      <dgm:t>
        <a:bodyPr/>
        <a:lstStyle/>
        <a:p>
          <a:endParaRPr lang="es-MX"/>
        </a:p>
      </dgm:t>
    </dgm:pt>
    <dgm:pt modelId="{A809BF39-117F-4C4E-AAA7-F8BD7D46E730}" type="sibTrans" cxnId="{FF189C11-7937-4717-AAF0-798EB7275713}">
      <dgm:prSet/>
      <dgm:spPr/>
      <dgm:t>
        <a:bodyPr/>
        <a:lstStyle/>
        <a:p>
          <a:endParaRPr lang="es-MX"/>
        </a:p>
      </dgm:t>
    </dgm:pt>
    <dgm:pt modelId="{2C07536C-A49D-4F09-8026-582A8C864246}" type="pres">
      <dgm:prSet presAssocID="{C1A87E9A-E2AD-4378-B29D-DC8746462C85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A748524-3480-49E1-8693-9D3606957C9E}" type="pres">
      <dgm:prSet presAssocID="{4E19F835-9705-41FB-ABF1-C8B55F00D3C3}" presName="compositeNode" presStyleCnt="0">
        <dgm:presLayoutVars>
          <dgm:bulletEnabled val="1"/>
        </dgm:presLayoutVars>
      </dgm:prSet>
      <dgm:spPr/>
    </dgm:pt>
    <dgm:pt modelId="{C622AD75-3D4C-4713-B467-EA8B37974D0B}" type="pres">
      <dgm:prSet presAssocID="{4E19F835-9705-41FB-ABF1-C8B55F00D3C3}" presName="image" presStyleLbl="fgImgPlace1" presStyleIdx="0" presStyleCnt="4" custScaleX="53882" custScaleY="31441"/>
      <dgm:spPr/>
      <dgm:t>
        <a:bodyPr/>
        <a:lstStyle/>
        <a:p>
          <a:endParaRPr lang="es-MX"/>
        </a:p>
      </dgm:t>
    </dgm:pt>
    <dgm:pt modelId="{477407B8-F739-4F76-AA61-C5ED4F655878}" type="pres">
      <dgm:prSet presAssocID="{4E19F835-9705-41FB-ABF1-C8B55F00D3C3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2FB695-E3AC-4992-A883-462E2653CE28}" type="pres">
      <dgm:prSet presAssocID="{4E19F835-9705-41FB-ABF1-C8B55F00D3C3}" presName="parentNode" presStyleLbl="revTx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A2499C-DCBF-452A-A423-28381ED415F8}" type="pres">
      <dgm:prSet presAssocID="{1654E19D-A996-427C-A834-A40E133FC6BB}" presName="sibTrans" presStyleCnt="0"/>
      <dgm:spPr/>
    </dgm:pt>
    <dgm:pt modelId="{A9E70B38-1743-4738-A433-E576073969A8}" type="pres">
      <dgm:prSet presAssocID="{8B276281-907E-424A-B997-65D122FB573C}" presName="compositeNode" presStyleCnt="0">
        <dgm:presLayoutVars>
          <dgm:bulletEnabled val="1"/>
        </dgm:presLayoutVars>
      </dgm:prSet>
      <dgm:spPr/>
    </dgm:pt>
    <dgm:pt modelId="{FBB15F95-470F-4514-84B1-CD3684B32168}" type="pres">
      <dgm:prSet presAssocID="{8B276281-907E-424A-B997-65D122FB573C}" presName="image" presStyleLbl="fgImgPlace1" presStyleIdx="1" presStyleCnt="4" custScaleX="74936" custScaleY="30872"/>
      <dgm:spPr/>
      <dgm:t>
        <a:bodyPr/>
        <a:lstStyle/>
        <a:p>
          <a:endParaRPr lang="es-MX"/>
        </a:p>
      </dgm:t>
    </dgm:pt>
    <dgm:pt modelId="{528EF755-9C2A-47D7-8B54-906574F56AEF}" type="pres">
      <dgm:prSet presAssocID="{8B276281-907E-424A-B997-65D122FB573C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FA474D-4851-45B7-BF50-05510027AAEB}" type="pres">
      <dgm:prSet presAssocID="{8B276281-907E-424A-B997-65D122FB573C}" presName="parentNode" presStyleLbl="revTx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E983A2F-9A48-4421-A1AE-0FE9D85544C3}" type="pres">
      <dgm:prSet presAssocID="{9C139851-93C0-4E72-953E-6F1E4967AB40}" presName="sibTrans" presStyleCnt="0"/>
      <dgm:spPr/>
    </dgm:pt>
    <dgm:pt modelId="{7382C199-39B9-46A7-8FE5-16EC0C9FAF04}" type="pres">
      <dgm:prSet presAssocID="{865ED802-8CA2-4A21-ADDF-F2304C1D50F0}" presName="compositeNode" presStyleCnt="0">
        <dgm:presLayoutVars>
          <dgm:bulletEnabled val="1"/>
        </dgm:presLayoutVars>
      </dgm:prSet>
      <dgm:spPr/>
    </dgm:pt>
    <dgm:pt modelId="{93A62BE1-6ED1-4260-857B-965BF4D5006C}" type="pres">
      <dgm:prSet presAssocID="{865ED802-8CA2-4A21-ADDF-F2304C1D50F0}" presName="image" presStyleLbl="fgImgPlace1" presStyleIdx="2" presStyleCnt="4" custFlipHor="1" custScaleX="20980" custScaleY="8760" custLinFactNeighborX="1828" custLinFactNeighborY="109"/>
      <dgm:spPr/>
      <dgm:t>
        <a:bodyPr/>
        <a:lstStyle/>
        <a:p>
          <a:endParaRPr lang="es-MX"/>
        </a:p>
      </dgm:t>
    </dgm:pt>
    <dgm:pt modelId="{B444F5A1-1C94-49E7-A3E8-4C88F95FB382}" type="pres">
      <dgm:prSet presAssocID="{865ED802-8CA2-4A21-ADDF-F2304C1D50F0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F49288-12FF-4ECA-A134-DD05C72B5079}" type="pres">
      <dgm:prSet presAssocID="{865ED802-8CA2-4A21-ADDF-F2304C1D50F0}" presName="parentNode" presStyleLbl="revTx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F7B1193-937C-4D89-A556-39E23D0DC6DF}" type="pres">
      <dgm:prSet presAssocID="{51FD4850-529B-4586-BE09-7B3ADD432FB1}" presName="sibTrans" presStyleCnt="0"/>
      <dgm:spPr/>
    </dgm:pt>
    <dgm:pt modelId="{EB6EA215-F57F-4454-853C-2693347310D0}" type="pres">
      <dgm:prSet presAssocID="{C26CE45E-5F84-46F7-B19A-90FD1136874F}" presName="compositeNode" presStyleCnt="0">
        <dgm:presLayoutVars>
          <dgm:bulletEnabled val="1"/>
        </dgm:presLayoutVars>
      </dgm:prSet>
      <dgm:spPr/>
    </dgm:pt>
    <dgm:pt modelId="{34B024E5-271C-4933-972C-DF5961AA1CEF}" type="pres">
      <dgm:prSet presAssocID="{C26CE45E-5F84-46F7-B19A-90FD1136874F}" presName="image" presStyleLbl="fgImgPlace1" presStyleIdx="3" presStyleCnt="4" custScaleX="71720" custScaleY="31441"/>
      <dgm:spPr/>
      <dgm:t>
        <a:bodyPr/>
        <a:lstStyle/>
        <a:p>
          <a:endParaRPr lang="es-MX"/>
        </a:p>
      </dgm:t>
    </dgm:pt>
    <dgm:pt modelId="{5193C2EF-140A-4A71-A91C-F9B828F5DDCA}" type="pres">
      <dgm:prSet presAssocID="{C26CE45E-5F84-46F7-B19A-90FD1136874F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FACDCC9-8A45-4A68-B11F-B472078E3DC2}" type="pres">
      <dgm:prSet presAssocID="{C26CE45E-5F84-46F7-B19A-90FD1136874F}" presName="parentNode" presStyleLbl="revTx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F189C11-7937-4717-AAF0-798EB7275713}" srcId="{865ED802-8CA2-4A21-ADDF-F2304C1D50F0}" destId="{DF88F340-FF3F-418A-8A1F-A3AC0FF78E5E}" srcOrd="1" destOrd="0" parTransId="{1C36964F-5A56-414C-9D16-499B81E22107}" sibTransId="{A809BF39-117F-4C4E-AAA7-F8BD7D46E730}"/>
    <dgm:cxn modelId="{F48CC275-D737-4084-A272-54075FE6CF3B}" srcId="{4E19F835-9705-41FB-ABF1-C8B55F00D3C3}" destId="{817676B0-A271-49C4-87F5-982704038FD1}" srcOrd="0" destOrd="0" parTransId="{C238BEB8-219C-4A91-9590-AFD243CB2FA2}" sibTransId="{DFF8E339-E4E1-4F5A-8CF7-532D24A4EDC2}"/>
    <dgm:cxn modelId="{262A6EB1-A1C1-4C01-915E-95EBA2CEB468}" type="presOf" srcId="{C26CE45E-5F84-46F7-B19A-90FD1136874F}" destId="{1FACDCC9-8A45-4A68-B11F-B472078E3DC2}" srcOrd="0" destOrd="0" presId="urn:microsoft.com/office/officeart/2005/8/layout/hList2"/>
    <dgm:cxn modelId="{8A02EBDE-21BD-492A-B5EB-D8EE10B22F50}" type="presOf" srcId="{4E19F835-9705-41FB-ABF1-C8B55F00D3C3}" destId="{A22FB695-E3AC-4992-A883-462E2653CE28}" srcOrd="0" destOrd="0" presId="urn:microsoft.com/office/officeart/2005/8/layout/hList2"/>
    <dgm:cxn modelId="{767B82E9-EADD-4CD1-AEE7-27B8ADE2A094}" srcId="{4E19F835-9705-41FB-ABF1-C8B55F00D3C3}" destId="{DD9B0D65-AAD4-4238-874E-B400B14A35EE}" srcOrd="1" destOrd="0" parTransId="{7B8443A8-7BEB-4508-8D15-4D8AFDC8C1AD}" sibTransId="{A1DE4AF6-210D-4EEB-A3B0-B0340BFDCBD7}"/>
    <dgm:cxn modelId="{2D93C536-318A-402B-AE48-C3C77D84F384}" type="presOf" srcId="{C1A87E9A-E2AD-4378-B29D-DC8746462C85}" destId="{2C07536C-A49D-4F09-8026-582A8C864246}" srcOrd="0" destOrd="0" presId="urn:microsoft.com/office/officeart/2005/8/layout/hList2"/>
    <dgm:cxn modelId="{E76EDA51-E6F0-4740-8B53-66678DF339F3}" srcId="{8B276281-907E-424A-B997-65D122FB573C}" destId="{035576CF-5D52-4603-B1BE-43AB24547AE1}" srcOrd="0" destOrd="0" parTransId="{1F98ACB2-6A7C-4DB0-9EEB-F69916950706}" sibTransId="{BA437C90-0A9F-425F-8895-1837D02241BB}"/>
    <dgm:cxn modelId="{E3E33526-E03F-4FC1-91F5-A29370B8E7B1}" type="presOf" srcId="{8B276281-907E-424A-B997-65D122FB573C}" destId="{2AFA474D-4851-45B7-BF50-05510027AAEB}" srcOrd="0" destOrd="0" presId="urn:microsoft.com/office/officeart/2005/8/layout/hList2"/>
    <dgm:cxn modelId="{5C8307C8-1079-405F-B7AD-A5FD2E8115F9}" type="presOf" srcId="{DD9B0D65-AAD4-4238-874E-B400B14A35EE}" destId="{477407B8-F739-4F76-AA61-C5ED4F655878}" srcOrd="0" destOrd="1" presId="urn:microsoft.com/office/officeart/2005/8/layout/hList2"/>
    <dgm:cxn modelId="{175E7606-803E-4FDA-AFD7-2E975552EE4D}" srcId="{C1A87E9A-E2AD-4378-B29D-DC8746462C85}" destId="{8B276281-907E-424A-B997-65D122FB573C}" srcOrd="1" destOrd="0" parTransId="{F02302CE-00DA-460E-BE48-867176E4965D}" sibTransId="{9C139851-93C0-4E72-953E-6F1E4967AB40}"/>
    <dgm:cxn modelId="{4B1E7748-A4F4-4E7A-92DD-7ED504828A77}" srcId="{C1A87E9A-E2AD-4378-B29D-DC8746462C85}" destId="{4E19F835-9705-41FB-ABF1-C8B55F00D3C3}" srcOrd="0" destOrd="0" parTransId="{D9887661-655B-4F4E-9A75-2353A781D11D}" sibTransId="{1654E19D-A996-427C-A834-A40E133FC6BB}"/>
    <dgm:cxn modelId="{7DEA2909-E80D-4701-89F2-04EE45C997CD}" type="presOf" srcId="{865ED802-8CA2-4A21-ADDF-F2304C1D50F0}" destId="{5CF49288-12FF-4ECA-A134-DD05C72B5079}" srcOrd="0" destOrd="0" presId="urn:microsoft.com/office/officeart/2005/8/layout/hList2"/>
    <dgm:cxn modelId="{BB2165B6-7E57-4B75-BD6B-98A83FC131D4}" srcId="{865ED802-8CA2-4A21-ADDF-F2304C1D50F0}" destId="{986A67DC-F638-4636-8A4F-A88C8EE1FEB5}" srcOrd="0" destOrd="0" parTransId="{CBD6CEA9-6856-4E16-8085-B1F2FFCCE76E}" sibTransId="{7B88DF41-D886-4E8F-9343-1BB6F90C3A0A}"/>
    <dgm:cxn modelId="{0B2A0AB8-4067-4E61-B311-7AB6CC1AC72D}" type="presOf" srcId="{035576CF-5D52-4603-B1BE-43AB24547AE1}" destId="{528EF755-9C2A-47D7-8B54-906574F56AEF}" srcOrd="0" destOrd="0" presId="urn:microsoft.com/office/officeart/2005/8/layout/hList2"/>
    <dgm:cxn modelId="{CF94528C-61EA-4D04-80D3-24E4BE35BB6A}" type="presOf" srcId="{817676B0-A271-49C4-87F5-982704038FD1}" destId="{477407B8-F739-4F76-AA61-C5ED4F655878}" srcOrd="0" destOrd="0" presId="urn:microsoft.com/office/officeart/2005/8/layout/hList2"/>
    <dgm:cxn modelId="{54D7DEDE-E023-45A9-AAFF-B22A51C6A40C}" srcId="{C26CE45E-5F84-46F7-B19A-90FD1136874F}" destId="{E1DA8E64-3BEE-477A-95FE-64151D5DEF07}" srcOrd="0" destOrd="0" parTransId="{C8717399-A190-4F6E-9F9D-DFA113F42934}" sibTransId="{3EED5FFC-5D1D-4E25-B311-174A44D93A65}"/>
    <dgm:cxn modelId="{5243F564-FE1A-4813-80DD-3A5E621CB91B}" type="presOf" srcId="{E1DA8E64-3BEE-477A-95FE-64151D5DEF07}" destId="{5193C2EF-140A-4A71-A91C-F9B828F5DDCA}" srcOrd="0" destOrd="0" presId="urn:microsoft.com/office/officeart/2005/8/layout/hList2"/>
    <dgm:cxn modelId="{EE6F249A-32D4-4368-AAFE-8BF53886C288}" srcId="{C1A87E9A-E2AD-4378-B29D-DC8746462C85}" destId="{865ED802-8CA2-4A21-ADDF-F2304C1D50F0}" srcOrd="2" destOrd="0" parTransId="{C41119FE-9ACD-42A0-A188-F55C9AF8C801}" sibTransId="{51FD4850-529B-4586-BE09-7B3ADD432FB1}"/>
    <dgm:cxn modelId="{E046D077-E8F2-4CDE-A8FD-AEDAF8B165BC}" srcId="{C1A87E9A-E2AD-4378-B29D-DC8746462C85}" destId="{C26CE45E-5F84-46F7-B19A-90FD1136874F}" srcOrd="3" destOrd="0" parTransId="{41495377-E924-4616-B429-68A87839131A}" sibTransId="{FFB5EC5C-985D-4D30-9E13-A19935870573}"/>
    <dgm:cxn modelId="{F9DB777B-F247-4E78-96F0-9633F5945EFB}" type="presOf" srcId="{DF88F340-FF3F-418A-8A1F-A3AC0FF78E5E}" destId="{B444F5A1-1C94-49E7-A3E8-4C88F95FB382}" srcOrd="0" destOrd="1" presId="urn:microsoft.com/office/officeart/2005/8/layout/hList2"/>
    <dgm:cxn modelId="{859B1DE7-BA30-48A0-A748-D5436C3F1C05}" type="presOf" srcId="{986A67DC-F638-4636-8A4F-A88C8EE1FEB5}" destId="{B444F5A1-1C94-49E7-A3E8-4C88F95FB382}" srcOrd="0" destOrd="0" presId="urn:microsoft.com/office/officeart/2005/8/layout/hList2"/>
    <dgm:cxn modelId="{03899852-8C83-41C4-9E00-F3B7BA780666}" type="presParOf" srcId="{2C07536C-A49D-4F09-8026-582A8C864246}" destId="{AA748524-3480-49E1-8693-9D3606957C9E}" srcOrd="0" destOrd="0" presId="urn:microsoft.com/office/officeart/2005/8/layout/hList2"/>
    <dgm:cxn modelId="{743BD5CC-70A2-4745-87C8-0906FA19A7C1}" type="presParOf" srcId="{AA748524-3480-49E1-8693-9D3606957C9E}" destId="{C622AD75-3D4C-4713-B467-EA8B37974D0B}" srcOrd="0" destOrd="0" presId="urn:microsoft.com/office/officeart/2005/8/layout/hList2"/>
    <dgm:cxn modelId="{D3E9054C-BBAD-4B0E-A4E4-C8FC9FFF199F}" type="presParOf" srcId="{AA748524-3480-49E1-8693-9D3606957C9E}" destId="{477407B8-F739-4F76-AA61-C5ED4F655878}" srcOrd="1" destOrd="0" presId="urn:microsoft.com/office/officeart/2005/8/layout/hList2"/>
    <dgm:cxn modelId="{FED09CBA-5C43-4239-A1D0-46C0372522B3}" type="presParOf" srcId="{AA748524-3480-49E1-8693-9D3606957C9E}" destId="{A22FB695-E3AC-4992-A883-462E2653CE28}" srcOrd="2" destOrd="0" presId="urn:microsoft.com/office/officeart/2005/8/layout/hList2"/>
    <dgm:cxn modelId="{B175335A-C27D-46ED-9E1B-CF74E1CE8ADB}" type="presParOf" srcId="{2C07536C-A49D-4F09-8026-582A8C864246}" destId="{D3A2499C-DCBF-452A-A423-28381ED415F8}" srcOrd="1" destOrd="0" presId="urn:microsoft.com/office/officeart/2005/8/layout/hList2"/>
    <dgm:cxn modelId="{76B11E52-90F3-49B4-9592-8B810BFDDF01}" type="presParOf" srcId="{2C07536C-A49D-4F09-8026-582A8C864246}" destId="{A9E70B38-1743-4738-A433-E576073969A8}" srcOrd="2" destOrd="0" presId="urn:microsoft.com/office/officeart/2005/8/layout/hList2"/>
    <dgm:cxn modelId="{B055C1B4-8573-4FCE-84CA-E6575102EF83}" type="presParOf" srcId="{A9E70B38-1743-4738-A433-E576073969A8}" destId="{FBB15F95-470F-4514-84B1-CD3684B32168}" srcOrd="0" destOrd="0" presId="urn:microsoft.com/office/officeart/2005/8/layout/hList2"/>
    <dgm:cxn modelId="{255A142A-A0D1-4CEF-997E-6B84CBEACAEA}" type="presParOf" srcId="{A9E70B38-1743-4738-A433-E576073969A8}" destId="{528EF755-9C2A-47D7-8B54-906574F56AEF}" srcOrd="1" destOrd="0" presId="urn:microsoft.com/office/officeart/2005/8/layout/hList2"/>
    <dgm:cxn modelId="{A7340A4F-6512-4063-9E8A-AB4504AB2271}" type="presParOf" srcId="{A9E70B38-1743-4738-A433-E576073969A8}" destId="{2AFA474D-4851-45B7-BF50-05510027AAEB}" srcOrd="2" destOrd="0" presId="urn:microsoft.com/office/officeart/2005/8/layout/hList2"/>
    <dgm:cxn modelId="{E3F5C994-9F56-4BD9-8754-7A53BC48679F}" type="presParOf" srcId="{2C07536C-A49D-4F09-8026-582A8C864246}" destId="{6E983A2F-9A48-4421-A1AE-0FE9D85544C3}" srcOrd="3" destOrd="0" presId="urn:microsoft.com/office/officeart/2005/8/layout/hList2"/>
    <dgm:cxn modelId="{9B8F1702-A0A9-42F9-917D-8CB240E0C389}" type="presParOf" srcId="{2C07536C-A49D-4F09-8026-582A8C864246}" destId="{7382C199-39B9-46A7-8FE5-16EC0C9FAF04}" srcOrd="4" destOrd="0" presId="urn:microsoft.com/office/officeart/2005/8/layout/hList2"/>
    <dgm:cxn modelId="{500ED12C-2CE0-46AE-B2FD-832400F174E2}" type="presParOf" srcId="{7382C199-39B9-46A7-8FE5-16EC0C9FAF04}" destId="{93A62BE1-6ED1-4260-857B-965BF4D5006C}" srcOrd="0" destOrd="0" presId="urn:microsoft.com/office/officeart/2005/8/layout/hList2"/>
    <dgm:cxn modelId="{B0633510-5E6E-44FE-AD72-C4CB705A6590}" type="presParOf" srcId="{7382C199-39B9-46A7-8FE5-16EC0C9FAF04}" destId="{B444F5A1-1C94-49E7-A3E8-4C88F95FB382}" srcOrd="1" destOrd="0" presId="urn:microsoft.com/office/officeart/2005/8/layout/hList2"/>
    <dgm:cxn modelId="{10F6DDD9-E63D-4765-B94E-65592019C3B5}" type="presParOf" srcId="{7382C199-39B9-46A7-8FE5-16EC0C9FAF04}" destId="{5CF49288-12FF-4ECA-A134-DD05C72B5079}" srcOrd="2" destOrd="0" presId="urn:microsoft.com/office/officeart/2005/8/layout/hList2"/>
    <dgm:cxn modelId="{5ECD7F76-68B4-4C83-9AD2-865A63D7381C}" type="presParOf" srcId="{2C07536C-A49D-4F09-8026-582A8C864246}" destId="{8F7B1193-937C-4D89-A556-39E23D0DC6DF}" srcOrd="5" destOrd="0" presId="urn:microsoft.com/office/officeart/2005/8/layout/hList2"/>
    <dgm:cxn modelId="{AE2D84C8-56EA-46EE-9A94-86735B99521E}" type="presParOf" srcId="{2C07536C-A49D-4F09-8026-582A8C864246}" destId="{EB6EA215-F57F-4454-853C-2693347310D0}" srcOrd="6" destOrd="0" presId="urn:microsoft.com/office/officeart/2005/8/layout/hList2"/>
    <dgm:cxn modelId="{A75A468A-1080-4BFD-9E79-825DAB2634D9}" type="presParOf" srcId="{EB6EA215-F57F-4454-853C-2693347310D0}" destId="{34B024E5-271C-4933-972C-DF5961AA1CEF}" srcOrd="0" destOrd="0" presId="urn:microsoft.com/office/officeart/2005/8/layout/hList2"/>
    <dgm:cxn modelId="{506A1674-FC98-4E80-A7F1-37FC7D2AC4A7}" type="presParOf" srcId="{EB6EA215-F57F-4454-853C-2693347310D0}" destId="{5193C2EF-140A-4A71-A91C-F9B828F5DDCA}" srcOrd="1" destOrd="0" presId="urn:microsoft.com/office/officeart/2005/8/layout/hList2"/>
    <dgm:cxn modelId="{5BDAC211-0CB4-47E7-8C90-179E3D87ED5A}" type="presParOf" srcId="{EB6EA215-F57F-4454-853C-2693347310D0}" destId="{1FACDCC9-8A45-4A68-B11F-B472078E3DC2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A87E9A-E2AD-4378-B29D-DC8746462C85}" type="doc">
      <dgm:prSet loTypeId="urn:microsoft.com/office/officeart/2005/8/layout/hList2#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9F7E2DFA-AB32-402D-B319-F3AC6F39E854}">
      <dgm:prSet phldrT="[Texto]"/>
      <dgm:spPr/>
      <dgm:t>
        <a:bodyPr/>
        <a:lstStyle/>
        <a:p>
          <a:r>
            <a:rPr lang="es-MX" dirty="0" smtClean="0"/>
            <a:t>Revisar el texto</a:t>
          </a:r>
          <a:endParaRPr lang="es-MX" dirty="0"/>
        </a:p>
      </dgm:t>
    </dgm:pt>
    <dgm:pt modelId="{33291E24-735F-4EEE-ADD4-0414CD411079}" type="parTrans" cxnId="{8DA05079-A47B-4276-87EC-043388704470}">
      <dgm:prSet/>
      <dgm:spPr/>
    </dgm:pt>
    <dgm:pt modelId="{18C2A15E-4D77-44DD-9222-D6305258B5A1}" type="sibTrans" cxnId="{8DA05079-A47B-4276-87EC-043388704470}">
      <dgm:prSet/>
      <dgm:spPr/>
    </dgm:pt>
    <dgm:pt modelId="{61FB4D6E-DB6B-4266-86B1-A02F8DE6F838}">
      <dgm:prSet phldrT="[Texto]"/>
      <dgm:spPr/>
      <dgm:t>
        <a:bodyPr/>
        <a:lstStyle/>
        <a:p>
          <a:r>
            <a:rPr lang="es-MX" dirty="0" smtClean="0"/>
            <a:t>Proceso recursivo de escritura</a:t>
          </a:r>
          <a:endParaRPr lang="es-MX" dirty="0"/>
        </a:p>
      </dgm:t>
    </dgm:pt>
    <dgm:pt modelId="{121D426A-F2D9-4063-AED5-2BD81CB2B382}" type="parTrans" cxnId="{18473662-1D27-4239-83D0-723F5354B037}">
      <dgm:prSet/>
      <dgm:spPr/>
    </dgm:pt>
    <dgm:pt modelId="{6699CE8B-A5C6-4789-A553-2EFB3C36E3F7}" type="sibTrans" cxnId="{18473662-1D27-4239-83D0-723F5354B037}">
      <dgm:prSet/>
      <dgm:spPr/>
    </dgm:pt>
    <dgm:pt modelId="{1EE234A5-C5A4-4C26-9CE8-771A6F29035A}">
      <dgm:prSet phldrT="[Texto]"/>
      <dgm:spPr/>
      <dgm:t>
        <a:bodyPr/>
        <a:lstStyle/>
        <a:p>
          <a:r>
            <a:rPr lang="es-MX" dirty="0" smtClean="0"/>
            <a:t>Estrategias de apoyo</a:t>
          </a:r>
          <a:endParaRPr lang="es-MX" dirty="0"/>
        </a:p>
      </dgm:t>
    </dgm:pt>
    <dgm:pt modelId="{BDC569E5-7760-4598-A077-955A77BE8F08}" type="parTrans" cxnId="{615411AE-9A4E-4936-A2D7-55B5FD262635}">
      <dgm:prSet/>
      <dgm:spPr/>
    </dgm:pt>
    <dgm:pt modelId="{924D7ADB-42BF-428E-8BE6-109E3429BDBA}" type="sibTrans" cxnId="{615411AE-9A4E-4936-A2D7-55B5FD262635}">
      <dgm:prSet/>
      <dgm:spPr/>
    </dgm:pt>
    <dgm:pt modelId="{9B8C1958-3809-4FDA-A1CA-DC168C8A59DF}">
      <dgm:prSet phldrT="[Texto]"/>
      <dgm:spPr/>
      <dgm:t>
        <a:bodyPr/>
        <a:lstStyle/>
        <a:p>
          <a:r>
            <a:rPr lang="es-MX" dirty="0" smtClean="0"/>
            <a:t>Mientras escribe y relee el texto, el autor lo revisa e introduce modificaciones y mejoras.</a:t>
          </a:r>
          <a:endParaRPr lang="es-MX" dirty="0"/>
        </a:p>
      </dgm:t>
    </dgm:pt>
    <dgm:pt modelId="{D3DAA098-CF5E-4CEC-AF02-5541002749D9}" type="parTrans" cxnId="{F257147C-372F-45B6-87EB-3CA71F380D1E}">
      <dgm:prSet/>
      <dgm:spPr/>
    </dgm:pt>
    <dgm:pt modelId="{CBBBF813-7F4F-45DB-B854-D15B9984795D}" type="sibTrans" cxnId="{F257147C-372F-45B6-87EB-3CA71F380D1E}">
      <dgm:prSet/>
      <dgm:spPr/>
    </dgm:pt>
    <dgm:pt modelId="{395C2BEB-B662-40ED-A823-CE8E34772E23}">
      <dgm:prSet phldrT="[Texto]"/>
      <dgm:spPr/>
      <dgm:t>
        <a:bodyPr/>
        <a:lstStyle/>
        <a:p>
          <a:r>
            <a:rPr lang="es-MX" dirty="0" smtClean="0"/>
            <a:t>El proceso de escritura es cíclico y flexible.</a:t>
          </a:r>
          <a:endParaRPr lang="es-MX" dirty="0"/>
        </a:p>
      </dgm:t>
    </dgm:pt>
    <dgm:pt modelId="{8EA24FAF-CA5F-4874-9BEE-A418923C928B}" type="parTrans" cxnId="{C2EABC05-6C50-4DF0-89E6-BC7EBB3717AC}">
      <dgm:prSet/>
      <dgm:spPr/>
    </dgm:pt>
    <dgm:pt modelId="{57380FF2-D4E5-4DBA-AF6E-6357E49EDF03}" type="sibTrans" cxnId="{C2EABC05-6C50-4DF0-89E6-BC7EBB3717AC}">
      <dgm:prSet/>
      <dgm:spPr/>
    </dgm:pt>
    <dgm:pt modelId="{CC99D53E-F394-4873-B215-6E57B0A2CE15}">
      <dgm:prSet phldrT="[Texto]"/>
      <dgm:spPr/>
      <dgm:t>
        <a:bodyPr/>
        <a:lstStyle/>
        <a:p>
          <a:r>
            <a:rPr lang="es-MX" dirty="0" smtClean="0"/>
            <a:t>Va modificando durante la redacción del escrito a medida que se le ocurren nuevas ideas.</a:t>
          </a:r>
          <a:endParaRPr lang="es-MX" dirty="0"/>
        </a:p>
      </dgm:t>
    </dgm:pt>
    <dgm:pt modelId="{59B3DB14-8082-464D-9D2D-015426AE2402}" type="parTrans" cxnId="{68624B75-021D-49F1-B277-AF7AB9E8D38B}">
      <dgm:prSet/>
      <dgm:spPr/>
    </dgm:pt>
    <dgm:pt modelId="{4B0003CB-08C4-45EF-8006-673210A90266}" type="sibTrans" cxnId="{68624B75-021D-49F1-B277-AF7AB9E8D38B}">
      <dgm:prSet/>
      <dgm:spPr/>
    </dgm:pt>
    <dgm:pt modelId="{4F24C4B2-E5D5-4368-A95C-B116BC1E7155}">
      <dgm:prSet phldrT="[Texto]"/>
      <dgm:spPr/>
      <dgm:t>
        <a:bodyPr/>
        <a:lstStyle/>
        <a:p>
          <a:r>
            <a:rPr lang="es-MX" dirty="0" smtClean="0"/>
            <a:t>Suele consultar gramáticas o diccionarios .</a:t>
          </a:r>
          <a:endParaRPr lang="es-MX" dirty="0"/>
        </a:p>
      </dgm:t>
    </dgm:pt>
    <dgm:pt modelId="{DFD18689-F9D9-4598-8C6A-A3BF91E385C6}" type="parTrans" cxnId="{B2A83390-FAAA-406F-9981-CBD080F72EC9}">
      <dgm:prSet/>
      <dgm:spPr/>
    </dgm:pt>
    <dgm:pt modelId="{1EFD8703-411E-450A-B52F-89196F900BBF}" type="sibTrans" cxnId="{B2A83390-FAAA-406F-9981-CBD080F72EC9}">
      <dgm:prSet/>
      <dgm:spPr/>
    </dgm:pt>
    <dgm:pt modelId="{A9DE2437-B61C-48A7-AE54-572351EE0DAF}" type="pres">
      <dgm:prSet presAssocID="{C1A87E9A-E2AD-4378-B29D-DC8746462C85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2F1FACC6-03A0-4F77-9B7C-AEBF2AF2DF6A}" type="pres">
      <dgm:prSet presAssocID="{9F7E2DFA-AB32-402D-B319-F3AC6F39E854}" presName="compositeNode" presStyleCnt="0">
        <dgm:presLayoutVars>
          <dgm:bulletEnabled val="1"/>
        </dgm:presLayoutVars>
      </dgm:prSet>
      <dgm:spPr/>
    </dgm:pt>
    <dgm:pt modelId="{69F37232-9F82-4772-8C3A-AEB49394A552}" type="pres">
      <dgm:prSet presAssocID="{9F7E2DFA-AB32-402D-B319-F3AC6F39E854}" presName="image" presStyleLbl="fgImgPlace1" presStyleIdx="0" presStyleCnt="3" custFlipHor="1" custScaleX="20051" custScaleY="15372"/>
      <dgm:spPr/>
      <dgm:t>
        <a:bodyPr/>
        <a:lstStyle/>
        <a:p>
          <a:endParaRPr lang="es-MX"/>
        </a:p>
      </dgm:t>
    </dgm:pt>
    <dgm:pt modelId="{C35219FC-D79C-4130-A7E6-D2E45A1F8F92}" type="pres">
      <dgm:prSet presAssocID="{9F7E2DFA-AB32-402D-B319-F3AC6F39E85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56586F-7AC7-4FDD-8FBD-CBCB83008301}" type="pres">
      <dgm:prSet presAssocID="{9F7E2DFA-AB32-402D-B319-F3AC6F39E854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7512721-1E1B-483E-A377-F60590ACDA27}" type="pres">
      <dgm:prSet presAssocID="{18C2A15E-4D77-44DD-9222-D6305258B5A1}" presName="sibTrans" presStyleCnt="0"/>
      <dgm:spPr/>
    </dgm:pt>
    <dgm:pt modelId="{488A71D6-D43F-4D4E-BBA3-95CC6651D535}" type="pres">
      <dgm:prSet presAssocID="{61FB4D6E-DB6B-4266-86B1-A02F8DE6F838}" presName="compositeNode" presStyleCnt="0">
        <dgm:presLayoutVars>
          <dgm:bulletEnabled val="1"/>
        </dgm:presLayoutVars>
      </dgm:prSet>
      <dgm:spPr/>
    </dgm:pt>
    <dgm:pt modelId="{A7ECD6EB-A5F5-48C5-A119-52F46DF6F661}" type="pres">
      <dgm:prSet presAssocID="{61FB4D6E-DB6B-4266-86B1-A02F8DE6F838}" presName="image" presStyleLbl="fgImgPlace1" presStyleIdx="1" presStyleCnt="3" custScaleX="6357" custScaleY="32110"/>
      <dgm:spPr/>
      <dgm:t>
        <a:bodyPr/>
        <a:lstStyle/>
        <a:p>
          <a:endParaRPr lang="es-MX"/>
        </a:p>
      </dgm:t>
    </dgm:pt>
    <dgm:pt modelId="{A8C6559A-7A70-4A72-9927-DD862C329EAD}" type="pres">
      <dgm:prSet presAssocID="{61FB4D6E-DB6B-4266-86B1-A02F8DE6F83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E06F637-4A91-48DD-BBB7-44C20E85CA8C}" type="pres">
      <dgm:prSet presAssocID="{61FB4D6E-DB6B-4266-86B1-A02F8DE6F838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CB1F027-DC15-4BF7-9714-7AEAB70CE3F5}" type="pres">
      <dgm:prSet presAssocID="{6699CE8B-A5C6-4789-A553-2EFB3C36E3F7}" presName="sibTrans" presStyleCnt="0"/>
      <dgm:spPr/>
    </dgm:pt>
    <dgm:pt modelId="{EB5FAA66-2AEB-4CEE-91E7-D549561B6A01}" type="pres">
      <dgm:prSet presAssocID="{1EE234A5-C5A4-4C26-9CE8-771A6F29035A}" presName="compositeNode" presStyleCnt="0">
        <dgm:presLayoutVars>
          <dgm:bulletEnabled val="1"/>
        </dgm:presLayoutVars>
      </dgm:prSet>
      <dgm:spPr/>
    </dgm:pt>
    <dgm:pt modelId="{3926D040-B318-418D-8409-94A654B1A5C4}" type="pres">
      <dgm:prSet presAssocID="{1EE234A5-C5A4-4C26-9CE8-771A6F29035A}" presName="image" presStyleLbl="fgImgPlace1" presStyleIdx="2" presStyleCnt="3" custScaleX="16027" custScaleY="32110"/>
      <dgm:spPr/>
      <dgm:t>
        <a:bodyPr/>
        <a:lstStyle/>
        <a:p>
          <a:endParaRPr lang="es-MX"/>
        </a:p>
      </dgm:t>
    </dgm:pt>
    <dgm:pt modelId="{1F0EEA4A-F41F-40F3-8A63-C6CFAE0A2667}" type="pres">
      <dgm:prSet presAssocID="{1EE234A5-C5A4-4C26-9CE8-771A6F29035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C949BA-4967-48A5-AF6D-66104B584A83}" type="pres">
      <dgm:prSet presAssocID="{1EE234A5-C5A4-4C26-9CE8-771A6F29035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8624B75-021D-49F1-B277-AF7AB9E8D38B}" srcId="{61FB4D6E-DB6B-4266-86B1-A02F8DE6F838}" destId="{CC99D53E-F394-4873-B215-6E57B0A2CE15}" srcOrd="1" destOrd="0" parTransId="{59B3DB14-8082-464D-9D2D-015426AE2402}" sibTransId="{4B0003CB-08C4-45EF-8006-673210A90266}"/>
    <dgm:cxn modelId="{615411AE-9A4E-4936-A2D7-55B5FD262635}" srcId="{C1A87E9A-E2AD-4378-B29D-DC8746462C85}" destId="{1EE234A5-C5A4-4C26-9CE8-771A6F29035A}" srcOrd="2" destOrd="0" parTransId="{BDC569E5-7760-4598-A077-955A77BE8F08}" sibTransId="{924D7ADB-42BF-428E-8BE6-109E3429BDBA}"/>
    <dgm:cxn modelId="{F257147C-372F-45B6-87EB-3CA71F380D1E}" srcId="{9F7E2DFA-AB32-402D-B319-F3AC6F39E854}" destId="{9B8C1958-3809-4FDA-A1CA-DC168C8A59DF}" srcOrd="0" destOrd="0" parTransId="{D3DAA098-CF5E-4CEC-AF02-5541002749D9}" sibTransId="{CBBBF813-7F4F-45DB-B854-D15B9984795D}"/>
    <dgm:cxn modelId="{C2EABC05-6C50-4DF0-89E6-BC7EBB3717AC}" srcId="{61FB4D6E-DB6B-4266-86B1-A02F8DE6F838}" destId="{395C2BEB-B662-40ED-A823-CE8E34772E23}" srcOrd="0" destOrd="0" parTransId="{8EA24FAF-CA5F-4874-9BEE-A418923C928B}" sibTransId="{57380FF2-D4E5-4DBA-AF6E-6357E49EDF03}"/>
    <dgm:cxn modelId="{C74723DE-A253-4726-846F-6EB077CF0518}" type="presOf" srcId="{9F7E2DFA-AB32-402D-B319-F3AC6F39E854}" destId="{1E56586F-7AC7-4FDD-8FBD-CBCB83008301}" srcOrd="0" destOrd="0" presId="urn:microsoft.com/office/officeart/2005/8/layout/hList2#2"/>
    <dgm:cxn modelId="{BB619173-FC2A-49CF-8563-A0DA7EEC12DF}" type="presOf" srcId="{4F24C4B2-E5D5-4368-A95C-B116BC1E7155}" destId="{1F0EEA4A-F41F-40F3-8A63-C6CFAE0A2667}" srcOrd="0" destOrd="0" presId="urn:microsoft.com/office/officeart/2005/8/layout/hList2#2"/>
    <dgm:cxn modelId="{63F2EF0A-C689-4A63-92BE-F3A62EA8C937}" type="presOf" srcId="{61FB4D6E-DB6B-4266-86B1-A02F8DE6F838}" destId="{CE06F637-4A91-48DD-BBB7-44C20E85CA8C}" srcOrd="0" destOrd="0" presId="urn:microsoft.com/office/officeart/2005/8/layout/hList2#2"/>
    <dgm:cxn modelId="{7EF23398-5BF4-4BF9-8CA2-FF89B138E0BE}" type="presOf" srcId="{CC99D53E-F394-4873-B215-6E57B0A2CE15}" destId="{A8C6559A-7A70-4A72-9927-DD862C329EAD}" srcOrd="0" destOrd="1" presId="urn:microsoft.com/office/officeart/2005/8/layout/hList2#2"/>
    <dgm:cxn modelId="{B2A83390-FAAA-406F-9981-CBD080F72EC9}" srcId="{1EE234A5-C5A4-4C26-9CE8-771A6F29035A}" destId="{4F24C4B2-E5D5-4368-A95C-B116BC1E7155}" srcOrd="0" destOrd="0" parTransId="{DFD18689-F9D9-4598-8C6A-A3BF91E385C6}" sibTransId="{1EFD8703-411E-450A-B52F-89196F900BBF}"/>
    <dgm:cxn modelId="{DED691A6-6403-4DEF-8464-DCFE87A20156}" type="presOf" srcId="{1EE234A5-C5A4-4C26-9CE8-771A6F29035A}" destId="{B3C949BA-4967-48A5-AF6D-66104B584A83}" srcOrd="0" destOrd="0" presId="urn:microsoft.com/office/officeart/2005/8/layout/hList2#2"/>
    <dgm:cxn modelId="{8DA05079-A47B-4276-87EC-043388704470}" srcId="{C1A87E9A-E2AD-4378-B29D-DC8746462C85}" destId="{9F7E2DFA-AB32-402D-B319-F3AC6F39E854}" srcOrd="0" destOrd="0" parTransId="{33291E24-735F-4EEE-ADD4-0414CD411079}" sibTransId="{18C2A15E-4D77-44DD-9222-D6305258B5A1}"/>
    <dgm:cxn modelId="{39CDDA44-FD67-4529-9BBB-6C25FBF90230}" type="presOf" srcId="{395C2BEB-B662-40ED-A823-CE8E34772E23}" destId="{A8C6559A-7A70-4A72-9927-DD862C329EAD}" srcOrd="0" destOrd="0" presId="urn:microsoft.com/office/officeart/2005/8/layout/hList2#2"/>
    <dgm:cxn modelId="{18473662-1D27-4239-83D0-723F5354B037}" srcId="{C1A87E9A-E2AD-4378-B29D-DC8746462C85}" destId="{61FB4D6E-DB6B-4266-86B1-A02F8DE6F838}" srcOrd="1" destOrd="0" parTransId="{121D426A-F2D9-4063-AED5-2BD81CB2B382}" sibTransId="{6699CE8B-A5C6-4789-A553-2EFB3C36E3F7}"/>
    <dgm:cxn modelId="{52A28DC8-4569-4E9F-8A9F-050555D168F2}" type="presOf" srcId="{C1A87E9A-E2AD-4378-B29D-DC8746462C85}" destId="{A9DE2437-B61C-48A7-AE54-572351EE0DAF}" srcOrd="0" destOrd="0" presId="urn:microsoft.com/office/officeart/2005/8/layout/hList2#2"/>
    <dgm:cxn modelId="{C3307F47-3F9A-4D0A-9E5F-69CC5C41B13F}" type="presOf" srcId="{9B8C1958-3809-4FDA-A1CA-DC168C8A59DF}" destId="{C35219FC-D79C-4130-A7E6-D2E45A1F8F92}" srcOrd="0" destOrd="0" presId="urn:microsoft.com/office/officeart/2005/8/layout/hList2#2"/>
    <dgm:cxn modelId="{0D6320BF-45AF-46CA-83AF-47C4A3F80BDD}" type="presParOf" srcId="{A9DE2437-B61C-48A7-AE54-572351EE0DAF}" destId="{2F1FACC6-03A0-4F77-9B7C-AEBF2AF2DF6A}" srcOrd="0" destOrd="0" presId="urn:microsoft.com/office/officeart/2005/8/layout/hList2#2"/>
    <dgm:cxn modelId="{994688F5-0289-4153-A73F-2B70B2DA7B9B}" type="presParOf" srcId="{2F1FACC6-03A0-4F77-9B7C-AEBF2AF2DF6A}" destId="{69F37232-9F82-4772-8C3A-AEB49394A552}" srcOrd="0" destOrd="0" presId="urn:microsoft.com/office/officeart/2005/8/layout/hList2#2"/>
    <dgm:cxn modelId="{F55142C6-6B7B-4A41-997D-639D5D8E2F09}" type="presParOf" srcId="{2F1FACC6-03A0-4F77-9B7C-AEBF2AF2DF6A}" destId="{C35219FC-D79C-4130-A7E6-D2E45A1F8F92}" srcOrd="1" destOrd="0" presId="urn:microsoft.com/office/officeart/2005/8/layout/hList2#2"/>
    <dgm:cxn modelId="{F7B15AFB-A73C-4D79-9ABE-13B7F10B2B7D}" type="presParOf" srcId="{2F1FACC6-03A0-4F77-9B7C-AEBF2AF2DF6A}" destId="{1E56586F-7AC7-4FDD-8FBD-CBCB83008301}" srcOrd="2" destOrd="0" presId="urn:microsoft.com/office/officeart/2005/8/layout/hList2#2"/>
    <dgm:cxn modelId="{22F207A0-2D2D-44D4-8D68-71061B755A42}" type="presParOf" srcId="{A9DE2437-B61C-48A7-AE54-572351EE0DAF}" destId="{27512721-1E1B-483E-A377-F60590ACDA27}" srcOrd="1" destOrd="0" presId="urn:microsoft.com/office/officeart/2005/8/layout/hList2#2"/>
    <dgm:cxn modelId="{7C91D5AF-6667-42B8-B502-DA7787CF5BB7}" type="presParOf" srcId="{A9DE2437-B61C-48A7-AE54-572351EE0DAF}" destId="{488A71D6-D43F-4D4E-BBA3-95CC6651D535}" srcOrd="2" destOrd="0" presId="urn:microsoft.com/office/officeart/2005/8/layout/hList2#2"/>
    <dgm:cxn modelId="{63D8E157-21F9-42F5-AB54-9B5406E39242}" type="presParOf" srcId="{488A71D6-D43F-4D4E-BBA3-95CC6651D535}" destId="{A7ECD6EB-A5F5-48C5-A119-52F46DF6F661}" srcOrd="0" destOrd="0" presId="urn:microsoft.com/office/officeart/2005/8/layout/hList2#2"/>
    <dgm:cxn modelId="{FA8171EA-EA68-4BA9-AAB7-89D31C2866CD}" type="presParOf" srcId="{488A71D6-D43F-4D4E-BBA3-95CC6651D535}" destId="{A8C6559A-7A70-4A72-9927-DD862C329EAD}" srcOrd="1" destOrd="0" presId="urn:microsoft.com/office/officeart/2005/8/layout/hList2#2"/>
    <dgm:cxn modelId="{00C32DD4-9923-459C-A344-88FABBC7CC33}" type="presParOf" srcId="{488A71D6-D43F-4D4E-BBA3-95CC6651D535}" destId="{CE06F637-4A91-48DD-BBB7-44C20E85CA8C}" srcOrd="2" destOrd="0" presId="urn:microsoft.com/office/officeart/2005/8/layout/hList2#2"/>
    <dgm:cxn modelId="{5F8DDE68-1BA1-4873-A271-D7D0FFD78FD1}" type="presParOf" srcId="{A9DE2437-B61C-48A7-AE54-572351EE0DAF}" destId="{DCB1F027-DC15-4BF7-9714-7AEAB70CE3F5}" srcOrd="3" destOrd="0" presId="urn:microsoft.com/office/officeart/2005/8/layout/hList2#2"/>
    <dgm:cxn modelId="{CBBC72C1-786B-430B-8FF8-6B6317C842A7}" type="presParOf" srcId="{A9DE2437-B61C-48A7-AE54-572351EE0DAF}" destId="{EB5FAA66-2AEB-4CEE-91E7-D549561B6A01}" srcOrd="4" destOrd="0" presId="urn:microsoft.com/office/officeart/2005/8/layout/hList2#2"/>
    <dgm:cxn modelId="{F19C6F42-430E-4CD8-8CF5-82B95FC69016}" type="presParOf" srcId="{EB5FAA66-2AEB-4CEE-91E7-D549561B6A01}" destId="{3926D040-B318-418D-8409-94A654B1A5C4}" srcOrd="0" destOrd="0" presId="urn:microsoft.com/office/officeart/2005/8/layout/hList2#2"/>
    <dgm:cxn modelId="{4860114A-D99E-4DF0-8C9D-4DF248B61D92}" type="presParOf" srcId="{EB5FAA66-2AEB-4CEE-91E7-D549561B6A01}" destId="{1F0EEA4A-F41F-40F3-8A63-C6CFAE0A2667}" srcOrd="1" destOrd="0" presId="urn:microsoft.com/office/officeart/2005/8/layout/hList2#2"/>
    <dgm:cxn modelId="{A1EE5B4B-D6D8-4210-868B-431CE4A44036}" type="presParOf" srcId="{EB5FAA66-2AEB-4CEE-91E7-D549561B6A01}" destId="{B3C949BA-4967-48A5-AF6D-66104B584A83}" srcOrd="2" destOrd="0" presId="urn:microsoft.com/office/officeart/2005/8/layout/hList2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BE2FD-3454-41A4-8A45-A4181E777078}">
      <dsp:nvSpPr>
        <dsp:cNvPr id="0" name=""/>
        <dsp:cNvSpPr/>
      </dsp:nvSpPr>
      <dsp:spPr>
        <a:xfrm>
          <a:off x="4118" y="0"/>
          <a:ext cx="3962102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800" kern="1200" dirty="0" smtClean="0"/>
            <a:t>Aspectos funcionales</a:t>
          </a:r>
          <a:endParaRPr lang="es-MX" sz="3800" kern="1200" dirty="0"/>
        </a:p>
      </dsp:txBody>
      <dsp:txXfrm>
        <a:off x="4118" y="0"/>
        <a:ext cx="3962102" cy="1357788"/>
      </dsp:txXfrm>
    </dsp:sp>
    <dsp:sp modelId="{EF6447F3-6F52-4998-9949-94568EE79830}">
      <dsp:nvSpPr>
        <dsp:cNvPr id="0" name=""/>
        <dsp:cNvSpPr/>
      </dsp:nvSpPr>
      <dsp:spPr>
        <a:xfrm>
          <a:off x="400329" y="1357899"/>
          <a:ext cx="3169681" cy="65933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Qué decir</a:t>
          </a:r>
          <a:endParaRPr lang="es-MX" sz="2200" kern="1200" dirty="0"/>
        </a:p>
      </dsp:txBody>
      <dsp:txXfrm>
        <a:off x="419640" y="1377210"/>
        <a:ext cx="3131059" cy="620714"/>
      </dsp:txXfrm>
    </dsp:sp>
    <dsp:sp modelId="{5AD4F047-9BA0-4BC0-B0D2-78092D18E2E5}">
      <dsp:nvSpPr>
        <dsp:cNvPr id="0" name=""/>
        <dsp:cNvSpPr/>
      </dsp:nvSpPr>
      <dsp:spPr>
        <a:xfrm>
          <a:off x="400329" y="2118672"/>
          <a:ext cx="3169681" cy="659336"/>
        </a:xfrm>
        <a:prstGeom prst="roundRect">
          <a:avLst>
            <a:gd name="adj" fmla="val 10000"/>
          </a:avLst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Cómo decirlo</a:t>
          </a:r>
          <a:endParaRPr lang="es-MX" sz="2200" kern="1200" dirty="0"/>
        </a:p>
      </dsp:txBody>
      <dsp:txXfrm>
        <a:off x="419640" y="2137983"/>
        <a:ext cx="3131059" cy="620714"/>
      </dsp:txXfrm>
    </dsp:sp>
    <dsp:sp modelId="{912A47AA-54A7-4576-9DE5-2ADBC35489CB}">
      <dsp:nvSpPr>
        <dsp:cNvPr id="0" name=""/>
        <dsp:cNvSpPr/>
      </dsp:nvSpPr>
      <dsp:spPr>
        <a:xfrm>
          <a:off x="400329" y="2879445"/>
          <a:ext cx="3169681" cy="659336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Para quién decirlo</a:t>
          </a:r>
          <a:endParaRPr lang="es-MX" sz="2200" kern="1200" dirty="0"/>
        </a:p>
      </dsp:txBody>
      <dsp:txXfrm>
        <a:off x="419640" y="2898756"/>
        <a:ext cx="3131059" cy="620714"/>
      </dsp:txXfrm>
    </dsp:sp>
    <dsp:sp modelId="{0C575F56-56DB-40C1-AD2B-C8A84A133AB6}">
      <dsp:nvSpPr>
        <dsp:cNvPr id="0" name=""/>
        <dsp:cNvSpPr/>
      </dsp:nvSpPr>
      <dsp:spPr>
        <a:xfrm>
          <a:off x="400329" y="3640217"/>
          <a:ext cx="3169681" cy="659336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Para qué y por qué decirlo</a:t>
          </a:r>
          <a:endParaRPr lang="es-MX" sz="2200" kern="1200" dirty="0"/>
        </a:p>
      </dsp:txBody>
      <dsp:txXfrm>
        <a:off x="419640" y="3659528"/>
        <a:ext cx="3131059" cy="620714"/>
      </dsp:txXfrm>
    </dsp:sp>
    <dsp:sp modelId="{3DBA61EE-577D-44DE-91FF-77588F735FC8}">
      <dsp:nvSpPr>
        <dsp:cNvPr id="0" name=""/>
        <dsp:cNvSpPr/>
      </dsp:nvSpPr>
      <dsp:spPr>
        <a:xfrm>
          <a:off x="4263378" y="0"/>
          <a:ext cx="3962102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800" kern="1200" dirty="0" smtClean="0"/>
            <a:t>Aspectos estructurales</a:t>
          </a:r>
          <a:endParaRPr lang="es-MX" sz="3800" kern="1200" dirty="0"/>
        </a:p>
      </dsp:txBody>
      <dsp:txXfrm>
        <a:off x="4263378" y="0"/>
        <a:ext cx="3962102" cy="1357788"/>
      </dsp:txXfrm>
    </dsp:sp>
    <dsp:sp modelId="{02F8C2BA-5688-4D73-9D38-D1EDF990BA22}">
      <dsp:nvSpPr>
        <dsp:cNvPr id="0" name=""/>
        <dsp:cNvSpPr/>
      </dsp:nvSpPr>
      <dsp:spPr>
        <a:xfrm>
          <a:off x="4659589" y="1358175"/>
          <a:ext cx="3169681" cy="889170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Planificación del escrito</a:t>
          </a:r>
          <a:endParaRPr lang="es-MX" sz="2200" kern="1200" dirty="0"/>
        </a:p>
      </dsp:txBody>
      <dsp:txXfrm>
        <a:off x="4685632" y="1384218"/>
        <a:ext cx="3117595" cy="837084"/>
      </dsp:txXfrm>
    </dsp:sp>
    <dsp:sp modelId="{71AC4AF5-2B25-476D-B8AD-AF10F62EFA22}">
      <dsp:nvSpPr>
        <dsp:cNvPr id="0" name=""/>
        <dsp:cNvSpPr/>
      </dsp:nvSpPr>
      <dsp:spPr>
        <a:xfrm>
          <a:off x="4659589" y="2384141"/>
          <a:ext cx="3169681" cy="889170"/>
        </a:xfrm>
        <a:prstGeom prst="roundRect">
          <a:avLst>
            <a:gd name="adj" fmla="val 10000"/>
          </a:avLst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Textualización</a:t>
          </a:r>
          <a:endParaRPr lang="es-MX" sz="2200" kern="1200" dirty="0"/>
        </a:p>
      </dsp:txBody>
      <dsp:txXfrm>
        <a:off x="4685632" y="2410184"/>
        <a:ext cx="3117595" cy="837084"/>
      </dsp:txXfrm>
    </dsp:sp>
    <dsp:sp modelId="{0C6F3438-8138-49B3-83AD-D2B001544076}">
      <dsp:nvSpPr>
        <dsp:cNvPr id="0" name=""/>
        <dsp:cNvSpPr/>
      </dsp:nvSpPr>
      <dsp:spPr>
        <a:xfrm>
          <a:off x="4659589" y="3410107"/>
          <a:ext cx="3169681" cy="88917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Revisión del escrito</a:t>
          </a:r>
          <a:endParaRPr lang="es-MX" sz="2200" kern="1200" dirty="0"/>
        </a:p>
      </dsp:txBody>
      <dsp:txXfrm>
        <a:off x="4685632" y="3436150"/>
        <a:ext cx="3117595" cy="8370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EBCF2-2362-494E-A3AD-C0284E6891C5}">
      <dsp:nvSpPr>
        <dsp:cNvPr id="0" name=""/>
        <dsp:cNvSpPr/>
      </dsp:nvSpPr>
      <dsp:spPr>
        <a:xfrm>
          <a:off x="1788063" y="2155522"/>
          <a:ext cx="1567377" cy="156737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Composición escrita</a:t>
          </a:r>
          <a:endParaRPr lang="es-MX" sz="1600" b="1" kern="1200" dirty="0"/>
        </a:p>
      </dsp:txBody>
      <dsp:txXfrm>
        <a:off x="2017600" y="2385059"/>
        <a:ext cx="1108303" cy="1108303"/>
      </dsp:txXfrm>
    </dsp:sp>
    <dsp:sp modelId="{816AF76F-2AE4-4291-96F0-C88FC2DC76E5}">
      <dsp:nvSpPr>
        <dsp:cNvPr id="0" name=""/>
        <dsp:cNvSpPr/>
      </dsp:nvSpPr>
      <dsp:spPr>
        <a:xfrm rot="16200000">
          <a:off x="2334801" y="1891146"/>
          <a:ext cx="473900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73900" y="2742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559904" y="1906724"/>
        <a:ext cx="23695" cy="23695"/>
      </dsp:txXfrm>
    </dsp:sp>
    <dsp:sp modelId="{2DBD0BE5-12DF-461C-9829-87CED9D4D1D4}">
      <dsp:nvSpPr>
        <dsp:cNvPr id="0" name=""/>
        <dsp:cNvSpPr/>
      </dsp:nvSpPr>
      <dsp:spPr>
        <a:xfrm>
          <a:off x="1788063" y="114244"/>
          <a:ext cx="1567377" cy="156737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Planificación</a:t>
          </a:r>
          <a:endParaRPr lang="es-MX" sz="1500" kern="1200" dirty="0"/>
        </a:p>
      </dsp:txBody>
      <dsp:txXfrm>
        <a:off x="2017600" y="343781"/>
        <a:ext cx="1108303" cy="1108303"/>
      </dsp:txXfrm>
    </dsp:sp>
    <dsp:sp modelId="{D3FC0FF7-A8A4-445B-A88C-821F51E79F10}">
      <dsp:nvSpPr>
        <dsp:cNvPr id="0" name=""/>
        <dsp:cNvSpPr/>
      </dsp:nvSpPr>
      <dsp:spPr>
        <a:xfrm rot="1800000">
          <a:off x="3218700" y="3422105"/>
          <a:ext cx="473900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73900" y="2742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443803" y="3437683"/>
        <a:ext cx="23695" cy="23695"/>
      </dsp:txXfrm>
    </dsp:sp>
    <dsp:sp modelId="{24818569-1CF2-4F2A-B461-0ED410BBECA1}">
      <dsp:nvSpPr>
        <dsp:cNvPr id="0" name=""/>
        <dsp:cNvSpPr/>
      </dsp:nvSpPr>
      <dsp:spPr>
        <a:xfrm>
          <a:off x="3555861" y="3176161"/>
          <a:ext cx="1567377" cy="156737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Textualización</a:t>
          </a:r>
          <a:endParaRPr lang="es-MX" sz="1500" kern="1200" dirty="0"/>
        </a:p>
      </dsp:txBody>
      <dsp:txXfrm>
        <a:off x="3785398" y="3405698"/>
        <a:ext cx="1108303" cy="1108303"/>
      </dsp:txXfrm>
    </dsp:sp>
    <dsp:sp modelId="{0856562D-453A-41D1-B246-D2457FC61FDA}">
      <dsp:nvSpPr>
        <dsp:cNvPr id="0" name=""/>
        <dsp:cNvSpPr/>
      </dsp:nvSpPr>
      <dsp:spPr>
        <a:xfrm rot="9000000">
          <a:off x="1450902" y="3422105"/>
          <a:ext cx="473900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73900" y="2742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800000">
        <a:off x="1676005" y="3437683"/>
        <a:ext cx="23695" cy="23695"/>
      </dsp:txXfrm>
    </dsp:sp>
    <dsp:sp modelId="{4A77C60A-C796-4B91-A0CD-7FA277AFDC5A}">
      <dsp:nvSpPr>
        <dsp:cNvPr id="0" name=""/>
        <dsp:cNvSpPr/>
      </dsp:nvSpPr>
      <dsp:spPr>
        <a:xfrm>
          <a:off x="20264" y="3176161"/>
          <a:ext cx="1567377" cy="156737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Revisión</a:t>
          </a:r>
          <a:endParaRPr lang="es-MX" sz="1500" kern="1200" dirty="0"/>
        </a:p>
      </dsp:txBody>
      <dsp:txXfrm>
        <a:off x="249801" y="3405698"/>
        <a:ext cx="1108303" cy="11083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0D09C-4DFF-4367-B936-B522674FC43F}">
      <dsp:nvSpPr>
        <dsp:cNvPr id="0" name=""/>
        <dsp:cNvSpPr/>
      </dsp:nvSpPr>
      <dsp:spPr>
        <a:xfrm>
          <a:off x="2491" y="1689526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Planificación </a:t>
          </a:r>
          <a:endParaRPr lang="es-MX" sz="1600" kern="1200" dirty="0"/>
        </a:p>
      </dsp:txBody>
      <dsp:txXfrm>
        <a:off x="25627" y="1712662"/>
        <a:ext cx="1533595" cy="743661"/>
      </dsp:txXfrm>
    </dsp:sp>
    <dsp:sp modelId="{1D31C3BA-6F4C-4923-B9E7-E237012BB101}">
      <dsp:nvSpPr>
        <dsp:cNvPr id="0" name=""/>
        <dsp:cNvSpPr/>
      </dsp:nvSpPr>
      <dsp:spPr>
        <a:xfrm rot="18289469">
          <a:off x="1345026" y="1611143"/>
          <a:ext cx="1106612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1106612" y="191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1870667" y="1602616"/>
        <a:ext cx="55330" cy="55330"/>
      </dsp:txXfrm>
    </dsp:sp>
    <dsp:sp modelId="{808ED099-8DEC-4295-B2F9-CE67B2831157}">
      <dsp:nvSpPr>
        <dsp:cNvPr id="0" name=""/>
        <dsp:cNvSpPr/>
      </dsp:nvSpPr>
      <dsp:spPr>
        <a:xfrm>
          <a:off x="2214306" y="781102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Determinación del propósito</a:t>
          </a:r>
          <a:endParaRPr lang="es-MX" sz="1600" kern="1200" dirty="0"/>
        </a:p>
      </dsp:txBody>
      <dsp:txXfrm>
        <a:off x="2237442" y="804238"/>
        <a:ext cx="1533595" cy="743661"/>
      </dsp:txXfrm>
    </dsp:sp>
    <dsp:sp modelId="{4125B39E-4993-4C40-A7CE-53B0DC5C40CC}">
      <dsp:nvSpPr>
        <dsp:cNvPr id="0" name=""/>
        <dsp:cNvSpPr/>
      </dsp:nvSpPr>
      <dsp:spPr>
        <a:xfrm rot="19457599">
          <a:off x="3721024" y="929825"/>
          <a:ext cx="778245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778245" y="191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090691" y="929507"/>
        <a:ext cx="38912" cy="38912"/>
      </dsp:txXfrm>
    </dsp:sp>
    <dsp:sp modelId="{51BF59A2-F617-42AC-B266-CA6B9C0BF484}">
      <dsp:nvSpPr>
        <dsp:cNvPr id="0" name=""/>
        <dsp:cNvSpPr/>
      </dsp:nvSpPr>
      <dsp:spPr>
        <a:xfrm>
          <a:off x="4426120" y="326890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Considerar el destinatario</a:t>
          </a:r>
          <a:endParaRPr lang="es-MX" sz="1600" kern="1200" dirty="0"/>
        </a:p>
      </dsp:txBody>
      <dsp:txXfrm>
        <a:off x="4449256" y="350026"/>
        <a:ext cx="1533595" cy="743661"/>
      </dsp:txXfrm>
    </dsp:sp>
    <dsp:sp modelId="{773B9A86-445D-4356-A995-D970E8A1BC6F}">
      <dsp:nvSpPr>
        <dsp:cNvPr id="0" name=""/>
        <dsp:cNvSpPr/>
      </dsp:nvSpPr>
      <dsp:spPr>
        <a:xfrm rot="2142401">
          <a:off x="3721024" y="1384037"/>
          <a:ext cx="778245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778245" y="191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090691" y="1383719"/>
        <a:ext cx="38912" cy="38912"/>
      </dsp:txXfrm>
    </dsp:sp>
    <dsp:sp modelId="{DFE71B81-8096-40A5-B5BA-E987F83F780C}">
      <dsp:nvSpPr>
        <dsp:cNvPr id="0" name=""/>
        <dsp:cNvSpPr/>
      </dsp:nvSpPr>
      <dsp:spPr>
        <a:xfrm>
          <a:off x="4426120" y="1235314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Atender las necesidades comunicativas</a:t>
          </a:r>
          <a:endParaRPr lang="es-MX" sz="1600" kern="1200" dirty="0"/>
        </a:p>
      </dsp:txBody>
      <dsp:txXfrm>
        <a:off x="4449256" y="1258450"/>
        <a:ext cx="1533595" cy="743661"/>
      </dsp:txXfrm>
    </dsp:sp>
    <dsp:sp modelId="{8B38D01B-6BA8-4FA7-9F3F-83F19D603F4D}">
      <dsp:nvSpPr>
        <dsp:cNvPr id="0" name=""/>
        <dsp:cNvSpPr/>
      </dsp:nvSpPr>
      <dsp:spPr>
        <a:xfrm rot="2728579">
          <a:off x="5870815" y="1933681"/>
          <a:ext cx="904784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904784" y="1913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300588" y="1930199"/>
        <a:ext cx="45239" cy="45239"/>
      </dsp:txXfrm>
    </dsp:sp>
    <dsp:sp modelId="{917E2978-9AC9-4257-8D9C-BD7A467B36CA}">
      <dsp:nvSpPr>
        <dsp:cNvPr id="0" name=""/>
        <dsp:cNvSpPr/>
      </dsp:nvSpPr>
      <dsp:spPr>
        <a:xfrm>
          <a:off x="6640426" y="1880390"/>
          <a:ext cx="1589173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Elaboración del plan de escritura</a:t>
          </a:r>
          <a:endParaRPr lang="es-MX" sz="1600" kern="1200" dirty="0"/>
        </a:p>
      </dsp:txBody>
      <dsp:txXfrm>
        <a:off x="6663562" y="1903526"/>
        <a:ext cx="1542901" cy="743661"/>
      </dsp:txXfrm>
    </dsp:sp>
    <dsp:sp modelId="{7440B50F-9D2E-4D18-9782-A8F27AAFE2C0}">
      <dsp:nvSpPr>
        <dsp:cNvPr id="0" name=""/>
        <dsp:cNvSpPr/>
      </dsp:nvSpPr>
      <dsp:spPr>
        <a:xfrm>
          <a:off x="1582358" y="2065355"/>
          <a:ext cx="631947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631947" y="191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1882533" y="2068694"/>
        <a:ext cx="31597" cy="31597"/>
      </dsp:txXfrm>
    </dsp:sp>
    <dsp:sp modelId="{101AD22C-3CD7-48C8-A304-0D2603EC572F}">
      <dsp:nvSpPr>
        <dsp:cNvPr id="0" name=""/>
        <dsp:cNvSpPr/>
      </dsp:nvSpPr>
      <dsp:spPr>
        <a:xfrm>
          <a:off x="2214306" y="1689526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Generación del posible contenido temático</a:t>
          </a:r>
          <a:endParaRPr lang="es-MX" sz="1600" kern="1200" dirty="0"/>
        </a:p>
      </dsp:txBody>
      <dsp:txXfrm>
        <a:off x="2237442" y="1712662"/>
        <a:ext cx="1533595" cy="743661"/>
      </dsp:txXfrm>
    </dsp:sp>
    <dsp:sp modelId="{0B68205A-CCEE-4142-AD10-B429473C7296}">
      <dsp:nvSpPr>
        <dsp:cNvPr id="0" name=""/>
        <dsp:cNvSpPr/>
      </dsp:nvSpPr>
      <dsp:spPr>
        <a:xfrm rot="3310531">
          <a:off x="1345026" y="2519567"/>
          <a:ext cx="1106612" cy="38276"/>
        </a:xfrm>
        <a:custGeom>
          <a:avLst/>
          <a:gdLst/>
          <a:ahLst/>
          <a:cxnLst/>
          <a:rect l="0" t="0" r="0" b="0"/>
          <a:pathLst>
            <a:path>
              <a:moveTo>
                <a:pt x="0" y="19138"/>
              </a:moveTo>
              <a:lnTo>
                <a:pt x="1106612" y="191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1870667" y="2511040"/>
        <a:ext cx="55330" cy="55330"/>
      </dsp:txXfrm>
    </dsp:sp>
    <dsp:sp modelId="{AFF30550-485A-4634-BEE6-FF8632D3597A}">
      <dsp:nvSpPr>
        <dsp:cNvPr id="0" name=""/>
        <dsp:cNvSpPr/>
      </dsp:nvSpPr>
      <dsp:spPr>
        <a:xfrm>
          <a:off x="2214306" y="2597950"/>
          <a:ext cx="1579867" cy="7899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Organización retórica</a:t>
          </a:r>
          <a:endParaRPr lang="es-MX" sz="1600" kern="1200" dirty="0"/>
        </a:p>
      </dsp:txBody>
      <dsp:txXfrm>
        <a:off x="2237442" y="2621086"/>
        <a:ext cx="1533595" cy="7436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89F9F-C5B5-488B-8D62-A3D6E6F0445C}">
      <dsp:nvSpPr>
        <dsp:cNvPr id="0" name=""/>
        <dsp:cNvSpPr/>
      </dsp:nvSpPr>
      <dsp:spPr>
        <a:xfrm>
          <a:off x="7595815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773534" y="250871"/>
              </a:lnTo>
              <a:lnTo>
                <a:pt x="773534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6A400-20F9-4D5A-A69E-8BD83716F633}">
      <dsp:nvSpPr>
        <dsp:cNvPr id="0" name=""/>
        <dsp:cNvSpPr/>
      </dsp:nvSpPr>
      <dsp:spPr>
        <a:xfrm>
          <a:off x="6822281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773534" y="0"/>
              </a:moveTo>
              <a:lnTo>
                <a:pt x="773534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2F069-B308-4614-9B45-4D7DC8F90A1E}">
      <dsp:nvSpPr>
        <dsp:cNvPr id="0" name=""/>
        <dsp:cNvSpPr/>
      </dsp:nvSpPr>
      <dsp:spPr>
        <a:xfrm>
          <a:off x="4501678" y="1270597"/>
          <a:ext cx="3094136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3094136" y="250871"/>
              </a:lnTo>
              <a:lnTo>
                <a:pt x="3094136" y="36813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AF5B56-0AD0-4C78-8FA6-BDDFC2A368D4}">
      <dsp:nvSpPr>
        <dsp:cNvPr id="0" name=""/>
        <dsp:cNvSpPr/>
      </dsp:nvSpPr>
      <dsp:spPr>
        <a:xfrm>
          <a:off x="4501678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773534" y="250871"/>
              </a:lnTo>
              <a:lnTo>
                <a:pt x="773534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C9677-A847-4167-92C8-208DB3A557DD}">
      <dsp:nvSpPr>
        <dsp:cNvPr id="0" name=""/>
        <dsp:cNvSpPr/>
      </dsp:nvSpPr>
      <dsp:spPr>
        <a:xfrm>
          <a:off x="3728144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773534" y="0"/>
              </a:moveTo>
              <a:lnTo>
                <a:pt x="773534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76194-F263-43F7-883D-B5B7EF37971A}">
      <dsp:nvSpPr>
        <dsp:cNvPr id="0" name=""/>
        <dsp:cNvSpPr/>
      </dsp:nvSpPr>
      <dsp:spPr>
        <a:xfrm>
          <a:off x="4455958" y="1270597"/>
          <a:ext cx="91440" cy="3681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13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30D2D-C471-4E40-8339-210B0B78C8B8}">
      <dsp:nvSpPr>
        <dsp:cNvPr id="0" name=""/>
        <dsp:cNvSpPr/>
      </dsp:nvSpPr>
      <dsp:spPr>
        <a:xfrm>
          <a:off x="1407541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871"/>
              </a:lnTo>
              <a:lnTo>
                <a:pt x="773534" y="250871"/>
              </a:lnTo>
              <a:lnTo>
                <a:pt x="773534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6E80C-04C3-4C0E-91CA-35F6710D1E1E}">
      <dsp:nvSpPr>
        <dsp:cNvPr id="0" name=""/>
        <dsp:cNvSpPr/>
      </dsp:nvSpPr>
      <dsp:spPr>
        <a:xfrm>
          <a:off x="634007" y="2442501"/>
          <a:ext cx="773534" cy="368131"/>
        </a:xfrm>
        <a:custGeom>
          <a:avLst/>
          <a:gdLst/>
          <a:ahLst/>
          <a:cxnLst/>
          <a:rect l="0" t="0" r="0" b="0"/>
          <a:pathLst>
            <a:path>
              <a:moveTo>
                <a:pt x="773534" y="0"/>
              </a:moveTo>
              <a:lnTo>
                <a:pt x="773534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8B5D3E-2012-44CD-AF1B-407FFEA80F15}">
      <dsp:nvSpPr>
        <dsp:cNvPr id="0" name=""/>
        <dsp:cNvSpPr/>
      </dsp:nvSpPr>
      <dsp:spPr>
        <a:xfrm>
          <a:off x="1407541" y="1270597"/>
          <a:ext cx="3094136" cy="368131"/>
        </a:xfrm>
        <a:custGeom>
          <a:avLst/>
          <a:gdLst/>
          <a:ahLst/>
          <a:cxnLst/>
          <a:rect l="0" t="0" r="0" b="0"/>
          <a:pathLst>
            <a:path>
              <a:moveTo>
                <a:pt x="3094136" y="0"/>
              </a:moveTo>
              <a:lnTo>
                <a:pt x="3094136" y="250871"/>
              </a:lnTo>
              <a:lnTo>
                <a:pt x="0" y="250871"/>
              </a:lnTo>
              <a:lnTo>
                <a:pt x="0" y="36813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E5B24-2361-4F3E-8F28-E09684ECB752}">
      <dsp:nvSpPr>
        <dsp:cNvPr id="0" name=""/>
        <dsp:cNvSpPr/>
      </dsp:nvSpPr>
      <dsp:spPr>
        <a:xfrm>
          <a:off x="3868787" y="466825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F0AE681-CF4F-4035-8EE0-BFA6A82CA0BA}">
      <dsp:nvSpPr>
        <dsp:cNvPr id="0" name=""/>
        <dsp:cNvSpPr/>
      </dsp:nvSpPr>
      <dsp:spPr>
        <a:xfrm>
          <a:off x="4009429" y="600435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Plan de </a:t>
          </a:r>
          <a:r>
            <a:rPr lang="es-MX" sz="1100" b="1" kern="1200" dirty="0" err="1" smtClean="0"/>
            <a:t>textualización</a:t>
          </a:r>
          <a:endParaRPr lang="es-MX" sz="1100" b="1" kern="1200" dirty="0"/>
        </a:p>
      </dsp:txBody>
      <dsp:txXfrm>
        <a:off x="4032971" y="623977"/>
        <a:ext cx="1218699" cy="756688"/>
      </dsp:txXfrm>
    </dsp:sp>
    <dsp:sp modelId="{5BC6F925-AC64-4522-B03D-61DE87AC4444}">
      <dsp:nvSpPr>
        <dsp:cNvPr id="0" name=""/>
        <dsp:cNvSpPr/>
      </dsp:nvSpPr>
      <dsp:spPr>
        <a:xfrm>
          <a:off x="774650" y="1638729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041189-F99A-4D8C-89CB-617A0661DB98}">
      <dsp:nvSpPr>
        <dsp:cNvPr id="0" name=""/>
        <dsp:cNvSpPr/>
      </dsp:nvSpPr>
      <dsp:spPr>
        <a:xfrm>
          <a:off x="915292" y="1772340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Referenciar</a:t>
          </a:r>
          <a:endParaRPr lang="es-MX" sz="1100" kern="1200" dirty="0"/>
        </a:p>
      </dsp:txBody>
      <dsp:txXfrm>
        <a:off x="938834" y="1795882"/>
        <a:ext cx="1218699" cy="756688"/>
      </dsp:txXfrm>
    </dsp:sp>
    <dsp:sp modelId="{304C760D-FEF9-4302-AAD4-FBE72BC93429}">
      <dsp:nvSpPr>
        <dsp:cNvPr id="0" name=""/>
        <dsp:cNvSpPr/>
      </dsp:nvSpPr>
      <dsp:spPr>
        <a:xfrm>
          <a:off x="1116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9142E5-E883-464A-BBC3-9B921D7F243F}">
      <dsp:nvSpPr>
        <dsp:cNvPr id="0" name=""/>
        <dsp:cNvSpPr/>
      </dsp:nvSpPr>
      <dsp:spPr>
        <a:xfrm>
          <a:off x="141758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Seleccionar las palabras, ideas u oraciones más apropiadas.</a:t>
          </a:r>
          <a:endParaRPr lang="es-MX" sz="1100" kern="1200" dirty="0"/>
        </a:p>
      </dsp:txBody>
      <dsp:txXfrm>
        <a:off x="165300" y="2967786"/>
        <a:ext cx="1218699" cy="756688"/>
      </dsp:txXfrm>
    </dsp:sp>
    <dsp:sp modelId="{0A4513EF-E1E3-42AD-8C88-3BEBF1C055C9}">
      <dsp:nvSpPr>
        <dsp:cNvPr id="0" name=""/>
        <dsp:cNvSpPr/>
      </dsp:nvSpPr>
      <dsp:spPr>
        <a:xfrm>
          <a:off x="1548184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48A3262-3902-4F16-A838-366369524791}">
      <dsp:nvSpPr>
        <dsp:cNvPr id="0" name=""/>
        <dsp:cNvSpPr/>
      </dsp:nvSpPr>
      <dsp:spPr>
        <a:xfrm>
          <a:off x="1688827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Decir con claridad los conceptos que se intenta expresar.</a:t>
          </a:r>
          <a:endParaRPr lang="es-MX" sz="1100" kern="1200" dirty="0"/>
        </a:p>
      </dsp:txBody>
      <dsp:txXfrm>
        <a:off x="1712369" y="2967786"/>
        <a:ext cx="1218699" cy="756688"/>
      </dsp:txXfrm>
    </dsp:sp>
    <dsp:sp modelId="{7998F506-7375-42E7-A045-B99683AA9D88}">
      <dsp:nvSpPr>
        <dsp:cNvPr id="0" name=""/>
        <dsp:cNvSpPr/>
      </dsp:nvSpPr>
      <dsp:spPr>
        <a:xfrm>
          <a:off x="3868787" y="1638729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A4D5A3E-FBE9-4489-BB60-CADE63D9F6AF}">
      <dsp:nvSpPr>
        <dsp:cNvPr id="0" name=""/>
        <dsp:cNvSpPr/>
      </dsp:nvSpPr>
      <dsp:spPr>
        <a:xfrm>
          <a:off x="4009429" y="1772340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err="1" smtClean="0"/>
            <a:t>Linearizar</a:t>
          </a:r>
          <a:endParaRPr lang="es-MX" sz="1100" kern="1200" dirty="0"/>
        </a:p>
      </dsp:txBody>
      <dsp:txXfrm>
        <a:off x="4032971" y="1795882"/>
        <a:ext cx="1218699" cy="756688"/>
      </dsp:txXfrm>
    </dsp:sp>
    <dsp:sp modelId="{31DE1F7A-4005-426E-84F9-1B237C9A9044}">
      <dsp:nvSpPr>
        <dsp:cNvPr id="0" name=""/>
        <dsp:cNvSpPr/>
      </dsp:nvSpPr>
      <dsp:spPr>
        <a:xfrm>
          <a:off x="3095252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EF25F5B-8E53-4F85-B5CE-3185C8D98619}">
      <dsp:nvSpPr>
        <dsp:cNvPr id="0" name=""/>
        <dsp:cNvSpPr/>
      </dsp:nvSpPr>
      <dsp:spPr>
        <a:xfrm>
          <a:off x="3235895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 establecen relaciones entre las oraciones.</a:t>
          </a:r>
          <a:endParaRPr lang="es-MX" sz="1100" kern="1200" dirty="0"/>
        </a:p>
      </dsp:txBody>
      <dsp:txXfrm>
        <a:off x="3259437" y="2967786"/>
        <a:ext cx="1218699" cy="756688"/>
      </dsp:txXfrm>
    </dsp:sp>
    <dsp:sp modelId="{280E1B09-A250-471C-AAAC-78C2EF0B3F77}">
      <dsp:nvSpPr>
        <dsp:cNvPr id="0" name=""/>
        <dsp:cNvSpPr/>
      </dsp:nvSpPr>
      <dsp:spPr>
        <a:xfrm>
          <a:off x="4642321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F21A3A-D269-4A53-BBE3-ACADFA44BD9C}">
      <dsp:nvSpPr>
        <dsp:cNvPr id="0" name=""/>
        <dsp:cNvSpPr/>
      </dsp:nvSpPr>
      <dsp:spPr>
        <a:xfrm>
          <a:off x="4782963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Orden y sentido para un texto integrado.</a:t>
          </a:r>
          <a:endParaRPr lang="es-MX" sz="1100" kern="1200" dirty="0"/>
        </a:p>
      </dsp:txBody>
      <dsp:txXfrm>
        <a:off x="4806505" y="2967786"/>
        <a:ext cx="1218699" cy="756688"/>
      </dsp:txXfrm>
    </dsp:sp>
    <dsp:sp modelId="{3EF6EC13-639B-435B-A464-CECD4B1E8292}">
      <dsp:nvSpPr>
        <dsp:cNvPr id="0" name=""/>
        <dsp:cNvSpPr/>
      </dsp:nvSpPr>
      <dsp:spPr>
        <a:xfrm>
          <a:off x="6962923" y="1638729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E3AE1C-2667-4AA9-8229-42264F515408}">
      <dsp:nvSpPr>
        <dsp:cNvPr id="0" name=""/>
        <dsp:cNvSpPr/>
      </dsp:nvSpPr>
      <dsp:spPr>
        <a:xfrm>
          <a:off x="7103566" y="1772340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Transcripción</a:t>
          </a:r>
          <a:endParaRPr lang="es-MX" sz="1100" kern="1200" dirty="0"/>
        </a:p>
      </dsp:txBody>
      <dsp:txXfrm>
        <a:off x="7127108" y="1795882"/>
        <a:ext cx="1218699" cy="756688"/>
      </dsp:txXfrm>
    </dsp:sp>
    <dsp:sp modelId="{7D1ACF8D-9688-408D-8C01-BF075F6E5EF8}">
      <dsp:nvSpPr>
        <dsp:cNvPr id="0" name=""/>
        <dsp:cNvSpPr/>
      </dsp:nvSpPr>
      <dsp:spPr>
        <a:xfrm>
          <a:off x="6189389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F5A52E-FEFB-4363-A262-445882CAC6F8}">
      <dsp:nvSpPr>
        <dsp:cNvPr id="0" name=""/>
        <dsp:cNvSpPr/>
      </dsp:nvSpPr>
      <dsp:spPr>
        <a:xfrm>
          <a:off x="6330032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Forma manual</a:t>
          </a:r>
          <a:endParaRPr lang="es-MX" sz="1100" kern="1200" dirty="0"/>
        </a:p>
      </dsp:txBody>
      <dsp:txXfrm>
        <a:off x="6353574" y="2967786"/>
        <a:ext cx="1218699" cy="756688"/>
      </dsp:txXfrm>
    </dsp:sp>
    <dsp:sp modelId="{8EA8F42A-A4E8-463E-B392-5052A841CE2F}">
      <dsp:nvSpPr>
        <dsp:cNvPr id="0" name=""/>
        <dsp:cNvSpPr/>
      </dsp:nvSpPr>
      <dsp:spPr>
        <a:xfrm>
          <a:off x="7736458" y="2810633"/>
          <a:ext cx="1265783" cy="80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60EFCEA-0028-4C42-87FD-82C050557656}">
      <dsp:nvSpPr>
        <dsp:cNvPr id="0" name=""/>
        <dsp:cNvSpPr/>
      </dsp:nvSpPr>
      <dsp:spPr>
        <a:xfrm>
          <a:off x="7877100" y="2944244"/>
          <a:ext cx="1265783" cy="80377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Procesador de textos</a:t>
          </a:r>
          <a:endParaRPr lang="es-MX" sz="1100" kern="1200" dirty="0"/>
        </a:p>
      </dsp:txBody>
      <dsp:txXfrm>
        <a:off x="7900642" y="2967786"/>
        <a:ext cx="1218699" cy="7566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2#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6266-5F13-4ED9-9A64-F86A234C96A0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60191-9FB9-478E-8FE7-B34D437784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84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60191-9FB9-478E-8FE7-B34D4377842D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797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6.jpe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5.jpeg"/><Relationship Id="rId4" Type="http://schemas.openxmlformats.org/officeDocument/2006/relationships/diagramLayout" Target="../diagrams/layout4.xml"/><Relationship Id="rId9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Saber escribir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Profesora: L.E. Wendy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Ivone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Ortega Núñez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59632" y="1628800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smtClean="0">
                <a:latin typeface="+mj-lt"/>
              </a:rPr>
              <a:t>Díaz Barriga, A. &amp; Hernández Rojas, G. (2010), “Leer y escribir para un aprendizaje significativo y reflexivo”, en </a:t>
            </a:r>
            <a:r>
              <a:rPr lang="es-MX" i="1" dirty="0" smtClean="0">
                <a:latin typeface="+mj-lt"/>
              </a:rPr>
              <a:t>Estrategias Docentes para un aprendizaje significativo</a:t>
            </a:r>
            <a:r>
              <a:rPr lang="es-MX" dirty="0" smtClean="0">
                <a:latin typeface="+mj-lt"/>
              </a:rPr>
              <a:t>, </a:t>
            </a:r>
            <a:r>
              <a:rPr lang="es-MX" dirty="0" err="1" smtClean="0">
                <a:latin typeface="+mj-lt"/>
              </a:rPr>
              <a:t>McGraw</a:t>
            </a:r>
            <a:r>
              <a:rPr lang="es-MX" dirty="0" smtClean="0">
                <a:latin typeface="+mj-lt"/>
              </a:rPr>
              <a:t> Hill, pp. 224-304</a:t>
            </a:r>
            <a:r>
              <a:rPr lang="es-MX" dirty="0" smtClean="0">
                <a:latin typeface="Arial Narrow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Imágenes extraídas de </a:t>
            </a:r>
            <a:r>
              <a:rPr lang="es-MX" dirty="0" err="1" smtClean="0"/>
              <a:t>facebook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Saber escribir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1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ES" dirty="0" smtClean="0">
                <a:latin typeface="Arial"/>
                <a:ea typeface="Times New Roman"/>
              </a:rPr>
              <a:t>Una de las habilidades que se debe desarrollar a lo largo de la universidad es la escritura, por ende se presentan los aspectos funcionales y estructurales de la composición escrita, de igual manera se presenta el perfil del buen escritor.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One of the skills that must develop along the university is the writing, </a:t>
            </a:r>
            <a:r>
              <a:rPr lang="en-US">
                <a:latin typeface="Arial" pitchFamily="34" charset="0"/>
                <a:cs typeface="Arial" pitchFamily="34" charset="0"/>
              </a:rPr>
              <a:t>for </a:t>
            </a:r>
            <a:r>
              <a:rPr lang="en-US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they present the functional and structural aspects of the written composition, of equal way one presents the profile of the good writer.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writing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written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composition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Aspectos funcionales y estructurales de la composición escrita</a:t>
            </a:r>
            <a:endParaRPr lang="es-MX" dirty="0"/>
          </a:p>
        </p:txBody>
      </p:sp>
      <p:graphicFrame>
        <p:nvGraphicFramePr>
          <p:cNvPr id="12" name="11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701045"/>
              </p:ext>
            </p:extLst>
          </p:nvPr>
        </p:nvGraphicFramePr>
        <p:xfrm>
          <a:off x="1979712" y="620688"/>
          <a:ext cx="5143504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357158" y="1000109"/>
          <a:ext cx="8229600" cy="371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13 Conector recto"/>
          <p:cNvCxnSpPr/>
          <p:nvPr/>
        </p:nvCxnSpPr>
        <p:spPr>
          <a:xfrm>
            <a:off x="4143372" y="3143248"/>
            <a:ext cx="2857520" cy="14287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4143372" y="3286124"/>
            <a:ext cx="2857520" cy="7143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Diagrama"/>
          <p:cNvGraphicFramePr/>
          <p:nvPr/>
        </p:nvGraphicFramePr>
        <p:xfrm>
          <a:off x="0" y="214290"/>
          <a:ext cx="914400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9 Imagen" descr="11221479_971706702871002_8945175079577784709_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143868" y="4143380"/>
            <a:ext cx="1000132" cy="750099"/>
          </a:xfrm>
          <a:prstGeom prst="rect">
            <a:avLst/>
          </a:prstGeom>
        </p:spPr>
      </p:pic>
      <p:pic>
        <p:nvPicPr>
          <p:cNvPr id="11" name="10 Imagen" descr="11046832_913271632047843_5978472260736581635_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643702" y="4071942"/>
            <a:ext cx="861720" cy="857232"/>
          </a:xfrm>
          <a:prstGeom prst="rect">
            <a:avLst/>
          </a:prstGeom>
        </p:spPr>
      </p:pic>
      <p:pic>
        <p:nvPicPr>
          <p:cNvPr id="12" name="11 Imagen" descr="14368677_532950836910355_5650333019853480990_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28596" y="4143380"/>
            <a:ext cx="857232" cy="857232"/>
          </a:xfrm>
          <a:prstGeom prst="rect">
            <a:avLst/>
          </a:prstGeom>
        </p:spPr>
      </p:pic>
      <p:pic>
        <p:nvPicPr>
          <p:cNvPr id="13" name="12 Imagen" descr="14355695_533306986874740_8748802880814915266_n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785918" y="4143380"/>
            <a:ext cx="928694" cy="928694"/>
          </a:xfrm>
          <a:prstGeom prst="rect">
            <a:avLst/>
          </a:prstGeom>
        </p:spPr>
      </p:pic>
      <p:pic>
        <p:nvPicPr>
          <p:cNvPr id="14" name="13 Imagen" descr="1511042_10152670832031006_5802101729768391062_n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428992" y="4143380"/>
            <a:ext cx="928670" cy="928670"/>
          </a:xfrm>
          <a:prstGeom prst="rect">
            <a:avLst/>
          </a:prstGeom>
        </p:spPr>
      </p:pic>
      <p:pic>
        <p:nvPicPr>
          <p:cNvPr id="15" name="14 Imagen" descr="tiempos de cambi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857752" y="4214818"/>
            <a:ext cx="1142976" cy="82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4294967295"/>
          </p:nvPr>
        </p:nvSpPr>
        <p:spPr>
          <a:xfrm>
            <a:off x="0" y="1000125"/>
            <a:ext cx="4038600" cy="4929188"/>
          </a:xfrm>
        </p:spPr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14290"/>
            <a:ext cx="8001024" cy="714380"/>
          </a:xfrm>
        </p:spPr>
        <p:txBody>
          <a:bodyPr>
            <a:noAutofit/>
          </a:bodyPr>
          <a:lstStyle/>
          <a:p>
            <a:pPr marL="0" indent="0"/>
            <a:r>
              <a:rPr lang="es-MX" sz="3200" b="1" dirty="0" smtClean="0"/>
              <a:t>Perfil del buen escritor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171260382"/>
              </p:ext>
            </p:extLst>
          </p:nvPr>
        </p:nvGraphicFramePr>
        <p:xfrm>
          <a:off x="0" y="642918"/>
          <a:ext cx="8929718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14290"/>
            <a:ext cx="8001024" cy="714380"/>
          </a:xfrm>
        </p:spPr>
        <p:txBody>
          <a:bodyPr>
            <a:noAutofit/>
          </a:bodyPr>
          <a:lstStyle/>
          <a:p>
            <a:pPr marL="0" indent="0"/>
            <a:r>
              <a:rPr lang="es-MX" sz="3200" b="1" dirty="0" smtClean="0"/>
              <a:t>Perfil del buen escritor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431928564"/>
              </p:ext>
            </p:extLst>
          </p:nvPr>
        </p:nvGraphicFramePr>
        <p:xfrm>
          <a:off x="0" y="642918"/>
          <a:ext cx="8929718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440</Words>
  <Application>Microsoft Office PowerPoint</Application>
  <PresentationFormat>Presentación en pantalla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1_Tema de Office</vt:lpstr>
      <vt:lpstr>Saber escribir</vt:lpstr>
      <vt:lpstr>Saber escribir</vt:lpstr>
      <vt:lpstr>Aspectos funcionales y estructurales de la composición escrita</vt:lpstr>
      <vt:lpstr>Presentación de PowerPoint</vt:lpstr>
      <vt:lpstr>Presentación de PowerPoint</vt:lpstr>
      <vt:lpstr>Presentación de PowerPoint</vt:lpstr>
      <vt:lpstr>Presentación de PowerPoint</vt:lpstr>
      <vt:lpstr>Perfil del buen escritor</vt:lpstr>
      <vt:lpstr>Perfil del buen escritor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51</cp:revision>
  <dcterms:created xsi:type="dcterms:W3CDTF">2012-12-04T21:22:09Z</dcterms:created>
  <dcterms:modified xsi:type="dcterms:W3CDTF">2016-10-13T18:39:22Z</dcterms:modified>
</cp:coreProperties>
</file>