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8" r:id="rId5"/>
    <p:sldId id="288" r:id="rId6"/>
    <p:sldId id="292" r:id="rId7"/>
    <p:sldId id="260" r:id="rId8"/>
    <p:sldId id="290" r:id="rId9"/>
    <p:sldId id="291" r:id="rId10"/>
    <p:sldId id="293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3" autoAdjust="0"/>
    <p:restoredTop sz="90323" autoAdjust="0"/>
  </p:normalViewPr>
  <p:slideViewPr>
    <p:cSldViewPr>
      <p:cViewPr varScale="1">
        <p:scale>
          <a:sx n="67" d="100"/>
          <a:sy n="6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13DB-AFE1-4482-9657-2918409DB6A8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8E85-EB56-4388-8F36-7E4F76D6B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8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08E85-EB56-4388-8F36-7E4F76D6B49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78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14/10/2016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14/10/2016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Desarrollo Sustentable y Medio Ambiente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 Licenciatura en Ingeniería Mecánica.</a:t>
            </a:r>
          </a:p>
          <a:p>
            <a:pPr algn="l"/>
            <a:r>
              <a:rPr lang="es-MX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Mtra. Leticia Villamil Navarrete.</a:t>
            </a:r>
          </a:p>
          <a:p>
            <a:pPr algn="l"/>
            <a:endParaRPr lang="es-MX" sz="2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 – Diciembre  de 2016</a:t>
            </a:r>
            <a:endParaRPr lang="es-MX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Referencia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itchFamily="34" charset="0"/>
              </a:rPr>
              <a:t>Montoya David (2016) ¿Qué es el desarrollo sustentable?. Recuperado el 13 de octubre de 2016 de: http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://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www.desarrollosustentable.co/2013/04/que-es-el-desarrollo-sustentable.html</a:t>
            </a: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Portal educativo (s/f).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Recursos naturales renovables y no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renovables. Recuperado el 13 de octubre de 2016 de: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://www.portaleducativo.net/cuarto-basico/642/recursos-naturales-renovables-y-no-renovables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771925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2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b="1" dirty="0" smtClean="0">
                <a:latin typeface="Arial" pitchFamily="34" charset="0"/>
                <a:cs typeface="Arial" pitchFamily="34" charset="0"/>
              </a:rPr>
            </a:br>
            <a:r>
              <a:rPr lang="es-MX" b="1" dirty="0" smtClean="0">
                <a:latin typeface="Arial" pitchFamily="34" charset="0"/>
                <a:cs typeface="Arial" pitchFamily="34" charset="0"/>
              </a:rPr>
              <a:t>Resumen</a:t>
            </a:r>
            <a:r>
              <a:rPr lang="es-MX" b="1" dirty="0">
                <a:latin typeface="Arial" pitchFamily="34" charset="0"/>
                <a:cs typeface="Arial" pitchFamily="34" charset="0"/>
              </a:rPr>
              <a:t/>
            </a:r>
            <a:br>
              <a:rPr lang="es-MX" b="1" dirty="0"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El Desarrollo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sustentable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o desarrollo sostenible ha sido              definido de varias formas, la más frecuentemente usada           proviene del informe conocido como “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Brundtlant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Commission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:                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20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” de 1987 que dice:</a:t>
            </a:r>
          </a:p>
          <a:p>
            <a:pPr marL="0" indent="0" algn="just">
              <a:buNone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“El desarrollo sustentable es un desarrollo que satisface                      las necesidades del presente sin comprometer la capacidad                de futuras generaciones de satisfacer sus propias necesidades”. </a:t>
            </a:r>
          </a:p>
          <a:p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000" b="1" dirty="0" err="1" smtClean="0">
                <a:latin typeface="Arial" pitchFamily="34" charset="0"/>
                <a:cs typeface="Arial" pitchFamily="34" charset="0"/>
              </a:rPr>
              <a:t>Abstract</a:t>
            </a:r>
            <a:endParaRPr lang="es-MX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MX" sz="30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concept of sustainable development has had little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effect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on market economies and in most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                       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countries.</a:t>
            </a: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Most governments in the world are engaged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                                 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mad rush to improve the living conditions of the governed.</a:t>
            </a:r>
          </a:p>
          <a:p>
            <a:pPr marL="0" indent="0"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Under this scheme, population growth is seriously confronted with the arrangement and proper use of resources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3000" dirty="0">
              <a:latin typeface="Arial" pitchFamily="34" charset="0"/>
              <a:cs typeface="Arial" pitchFamily="34" charset="0"/>
            </a:endParaRPr>
          </a:p>
          <a:p>
            <a:endParaRPr lang="es-MX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3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0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Desarrollo Sustentable, recursos naturales.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2789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000" dirty="0" smtClean="0">
                <a:latin typeface="Arial" pitchFamily="34" charset="0"/>
                <a:cs typeface="Arial" pitchFamily="34" charset="0"/>
              </a:rPr>
              <a:t>OBJETIVO</a:t>
            </a:r>
            <a:endParaRPr lang="es-MX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Identificar los recursos naturales y fuentes de energía, con el fin de describir el impacto global que su uso indiscriminado ha hecho sobre el desequilibrio ambiental mediante el estudio de casos a nivel mundial, nacional y estatal.</a:t>
            </a:r>
          </a:p>
        </p:txBody>
      </p:sp>
    </p:spTree>
    <p:extLst>
      <p:ext uri="{BB962C8B-B14F-4D97-AF65-F5344CB8AC3E}">
        <p14:creationId xmlns:p14="http://schemas.microsoft.com/office/powerpoint/2010/main" val="29497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sz="2400" dirty="0" smtClean="0">
                <a:latin typeface="Arial" pitchFamily="34" charset="0"/>
                <a:cs typeface="Arial" pitchFamily="34" charset="0"/>
              </a:rPr>
              <a:t>Recursos Naturales No renovables: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Agua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28158"/>
          </a:xfrm>
        </p:spPr>
        <p:txBody>
          <a:bodyPr>
            <a:normAutofit lnSpcReduction="10000"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recursos naturales representan fuentes de riqueza económica, pero el uso intensivo de algunos puede llevar a su agotamiento.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Por ejemplo, si la extracción de agua de una reserva hídrica subterránea es mas alta que la tasa de reposición del líquido.</a:t>
            </a: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Atendiendo al criterio de sus posibilidades de recuperación y regeneración, los recursos naturales pueden ser clasificados en tres grupos: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renovables,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no renovables,</a:t>
            </a:r>
          </a:p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inagotables.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8888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sz="2400" dirty="0" smtClean="0">
                <a:latin typeface="Arial" pitchFamily="34" charset="0"/>
                <a:cs typeface="Arial" pitchFamily="34" charset="0"/>
              </a:rPr>
              <a:t>Recursos Naturales No renovables: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Gas 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28158"/>
          </a:xfrm>
        </p:spPr>
        <p:txBody>
          <a:bodyPr>
            <a:norm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gas natural es una energía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origen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fósil extraída del subsuelo y considerada como la más amigable con el medio ambiente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gas natural es un energético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  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extrae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subsuelo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le agrega un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odorizante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llamado mercaptano, que le permite ser detectado en cualquier momento.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43406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0" y="1916832"/>
            <a:ext cx="29222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/>
          </a:bodyPr>
          <a:lstStyle/>
          <a:p>
            <a:pPr marL="0" indent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Gas Natural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0281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Está considerado como el tipo de energía más amigable con el medio ambiente ya que no contamina y no es tóxico.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772816"/>
            <a:ext cx="3008313" cy="3866108"/>
          </a:xfrm>
        </p:spPr>
        <p:txBody>
          <a:bodyPr/>
          <a:lstStyle/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distribuye a través de gasoductos de acero y polietileno, materiales altamente resistentes incluso en zonas sísmicas. De esta forma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     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puede consumir en hogares, comercios e industrias.</a:t>
            </a:r>
          </a:p>
          <a:p>
            <a:endParaRPr lang="es-MX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t="28349" r="39443" b="44080"/>
          <a:stretch/>
        </p:blipFill>
        <p:spPr bwMode="auto">
          <a:xfrm>
            <a:off x="3779912" y="1988841"/>
            <a:ext cx="482453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3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>
            <a:normAutofit/>
          </a:bodyPr>
          <a:lstStyle/>
          <a:p>
            <a:pPr marL="0" indent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Ejemplo de Gas Natural Vehicular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2360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/>
              <a:t>Beneficios:</a:t>
            </a:r>
          </a:p>
          <a:p>
            <a:pPr algn="just"/>
            <a:r>
              <a:rPr lang="es-ES" sz="2000" dirty="0"/>
              <a:t>El ahorro frente a la gasolina Magna, Premium y el </a:t>
            </a:r>
            <a:r>
              <a:rPr lang="es-ES" sz="2000" dirty="0" err="1"/>
              <a:t>Diesel</a:t>
            </a:r>
            <a:r>
              <a:rPr lang="es-ES" sz="2000" dirty="0"/>
              <a:t> es de hasta un 50%.</a:t>
            </a:r>
          </a:p>
          <a:p>
            <a:r>
              <a:rPr lang="es-ES" sz="2000" b="1" dirty="0"/>
              <a:t>Medioambientales:</a:t>
            </a:r>
          </a:p>
          <a:p>
            <a:pPr algn="just"/>
            <a:r>
              <a:rPr lang="es-ES" sz="2000" dirty="0"/>
              <a:t>Reduce considerablemente las emisiones de monóxido de carbono (CO).</a:t>
            </a:r>
          </a:p>
          <a:p>
            <a:pPr algn="just"/>
            <a:r>
              <a:rPr lang="es-ES" sz="2000" dirty="0"/>
              <a:t>Reduce entre un 10% y un 25% las emisiones de CO</a:t>
            </a:r>
            <a:r>
              <a:rPr lang="es-ES" sz="2000" baseline="-25000" dirty="0"/>
              <a:t>2</a:t>
            </a:r>
            <a:r>
              <a:rPr lang="es-ES" sz="2000" dirty="0"/>
              <a:t>.</a:t>
            </a:r>
          </a:p>
          <a:p>
            <a:r>
              <a:rPr lang="es-ES" sz="2000" b="1" dirty="0"/>
              <a:t>Acústicos:</a:t>
            </a:r>
          </a:p>
          <a:p>
            <a:pPr algn="just"/>
            <a:r>
              <a:rPr lang="es-ES" sz="2000" dirty="0"/>
              <a:t>Reduce los niveles de emisión sonora y las vibraciones del motor.</a:t>
            </a:r>
            <a:endParaRPr lang="es-MX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746647" cy="4226148"/>
          </a:xfrm>
        </p:spPr>
        <p:txBody>
          <a:bodyPr/>
          <a:lstStyle/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/>
              <a:t>Toma una decisión inteligente y </a:t>
            </a:r>
            <a:r>
              <a:rPr lang="es-ES" sz="2000" dirty="0" smtClean="0"/>
              <a:t>disfruta         </a:t>
            </a:r>
            <a:r>
              <a:rPr lang="es-ES" sz="2000" dirty="0"/>
              <a:t>de las </a:t>
            </a:r>
            <a:r>
              <a:rPr lang="es-ES" sz="2000" dirty="0" smtClean="0"/>
              <a:t>ventajas                   </a:t>
            </a:r>
            <a:r>
              <a:rPr lang="es-ES" sz="2000" dirty="0"/>
              <a:t>de contar con </a:t>
            </a:r>
            <a:r>
              <a:rPr lang="es-ES" sz="2000" dirty="0" smtClean="0"/>
              <a:t>           vehículos </a:t>
            </a:r>
            <a:r>
              <a:rPr lang="es-ES" sz="2000" dirty="0"/>
              <a:t>que consumen energía económica, ecológica y segura.</a:t>
            </a:r>
          </a:p>
          <a:p>
            <a:endParaRPr lang="es-MX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71287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83742"/>
          </a:xfrm>
        </p:spPr>
        <p:txBody>
          <a:bodyPr>
            <a:normAutofit/>
          </a:bodyPr>
          <a:lstStyle/>
          <a:p>
            <a:pPr marL="0" indent="0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Petróleo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236069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La gasolina y el </a:t>
            </a:r>
            <a:r>
              <a:rPr lang="es-ES" sz="2000" dirty="0" err="1" smtClean="0"/>
              <a:t>diesel</a:t>
            </a:r>
            <a:r>
              <a:rPr lang="es-ES" sz="2000" dirty="0" smtClean="0"/>
              <a:t> se elaboran                   a partir del petróleo. Estos combustibles son las fuentes de energía de la mayoría             de las industrias y los transportes, así        como producir electricidad en plantas termoeléctricas.</a:t>
            </a:r>
            <a:endParaRPr lang="es-ES" sz="2000" b="1" dirty="0"/>
          </a:p>
          <a:p>
            <a:pPr algn="just"/>
            <a:r>
              <a:rPr lang="es-ES" sz="2000" dirty="0" smtClean="0"/>
              <a:t>Es necesario como materia prima para elaborar productos como pinturas, plásticos.</a:t>
            </a:r>
            <a:endParaRPr lang="es-ES" sz="2000" dirty="0"/>
          </a:p>
          <a:p>
            <a:pPr algn="just"/>
            <a:r>
              <a:rPr lang="es-ES" sz="2000" dirty="0" smtClean="0"/>
              <a:t>Hay yacimientos de petróleo, en varias zonas del planeta como: China, Arabia Saudita, Irak, México, Nigeria, Noruega, Rusia y Venezuela.</a:t>
            </a:r>
            <a:endParaRPr lang="es-MX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628799"/>
            <a:ext cx="2746647" cy="2592289"/>
          </a:xfrm>
        </p:spPr>
        <p:txBody>
          <a:bodyPr/>
          <a:lstStyle/>
          <a:p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/>
              <a:t>Es un recurso natural indispensable en el mundo moderno.  </a:t>
            </a:r>
          </a:p>
          <a:p>
            <a:pPr algn="just"/>
            <a:r>
              <a:rPr lang="es-ES" sz="2000" dirty="0" smtClean="0"/>
              <a:t>Es el energético mas importante del planeta.</a:t>
            </a:r>
          </a:p>
          <a:p>
            <a:endParaRPr lang="es-MX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86104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613</Words>
  <Application>Microsoft Office PowerPoint</Application>
  <PresentationFormat>Presentación en pantalla (4:3)</PresentationFormat>
  <Paragraphs>63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Tema de Office</vt:lpstr>
      <vt:lpstr>1_Tema de Office</vt:lpstr>
      <vt:lpstr>Desarrollo Sustentable y Medio Ambiente</vt:lpstr>
      <vt:lpstr> Resumen </vt:lpstr>
      <vt:lpstr>Presentación de PowerPoint</vt:lpstr>
      <vt:lpstr>OBJETIVO</vt:lpstr>
      <vt:lpstr>Recursos Naturales No renovables: Agua</vt:lpstr>
      <vt:lpstr>Recursos Naturales No renovables: Gas </vt:lpstr>
      <vt:lpstr>Gas Natural</vt:lpstr>
      <vt:lpstr>Ejemplo de Gas Natural Vehicular</vt:lpstr>
      <vt:lpstr>Petróleo</vt:lpstr>
      <vt:lpstr>Referencia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CLAUDIA BEATRIZ LECHUGA CANTO</cp:lastModifiedBy>
  <cp:revision>59</cp:revision>
  <dcterms:created xsi:type="dcterms:W3CDTF">2012-12-04T21:22:09Z</dcterms:created>
  <dcterms:modified xsi:type="dcterms:W3CDTF">2016-10-15T01:37:06Z</dcterms:modified>
</cp:coreProperties>
</file>