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259" r:id="rId4"/>
    <p:sldId id="260" r:id="rId5"/>
    <p:sldId id="261" r:id="rId6"/>
    <p:sldId id="263" r:id="rId7"/>
    <p:sldId id="266" r:id="rId8"/>
    <p:sldId id="267" r:id="rId9"/>
    <p:sldId id="268" r:id="rId10"/>
    <p:sldId id="270" r:id="rId11"/>
    <p:sldId id="269" r:id="rId12"/>
    <p:sldId id="271" r:id="rId13"/>
    <p:sldId id="262" r:id="rId14"/>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3" autoAdjust="0"/>
    <p:restoredTop sz="92039" autoAdjust="0"/>
  </p:normalViewPr>
  <p:slideViewPr>
    <p:cSldViewPr>
      <p:cViewPr varScale="1">
        <p:scale>
          <a:sx n="107" d="100"/>
          <a:sy n="107" d="100"/>
        </p:scale>
        <p:origin x="1710" y="84"/>
      </p:cViewPr>
      <p:guideLst>
        <p:guide orient="horz" pos="2160"/>
        <p:guide pos="2880"/>
      </p:guideLst>
    </p:cSldViewPr>
  </p:slideViewPr>
  <p:outlineViewPr>
    <p:cViewPr>
      <p:scale>
        <a:sx n="33" d="100"/>
        <a:sy n="33" d="100"/>
      </p:scale>
      <p:origin x="0" y="111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CE2740-B07B-4C17-8DBE-9BB86B02974D}"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es-MX"/>
        </a:p>
      </dgm:t>
    </dgm:pt>
    <dgm:pt modelId="{8F5A6942-6C23-4AD6-8AC2-D51FB859D68C}">
      <dgm:prSet phldrT="[Texto]"/>
      <dgm:spPr/>
      <dgm:t>
        <a:bodyPr/>
        <a:lstStyle/>
        <a:p>
          <a:r>
            <a:rPr lang="es-MX" b="1" smtClean="0"/>
            <a:t>¿Por qué ?</a:t>
          </a:r>
          <a:endParaRPr lang="es-MX" b="1" dirty="0"/>
        </a:p>
      </dgm:t>
    </dgm:pt>
    <dgm:pt modelId="{7E9D0241-7616-4B2F-94D3-AAD22EE18F27}" type="parTrans" cxnId="{686F1CB9-A531-4F25-B63E-967B783B4520}">
      <dgm:prSet/>
      <dgm:spPr/>
      <dgm:t>
        <a:bodyPr/>
        <a:lstStyle/>
        <a:p>
          <a:endParaRPr lang="es-MX"/>
        </a:p>
      </dgm:t>
    </dgm:pt>
    <dgm:pt modelId="{CDDEC42B-DC09-4668-9727-7E1831E17A22}" type="sibTrans" cxnId="{686F1CB9-A531-4F25-B63E-967B783B4520}">
      <dgm:prSet/>
      <dgm:spPr/>
      <dgm:t>
        <a:bodyPr/>
        <a:lstStyle/>
        <a:p>
          <a:endParaRPr lang="es-MX"/>
        </a:p>
      </dgm:t>
    </dgm:pt>
    <dgm:pt modelId="{3A3CA878-9168-4ADE-B79A-B4DC58001A7B}" type="asst">
      <dgm:prSet phldrT="[Texto]"/>
      <dgm:spPr/>
      <dgm:t>
        <a:bodyPr/>
        <a:lstStyle/>
        <a:p>
          <a:r>
            <a:rPr lang="es-MX" b="1" smtClean="0"/>
            <a:t>¿Qué?</a:t>
          </a:r>
          <a:endParaRPr lang="es-MX" b="1" dirty="0"/>
        </a:p>
      </dgm:t>
    </dgm:pt>
    <dgm:pt modelId="{F867B0D5-A93E-4973-A568-7BB7A2EB1096}" type="parTrans" cxnId="{12B43DC2-7E29-43CC-BA56-3F0BDA75021F}">
      <dgm:prSet/>
      <dgm:spPr/>
      <dgm:t>
        <a:bodyPr/>
        <a:lstStyle/>
        <a:p>
          <a:endParaRPr lang="es-MX"/>
        </a:p>
      </dgm:t>
    </dgm:pt>
    <dgm:pt modelId="{C6A98D9C-4093-4FEB-A36C-22B30E84E1D0}" type="sibTrans" cxnId="{12B43DC2-7E29-43CC-BA56-3F0BDA75021F}">
      <dgm:prSet/>
      <dgm:spPr/>
      <dgm:t>
        <a:bodyPr/>
        <a:lstStyle/>
        <a:p>
          <a:endParaRPr lang="es-MX"/>
        </a:p>
      </dgm:t>
    </dgm:pt>
    <dgm:pt modelId="{07FFB1D5-D459-46FB-950A-627E12525A72}">
      <dgm:prSet phldrT="[Texto]"/>
      <dgm:spPr/>
      <dgm:t>
        <a:bodyPr/>
        <a:lstStyle/>
        <a:p>
          <a:r>
            <a:rPr lang="es-MX" b="1" smtClean="0"/>
            <a:t>Materiales</a:t>
          </a:r>
          <a:endParaRPr lang="es-MX" b="1" dirty="0"/>
        </a:p>
      </dgm:t>
    </dgm:pt>
    <dgm:pt modelId="{60207E1B-BFCA-47CC-9D29-3A58DFD425F0}" type="parTrans" cxnId="{9ABBBFB4-507B-46A0-96ED-14806A117A17}">
      <dgm:prSet/>
      <dgm:spPr/>
      <dgm:t>
        <a:bodyPr/>
        <a:lstStyle/>
        <a:p>
          <a:endParaRPr lang="es-MX"/>
        </a:p>
      </dgm:t>
    </dgm:pt>
    <dgm:pt modelId="{19FADA86-9725-48D4-A50D-7D7AFADE5B48}" type="sibTrans" cxnId="{9ABBBFB4-507B-46A0-96ED-14806A117A17}">
      <dgm:prSet/>
      <dgm:spPr/>
      <dgm:t>
        <a:bodyPr/>
        <a:lstStyle/>
        <a:p>
          <a:endParaRPr lang="es-MX"/>
        </a:p>
      </dgm:t>
    </dgm:pt>
    <dgm:pt modelId="{45FDD76F-1AFC-4582-B539-306CE487DCAB}">
      <dgm:prSet phldrT="[Texto]"/>
      <dgm:spPr/>
      <dgm:t>
        <a:bodyPr/>
        <a:lstStyle/>
        <a:p>
          <a:r>
            <a:rPr lang="es-MX" b="1" smtClean="0"/>
            <a:t>Movimiento</a:t>
          </a:r>
          <a:endParaRPr lang="es-MX" b="1" dirty="0"/>
        </a:p>
      </dgm:t>
    </dgm:pt>
    <dgm:pt modelId="{42C9D5EE-B92E-419E-9CAE-D241A13A6A4C}" type="parTrans" cxnId="{A44E32AA-11BC-48F5-8AAE-B67EFA9840B0}">
      <dgm:prSet/>
      <dgm:spPr/>
      <dgm:t>
        <a:bodyPr/>
        <a:lstStyle/>
        <a:p>
          <a:endParaRPr lang="es-MX"/>
        </a:p>
      </dgm:t>
    </dgm:pt>
    <dgm:pt modelId="{3BA2FD47-1EBD-430B-86B2-9B52171E03F6}" type="sibTrans" cxnId="{A44E32AA-11BC-48F5-8AAE-B67EFA9840B0}">
      <dgm:prSet/>
      <dgm:spPr/>
      <dgm:t>
        <a:bodyPr/>
        <a:lstStyle/>
        <a:p>
          <a:endParaRPr lang="es-MX"/>
        </a:p>
      </dgm:t>
    </dgm:pt>
    <dgm:pt modelId="{136D7D5F-6660-4197-B5E1-F14FFEEE53AB}">
      <dgm:prSet phldrT="[Texto]"/>
      <dgm:spPr/>
      <dgm:t>
        <a:bodyPr/>
        <a:lstStyle/>
        <a:p>
          <a:r>
            <a:rPr lang="es-MX" b="1" smtClean="0"/>
            <a:t>Sistema </a:t>
          </a:r>
        </a:p>
        <a:p>
          <a:r>
            <a:rPr lang="es-MX" b="1" smtClean="0"/>
            <a:t>Elegi</a:t>
          </a:r>
          <a:r>
            <a:rPr lang="es-MX" smtClean="0"/>
            <a:t>do</a:t>
          </a:r>
          <a:endParaRPr lang="es-MX" dirty="0" smtClean="0"/>
        </a:p>
      </dgm:t>
    </dgm:pt>
    <dgm:pt modelId="{C4C9026F-3225-4B5D-808E-3CA026709149}" type="parTrans" cxnId="{F5FB16E6-F75E-48EF-9F44-4A8155ED9683}">
      <dgm:prSet/>
      <dgm:spPr/>
      <dgm:t>
        <a:bodyPr/>
        <a:lstStyle/>
        <a:p>
          <a:endParaRPr lang="es-MX"/>
        </a:p>
      </dgm:t>
    </dgm:pt>
    <dgm:pt modelId="{711CA17B-991F-47AF-A7D4-16CE7B55A7D7}" type="sibTrans" cxnId="{F5FB16E6-F75E-48EF-9F44-4A8155ED9683}">
      <dgm:prSet/>
      <dgm:spPr/>
      <dgm:t>
        <a:bodyPr/>
        <a:lstStyle/>
        <a:p>
          <a:endParaRPr lang="es-MX"/>
        </a:p>
      </dgm:t>
    </dgm:pt>
    <dgm:pt modelId="{4689F453-C97C-4310-88B2-6BDF0E825FF6}">
      <dgm:prSet phldrT="[Texto]"/>
      <dgm:spPr/>
      <dgm:t>
        <a:bodyPr/>
        <a:lstStyle/>
        <a:p>
          <a:r>
            <a:rPr lang="es-MX" b="1" smtClean="0"/>
            <a:t>Métodos</a:t>
          </a:r>
          <a:endParaRPr lang="es-MX" b="1" dirty="0"/>
        </a:p>
      </dgm:t>
    </dgm:pt>
    <dgm:pt modelId="{13297DFC-3F26-4E44-8961-176A5655B877}" type="parTrans" cxnId="{210F0925-A576-4036-A185-3ABF0D1F59A7}">
      <dgm:prSet/>
      <dgm:spPr/>
      <dgm:t>
        <a:bodyPr/>
        <a:lstStyle/>
        <a:p>
          <a:endParaRPr lang="es-MX"/>
        </a:p>
      </dgm:t>
    </dgm:pt>
    <dgm:pt modelId="{3BD9580C-7706-457A-A680-715E02353969}" type="sibTrans" cxnId="{210F0925-A576-4036-A185-3ABF0D1F59A7}">
      <dgm:prSet/>
      <dgm:spPr/>
      <dgm:t>
        <a:bodyPr/>
        <a:lstStyle/>
        <a:p>
          <a:endParaRPr lang="es-MX"/>
        </a:p>
      </dgm:t>
    </dgm:pt>
    <dgm:pt modelId="{1026A21A-EDFC-466D-ACAC-4CC8E3B4D645}" type="asst">
      <dgm:prSet phldrT="[Texto]"/>
      <dgm:spPr/>
      <dgm:t>
        <a:bodyPr/>
        <a:lstStyle/>
        <a:p>
          <a:r>
            <a:rPr lang="es-MX" b="1" smtClean="0"/>
            <a:t>¿Dónde?</a:t>
          </a:r>
          <a:endParaRPr lang="es-MX" b="1" dirty="0" smtClean="0"/>
        </a:p>
      </dgm:t>
    </dgm:pt>
    <dgm:pt modelId="{99850EAF-3D48-4BC9-BD28-1AA080266A3E}" type="parTrans" cxnId="{FBB951CD-BD07-4E90-9BB0-F1B05E557F5F}">
      <dgm:prSet/>
      <dgm:spPr/>
      <dgm:t>
        <a:bodyPr/>
        <a:lstStyle/>
        <a:p>
          <a:endParaRPr lang="es-MX"/>
        </a:p>
      </dgm:t>
    </dgm:pt>
    <dgm:pt modelId="{884471E1-580A-4F99-859B-6822AC872DFD}" type="sibTrans" cxnId="{FBB951CD-BD07-4E90-9BB0-F1B05E557F5F}">
      <dgm:prSet/>
      <dgm:spPr/>
      <dgm:t>
        <a:bodyPr/>
        <a:lstStyle/>
        <a:p>
          <a:endParaRPr lang="es-MX"/>
        </a:p>
      </dgm:t>
    </dgm:pt>
    <dgm:pt modelId="{5E28E303-F8EE-421D-845B-A2D1104B0200}" type="asst">
      <dgm:prSet phldrT="[Texto]"/>
      <dgm:spPr/>
      <dgm:t>
        <a:bodyPr/>
        <a:lstStyle/>
        <a:p>
          <a:r>
            <a:rPr lang="es-MX" b="1" smtClean="0"/>
            <a:t>¿Cuándo?</a:t>
          </a:r>
          <a:endParaRPr lang="es-MX" b="1" dirty="0"/>
        </a:p>
      </dgm:t>
    </dgm:pt>
    <dgm:pt modelId="{E444B261-7B4F-473A-B34C-0C04CE155222}" type="parTrans" cxnId="{FBF1EABC-C975-495B-94B7-B7C2813F28CD}">
      <dgm:prSet/>
      <dgm:spPr/>
      <dgm:t>
        <a:bodyPr/>
        <a:lstStyle/>
        <a:p>
          <a:endParaRPr lang="es-MX"/>
        </a:p>
      </dgm:t>
    </dgm:pt>
    <dgm:pt modelId="{734DD42E-B4BF-453F-94C3-11910D7B875A}" type="sibTrans" cxnId="{FBF1EABC-C975-495B-94B7-B7C2813F28CD}">
      <dgm:prSet/>
      <dgm:spPr/>
      <dgm:t>
        <a:bodyPr/>
        <a:lstStyle/>
        <a:p>
          <a:endParaRPr lang="es-MX"/>
        </a:p>
      </dgm:t>
    </dgm:pt>
    <dgm:pt modelId="{34B8947F-C19C-4382-8461-3B5AF25EA7A0}" type="asst">
      <dgm:prSet phldrT="[Texto]"/>
      <dgm:spPr/>
      <dgm:t>
        <a:bodyPr/>
        <a:lstStyle/>
        <a:p>
          <a:r>
            <a:rPr lang="es-MX" b="1" smtClean="0"/>
            <a:t>¿Cómo?</a:t>
          </a:r>
          <a:endParaRPr lang="es-MX" b="1" dirty="0" smtClean="0"/>
        </a:p>
      </dgm:t>
    </dgm:pt>
    <dgm:pt modelId="{66799EB4-EF21-4D2F-ADC9-37D75D11B8EF}" type="parTrans" cxnId="{20818258-9BF6-4E8A-9C4C-9E8219F433AD}">
      <dgm:prSet/>
      <dgm:spPr/>
      <dgm:t>
        <a:bodyPr/>
        <a:lstStyle/>
        <a:p>
          <a:endParaRPr lang="es-MX"/>
        </a:p>
      </dgm:t>
    </dgm:pt>
    <dgm:pt modelId="{A3855CC0-780A-43D5-A7C2-A070DFC65CA5}" type="sibTrans" cxnId="{20818258-9BF6-4E8A-9C4C-9E8219F433AD}">
      <dgm:prSet/>
      <dgm:spPr/>
      <dgm:t>
        <a:bodyPr/>
        <a:lstStyle/>
        <a:p>
          <a:endParaRPr lang="es-MX"/>
        </a:p>
      </dgm:t>
    </dgm:pt>
    <dgm:pt modelId="{87CCAA5C-D0DF-4F06-B818-5D86292B7FA5}" type="asst">
      <dgm:prSet phldrT="[Texto]"/>
      <dgm:spPr/>
      <dgm:t>
        <a:bodyPr/>
        <a:lstStyle/>
        <a:p>
          <a:r>
            <a:rPr lang="es-MX" b="1" smtClean="0"/>
            <a:t>¿Quién?</a:t>
          </a:r>
          <a:endParaRPr lang="es-MX" b="1" dirty="0"/>
        </a:p>
      </dgm:t>
    </dgm:pt>
    <dgm:pt modelId="{E19F2E33-EA1E-461A-B2A9-161B78E4ECAB}" type="parTrans" cxnId="{A5943852-E5D2-494F-B85B-D7FE281EC293}">
      <dgm:prSet/>
      <dgm:spPr/>
      <dgm:t>
        <a:bodyPr/>
        <a:lstStyle/>
        <a:p>
          <a:endParaRPr lang="es-MX"/>
        </a:p>
      </dgm:t>
    </dgm:pt>
    <dgm:pt modelId="{8195946F-6443-4E7F-A53B-5602F337B9BB}" type="sibTrans" cxnId="{A5943852-E5D2-494F-B85B-D7FE281EC293}">
      <dgm:prSet/>
      <dgm:spPr/>
      <dgm:t>
        <a:bodyPr/>
        <a:lstStyle/>
        <a:p>
          <a:endParaRPr lang="es-MX"/>
        </a:p>
      </dgm:t>
    </dgm:pt>
    <dgm:pt modelId="{3FFC6E43-397E-401A-9925-58C5B4B59040}" type="asst">
      <dgm:prSet phldrT="[Texto]"/>
      <dgm:spPr/>
      <dgm:t>
        <a:bodyPr/>
        <a:lstStyle/>
        <a:p>
          <a:r>
            <a:rPr lang="es-MX" b="1" smtClean="0"/>
            <a:t>¿Cuál?</a:t>
          </a:r>
          <a:endParaRPr lang="es-MX" b="1" dirty="0"/>
        </a:p>
      </dgm:t>
    </dgm:pt>
    <dgm:pt modelId="{ED07F7B0-D64E-4051-A77A-26B06E379039}" type="parTrans" cxnId="{9A615027-00B6-4AB3-BC86-C1862BE345C6}">
      <dgm:prSet/>
      <dgm:spPr/>
      <dgm:t>
        <a:bodyPr/>
        <a:lstStyle/>
        <a:p>
          <a:endParaRPr lang="es-MX"/>
        </a:p>
      </dgm:t>
    </dgm:pt>
    <dgm:pt modelId="{FE807DF0-7997-408E-A629-AB1C63BF7DFF}" type="sibTrans" cxnId="{9A615027-00B6-4AB3-BC86-C1862BE345C6}">
      <dgm:prSet/>
      <dgm:spPr/>
      <dgm:t>
        <a:bodyPr/>
        <a:lstStyle/>
        <a:p>
          <a:endParaRPr lang="es-MX"/>
        </a:p>
      </dgm:t>
    </dgm:pt>
    <dgm:pt modelId="{3F1F3708-FBB6-418F-8603-DE9C78700402}" type="pres">
      <dgm:prSet presAssocID="{EFCE2740-B07B-4C17-8DBE-9BB86B02974D}" presName="hierChild1" presStyleCnt="0">
        <dgm:presLayoutVars>
          <dgm:orgChart val="1"/>
          <dgm:chPref val="1"/>
          <dgm:dir/>
          <dgm:animOne val="branch"/>
          <dgm:animLvl val="lvl"/>
          <dgm:resizeHandles/>
        </dgm:presLayoutVars>
      </dgm:prSet>
      <dgm:spPr/>
      <dgm:t>
        <a:bodyPr/>
        <a:lstStyle/>
        <a:p>
          <a:endParaRPr lang="es-MX"/>
        </a:p>
      </dgm:t>
    </dgm:pt>
    <dgm:pt modelId="{B558CBCF-5EB6-43E0-A4DD-BEEE1B21D204}" type="pres">
      <dgm:prSet presAssocID="{8F5A6942-6C23-4AD6-8AC2-D51FB859D68C}" presName="hierRoot1" presStyleCnt="0">
        <dgm:presLayoutVars>
          <dgm:hierBranch val="init"/>
        </dgm:presLayoutVars>
      </dgm:prSet>
      <dgm:spPr/>
      <dgm:t>
        <a:bodyPr/>
        <a:lstStyle/>
        <a:p>
          <a:endParaRPr lang="es-MX"/>
        </a:p>
      </dgm:t>
    </dgm:pt>
    <dgm:pt modelId="{3EA5CACB-4D02-4499-BA11-1EAF22E9AB12}" type="pres">
      <dgm:prSet presAssocID="{8F5A6942-6C23-4AD6-8AC2-D51FB859D68C}" presName="rootComposite1" presStyleCnt="0"/>
      <dgm:spPr/>
      <dgm:t>
        <a:bodyPr/>
        <a:lstStyle/>
        <a:p>
          <a:endParaRPr lang="es-MX"/>
        </a:p>
      </dgm:t>
    </dgm:pt>
    <dgm:pt modelId="{F7DC0FB2-BFA4-4CD1-941E-92E3724B6E2A}" type="pres">
      <dgm:prSet presAssocID="{8F5A6942-6C23-4AD6-8AC2-D51FB859D68C}" presName="rootText1" presStyleLbl="node0" presStyleIdx="0" presStyleCnt="1" custScaleX="141844" custScaleY="92414" custLinFactNeighborX="2974" custLinFactNeighborY="14055">
        <dgm:presLayoutVars>
          <dgm:chPref val="3"/>
        </dgm:presLayoutVars>
      </dgm:prSet>
      <dgm:spPr/>
      <dgm:t>
        <a:bodyPr/>
        <a:lstStyle/>
        <a:p>
          <a:endParaRPr lang="es-MX"/>
        </a:p>
      </dgm:t>
    </dgm:pt>
    <dgm:pt modelId="{2456DB19-2D50-4DBF-A43A-0E2D5ED360C2}" type="pres">
      <dgm:prSet presAssocID="{8F5A6942-6C23-4AD6-8AC2-D51FB859D68C}" presName="rootConnector1" presStyleLbl="node1" presStyleIdx="0" presStyleCnt="0"/>
      <dgm:spPr/>
      <dgm:t>
        <a:bodyPr/>
        <a:lstStyle/>
        <a:p>
          <a:endParaRPr lang="es-MX"/>
        </a:p>
      </dgm:t>
    </dgm:pt>
    <dgm:pt modelId="{BB4266C6-EAD3-458F-8B9C-42F6C1475548}" type="pres">
      <dgm:prSet presAssocID="{8F5A6942-6C23-4AD6-8AC2-D51FB859D68C}" presName="hierChild2" presStyleCnt="0"/>
      <dgm:spPr/>
      <dgm:t>
        <a:bodyPr/>
        <a:lstStyle/>
        <a:p>
          <a:endParaRPr lang="es-MX"/>
        </a:p>
      </dgm:t>
    </dgm:pt>
    <dgm:pt modelId="{8A157798-7934-4265-A3EC-F538314D70AC}" type="pres">
      <dgm:prSet presAssocID="{60207E1B-BFCA-47CC-9D29-3A58DFD425F0}" presName="Name37" presStyleLbl="parChTrans1D2" presStyleIdx="0" presStyleCnt="10"/>
      <dgm:spPr/>
      <dgm:t>
        <a:bodyPr/>
        <a:lstStyle/>
        <a:p>
          <a:endParaRPr lang="es-MX"/>
        </a:p>
      </dgm:t>
    </dgm:pt>
    <dgm:pt modelId="{A793BF98-099E-4C8E-AD4A-5F1AE11235CC}" type="pres">
      <dgm:prSet presAssocID="{07FFB1D5-D459-46FB-950A-627E12525A72}" presName="hierRoot2" presStyleCnt="0">
        <dgm:presLayoutVars>
          <dgm:hierBranch val="init"/>
        </dgm:presLayoutVars>
      </dgm:prSet>
      <dgm:spPr/>
      <dgm:t>
        <a:bodyPr/>
        <a:lstStyle/>
        <a:p>
          <a:endParaRPr lang="es-MX"/>
        </a:p>
      </dgm:t>
    </dgm:pt>
    <dgm:pt modelId="{22A7A95C-E82A-40E3-B19A-F64E9152F3E5}" type="pres">
      <dgm:prSet presAssocID="{07FFB1D5-D459-46FB-950A-627E12525A72}" presName="rootComposite" presStyleCnt="0"/>
      <dgm:spPr/>
      <dgm:t>
        <a:bodyPr/>
        <a:lstStyle/>
        <a:p>
          <a:endParaRPr lang="es-MX"/>
        </a:p>
      </dgm:t>
    </dgm:pt>
    <dgm:pt modelId="{762C7BC9-287E-425E-B1B1-49289B1392E7}" type="pres">
      <dgm:prSet presAssocID="{07FFB1D5-D459-46FB-950A-627E12525A72}" presName="rootText" presStyleLbl="node2" presStyleIdx="0" presStyleCnt="4" custLinFactY="-129825" custLinFactNeighborX="-84730" custLinFactNeighborY="-200000">
        <dgm:presLayoutVars>
          <dgm:chPref val="3"/>
        </dgm:presLayoutVars>
      </dgm:prSet>
      <dgm:spPr/>
      <dgm:t>
        <a:bodyPr/>
        <a:lstStyle/>
        <a:p>
          <a:endParaRPr lang="es-MX"/>
        </a:p>
      </dgm:t>
    </dgm:pt>
    <dgm:pt modelId="{886A1B7E-B34A-4514-B9CF-E917846E1D7A}" type="pres">
      <dgm:prSet presAssocID="{07FFB1D5-D459-46FB-950A-627E12525A72}" presName="rootConnector" presStyleLbl="node2" presStyleIdx="0" presStyleCnt="4"/>
      <dgm:spPr/>
      <dgm:t>
        <a:bodyPr/>
        <a:lstStyle/>
        <a:p>
          <a:endParaRPr lang="es-MX"/>
        </a:p>
      </dgm:t>
    </dgm:pt>
    <dgm:pt modelId="{6384B4E9-06D3-453E-A6B8-7AED3F3CD439}" type="pres">
      <dgm:prSet presAssocID="{07FFB1D5-D459-46FB-950A-627E12525A72}" presName="hierChild4" presStyleCnt="0"/>
      <dgm:spPr/>
      <dgm:t>
        <a:bodyPr/>
        <a:lstStyle/>
        <a:p>
          <a:endParaRPr lang="es-MX"/>
        </a:p>
      </dgm:t>
    </dgm:pt>
    <dgm:pt modelId="{42055839-5D69-40EA-939C-00730174906C}" type="pres">
      <dgm:prSet presAssocID="{07FFB1D5-D459-46FB-950A-627E12525A72}" presName="hierChild5" presStyleCnt="0"/>
      <dgm:spPr/>
      <dgm:t>
        <a:bodyPr/>
        <a:lstStyle/>
        <a:p>
          <a:endParaRPr lang="es-MX"/>
        </a:p>
      </dgm:t>
    </dgm:pt>
    <dgm:pt modelId="{CF77237E-6C0B-434D-8652-67A7E5EE1E02}" type="pres">
      <dgm:prSet presAssocID="{42C9D5EE-B92E-419E-9CAE-D241A13A6A4C}" presName="Name37" presStyleLbl="parChTrans1D2" presStyleIdx="1" presStyleCnt="10"/>
      <dgm:spPr/>
      <dgm:t>
        <a:bodyPr/>
        <a:lstStyle/>
        <a:p>
          <a:endParaRPr lang="es-MX"/>
        </a:p>
      </dgm:t>
    </dgm:pt>
    <dgm:pt modelId="{9EACF973-15C2-47FC-A808-1CDCA7C2CE64}" type="pres">
      <dgm:prSet presAssocID="{45FDD76F-1AFC-4582-B539-306CE487DCAB}" presName="hierRoot2" presStyleCnt="0">
        <dgm:presLayoutVars>
          <dgm:hierBranch val="init"/>
        </dgm:presLayoutVars>
      </dgm:prSet>
      <dgm:spPr/>
      <dgm:t>
        <a:bodyPr/>
        <a:lstStyle/>
        <a:p>
          <a:endParaRPr lang="es-MX"/>
        </a:p>
      </dgm:t>
    </dgm:pt>
    <dgm:pt modelId="{6717950D-038D-44E3-BE23-F168C85B0AE5}" type="pres">
      <dgm:prSet presAssocID="{45FDD76F-1AFC-4582-B539-306CE487DCAB}" presName="rootComposite" presStyleCnt="0"/>
      <dgm:spPr/>
      <dgm:t>
        <a:bodyPr/>
        <a:lstStyle/>
        <a:p>
          <a:endParaRPr lang="es-MX"/>
        </a:p>
      </dgm:t>
    </dgm:pt>
    <dgm:pt modelId="{98D79D90-DCEF-4129-8456-4CE6AE3325F6}" type="pres">
      <dgm:prSet presAssocID="{45FDD76F-1AFC-4582-B539-306CE487DCAB}" presName="rootText" presStyleLbl="node2" presStyleIdx="1" presStyleCnt="4" custScaleX="222647" custScaleY="163985" custLinFactY="-169423" custLinFactNeighborX="-30155" custLinFactNeighborY="-200000">
        <dgm:presLayoutVars>
          <dgm:chPref val="3"/>
        </dgm:presLayoutVars>
      </dgm:prSet>
      <dgm:spPr/>
      <dgm:t>
        <a:bodyPr/>
        <a:lstStyle/>
        <a:p>
          <a:endParaRPr lang="es-MX"/>
        </a:p>
      </dgm:t>
    </dgm:pt>
    <dgm:pt modelId="{05D213A6-2626-4BF4-B2F2-7EF3CECC74A9}" type="pres">
      <dgm:prSet presAssocID="{45FDD76F-1AFC-4582-B539-306CE487DCAB}" presName="rootConnector" presStyleLbl="node2" presStyleIdx="1" presStyleCnt="4"/>
      <dgm:spPr/>
      <dgm:t>
        <a:bodyPr/>
        <a:lstStyle/>
        <a:p>
          <a:endParaRPr lang="es-MX"/>
        </a:p>
      </dgm:t>
    </dgm:pt>
    <dgm:pt modelId="{39ECBF20-CF5F-4D8E-BC74-360C5823936F}" type="pres">
      <dgm:prSet presAssocID="{45FDD76F-1AFC-4582-B539-306CE487DCAB}" presName="hierChild4" presStyleCnt="0"/>
      <dgm:spPr/>
      <dgm:t>
        <a:bodyPr/>
        <a:lstStyle/>
        <a:p>
          <a:endParaRPr lang="es-MX"/>
        </a:p>
      </dgm:t>
    </dgm:pt>
    <dgm:pt modelId="{C43D9CE7-464B-46CD-83CC-28686E245BBA}" type="pres">
      <dgm:prSet presAssocID="{45FDD76F-1AFC-4582-B539-306CE487DCAB}" presName="hierChild5" presStyleCnt="0"/>
      <dgm:spPr/>
      <dgm:t>
        <a:bodyPr/>
        <a:lstStyle/>
        <a:p>
          <a:endParaRPr lang="es-MX"/>
        </a:p>
      </dgm:t>
    </dgm:pt>
    <dgm:pt modelId="{D7377428-6230-48E7-A6FE-7EF6C9B27194}" type="pres">
      <dgm:prSet presAssocID="{13297DFC-3F26-4E44-8961-176A5655B877}" presName="Name37" presStyleLbl="parChTrans1D2" presStyleIdx="2" presStyleCnt="10"/>
      <dgm:spPr/>
      <dgm:t>
        <a:bodyPr/>
        <a:lstStyle/>
        <a:p>
          <a:endParaRPr lang="es-MX"/>
        </a:p>
      </dgm:t>
    </dgm:pt>
    <dgm:pt modelId="{3CEAB829-ABDB-4877-9EC2-4514D2466135}" type="pres">
      <dgm:prSet presAssocID="{4689F453-C97C-4310-88B2-6BDF0E825FF6}" presName="hierRoot2" presStyleCnt="0">
        <dgm:presLayoutVars>
          <dgm:hierBranch val="init"/>
        </dgm:presLayoutVars>
      </dgm:prSet>
      <dgm:spPr/>
      <dgm:t>
        <a:bodyPr/>
        <a:lstStyle/>
        <a:p>
          <a:endParaRPr lang="es-MX"/>
        </a:p>
      </dgm:t>
    </dgm:pt>
    <dgm:pt modelId="{1D8A9FA7-BE18-461A-A99F-A205DFD2177B}" type="pres">
      <dgm:prSet presAssocID="{4689F453-C97C-4310-88B2-6BDF0E825FF6}" presName="rootComposite" presStyleCnt="0"/>
      <dgm:spPr/>
      <dgm:t>
        <a:bodyPr/>
        <a:lstStyle/>
        <a:p>
          <a:endParaRPr lang="es-MX"/>
        </a:p>
      </dgm:t>
    </dgm:pt>
    <dgm:pt modelId="{4FCB3BA7-2844-40B5-AE38-63C44EF1DADB}" type="pres">
      <dgm:prSet presAssocID="{4689F453-C97C-4310-88B2-6BDF0E825FF6}" presName="rootText" presStyleLbl="node2" presStyleIdx="2" presStyleCnt="4" custScaleX="229468" custScaleY="151024" custLinFactY="-164201" custLinFactNeighborX="19571" custLinFactNeighborY="-200000">
        <dgm:presLayoutVars>
          <dgm:chPref val="3"/>
        </dgm:presLayoutVars>
      </dgm:prSet>
      <dgm:spPr/>
      <dgm:t>
        <a:bodyPr/>
        <a:lstStyle/>
        <a:p>
          <a:endParaRPr lang="es-MX"/>
        </a:p>
      </dgm:t>
    </dgm:pt>
    <dgm:pt modelId="{7F98B233-D2FF-4180-A9D9-21BDC6C0C709}" type="pres">
      <dgm:prSet presAssocID="{4689F453-C97C-4310-88B2-6BDF0E825FF6}" presName="rootConnector" presStyleLbl="node2" presStyleIdx="2" presStyleCnt="4"/>
      <dgm:spPr/>
      <dgm:t>
        <a:bodyPr/>
        <a:lstStyle/>
        <a:p>
          <a:endParaRPr lang="es-MX"/>
        </a:p>
      </dgm:t>
    </dgm:pt>
    <dgm:pt modelId="{6FF9D530-1693-4BAD-A96B-F7D05BF19B20}" type="pres">
      <dgm:prSet presAssocID="{4689F453-C97C-4310-88B2-6BDF0E825FF6}" presName="hierChild4" presStyleCnt="0"/>
      <dgm:spPr/>
      <dgm:t>
        <a:bodyPr/>
        <a:lstStyle/>
        <a:p>
          <a:endParaRPr lang="es-MX"/>
        </a:p>
      </dgm:t>
    </dgm:pt>
    <dgm:pt modelId="{533DF6F4-DE98-412F-9D69-2A955C0EF7E5}" type="pres">
      <dgm:prSet presAssocID="{4689F453-C97C-4310-88B2-6BDF0E825FF6}" presName="hierChild5" presStyleCnt="0"/>
      <dgm:spPr/>
      <dgm:t>
        <a:bodyPr/>
        <a:lstStyle/>
        <a:p>
          <a:endParaRPr lang="es-MX"/>
        </a:p>
      </dgm:t>
    </dgm:pt>
    <dgm:pt modelId="{9E6F4D1F-1707-4D3E-B25E-FABCAF536638}" type="pres">
      <dgm:prSet presAssocID="{C4C9026F-3225-4B5D-808E-3CA026709149}" presName="Name37" presStyleLbl="parChTrans1D2" presStyleIdx="3" presStyleCnt="10"/>
      <dgm:spPr/>
      <dgm:t>
        <a:bodyPr/>
        <a:lstStyle/>
        <a:p>
          <a:endParaRPr lang="es-MX"/>
        </a:p>
      </dgm:t>
    </dgm:pt>
    <dgm:pt modelId="{1321B52F-43BD-4FEB-BB62-19A4C206CD37}" type="pres">
      <dgm:prSet presAssocID="{136D7D5F-6660-4197-B5E1-F14FFEEE53AB}" presName="hierRoot2" presStyleCnt="0">
        <dgm:presLayoutVars>
          <dgm:hierBranch val="init"/>
        </dgm:presLayoutVars>
      </dgm:prSet>
      <dgm:spPr/>
      <dgm:t>
        <a:bodyPr/>
        <a:lstStyle/>
        <a:p>
          <a:endParaRPr lang="es-MX"/>
        </a:p>
      </dgm:t>
    </dgm:pt>
    <dgm:pt modelId="{52F416D1-2C5D-43FA-B05F-C0684F4FB950}" type="pres">
      <dgm:prSet presAssocID="{136D7D5F-6660-4197-B5E1-F14FFEEE53AB}" presName="rootComposite" presStyleCnt="0"/>
      <dgm:spPr/>
      <dgm:t>
        <a:bodyPr/>
        <a:lstStyle/>
        <a:p>
          <a:endParaRPr lang="es-MX"/>
        </a:p>
      </dgm:t>
    </dgm:pt>
    <dgm:pt modelId="{42634581-1CF4-488B-BDDB-4001281FD704}" type="pres">
      <dgm:prSet presAssocID="{136D7D5F-6660-4197-B5E1-F14FFEEE53AB}" presName="rootText" presStyleLbl="node2" presStyleIdx="3" presStyleCnt="4" custScaleX="103957" custScaleY="213780" custLinFactY="-179125" custLinFactNeighborX="81734" custLinFactNeighborY="-200000">
        <dgm:presLayoutVars>
          <dgm:chPref val="3"/>
        </dgm:presLayoutVars>
      </dgm:prSet>
      <dgm:spPr/>
      <dgm:t>
        <a:bodyPr/>
        <a:lstStyle/>
        <a:p>
          <a:endParaRPr lang="es-MX"/>
        </a:p>
      </dgm:t>
    </dgm:pt>
    <dgm:pt modelId="{F8760862-0785-4A19-9BE7-CA2C8A183E1D}" type="pres">
      <dgm:prSet presAssocID="{136D7D5F-6660-4197-B5E1-F14FFEEE53AB}" presName="rootConnector" presStyleLbl="node2" presStyleIdx="3" presStyleCnt="4"/>
      <dgm:spPr/>
      <dgm:t>
        <a:bodyPr/>
        <a:lstStyle/>
        <a:p>
          <a:endParaRPr lang="es-MX"/>
        </a:p>
      </dgm:t>
    </dgm:pt>
    <dgm:pt modelId="{ACB7D215-913B-475B-9F4A-88E0ECAB805A}" type="pres">
      <dgm:prSet presAssocID="{136D7D5F-6660-4197-B5E1-F14FFEEE53AB}" presName="hierChild4" presStyleCnt="0"/>
      <dgm:spPr/>
      <dgm:t>
        <a:bodyPr/>
        <a:lstStyle/>
        <a:p>
          <a:endParaRPr lang="es-MX"/>
        </a:p>
      </dgm:t>
    </dgm:pt>
    <dgm:pt modelId="{73A607B1-9682-49E7-B57C-5FD9F400BCB2}" type="pres">
      <dgm:prSet presAssocID="{136D7D5F-6660-4197-B5E1-F14FFEEE53AB}" presName="hierChild5" presStyleCnt="0"/>
      <dgm:spPr/>
      <dgm:t>
        <a:bodyPr/>
        <a:lstStyle/>
        <a:p>
          <a:endParaRPr lang="es-MX"/>
        </a:p>
      </dgm:t>
    </dgm:pt>
    <dgm:pt modelId="{9FA027E5-500C-48E1-BA7B-13D02A34B7BC}" type="pres">
      <dgm:prSet presAssocID="{8F5A6942-6C23-4AD6-8AC2-D51FB859D68C}" presName="hierChild3" presStyleCnt="0"/>
      <dgm:spPr/>
      <dgm:t>
        <a:bodyPr/>
        <a:lstStyle/>
        <a:p>
          <a:endParaRPr lang="es-MX"/>
        </a:p>
      </dgm:t>
    </dgm:pt>
    <dgm:pt modelId="{7984F544-35DE-49AF-8D09-6D2EABF44939}" type="pres">
      <dgm:prSet presAssocID="{F867B0D5-A93E-4973-A568-7BB7A2EB1096}" presName="Name111" presStyleLbl="parChTrans1D2" presStyleIdx="4" presStyleCnt="10"/>
      <dgm:spPr/>
      <dgm:t>
        <a:bodyPr/>
        <a:lstStyle/>
        <a:p>
          <a:endParaRPr lang="es-MX"/>
        </a:p>
      </dgm:t>
    </dgm:pt>
    <dgm:pt modelId="{5AC70197-C04F-45C8-9CD2-14424B18A420}" type="pres">
      <dgm:prSet presAssocID="{3A3CA878-9168-4ADE-B79A-B4DC58001A7B}" presName="hierRoot3" presStyleCnt="0">
        <dgm:presLayoutVars>
          <dgm:hierBranch val="init"/>
        </dgm:presLayoutVars>
      </dgm:prSet>
      <dgm:spPr/>
      <dgm:t>
        <a:bodyPr/>
        <a:lstStyle/>
        <a:p>
          <a:endParaRPr lang="es-MX"/>
        </a:p>
      </dgm:t>
    </dgm:pt>
    <dgm:pt modelId="{BDE00212-F955-415B-9DCA-597CD86ED1EC}" type="pres">
      <dgm:prSet presAssocID="{3A3CA878-9168-4ADE-B79A-B4DC58001A7B}" presName="rootComposite3" presStyleCnt="0"/>
      <dgm:spPr/>
      <dgm:t>
        <a:bodyPr/>
        <a:lstStyle/>
        <a:p>
          <a:endParaRPr lang="es-MX"/>
        </a:p>
      </dgm:t>
    </dgm:pt>
    <dgm:pt modelId="{459F027B-6572-4D03-9B30-59C47FFD4151}" type="pres">
      <dgm:prSet presAssocID="{3A3CA878-9168-4ADE-B79A-B4DC58001A7B}" presName="rootText3" presStyleLbl="asst1" presStyleIdx="0" presStyleCnt="6" custScaleX="106972" custScaleY="196697" custLinFactX="-100000" custLinFactNeighborX="-178504" custLinFactNeighborY="62804">
        <dgm:presLayoutVars>
          <dgm:chPref val="3"/>
        </dgm:presLayoutVars>
      </dgm:prSet>
      <dgm:spPr/>
      <dgm:t>
        <a:bodyPr/>
        <a:lstStyle/>
        <a:p>
          <a:endParaRPr lang="es-MX"/>
        </a:p>
      </dgm:t>
    </dgm:pt>
    <dgm:pt modelId="{777CBE7A-AE0A-4144-97D4-C36A0FB3FCD1}" type="pres">
      <dgm:prSet presAssocID="{3A3CA878-9168-4ADE-B79A-B4DC58001A7B}" presName="rootConnector3" presStyleLbl="asst1" presStyleIdx="0" presStyleCnt="6"/>
      <dgm:spPr/>
      <dgm:t>
        <a:bodyPr/>
        <a:lstStyle/>
        <a:p>
          <a:endParaRPr lang="es-MX"/>
        </a:p>
      </dgm:t>
    </dgm:pt>
    <dgm:pt modelId="{73B43F77-4FBC-4F9F-9EBA-FA35075CE0D2}" type="pres">
      <dgm:prSet presAssocID="{3A3CA878-9168-4ADE-B79A-B4DC58001A7B}" presName="hierChild6" presStyleCnt="0"/>
      <dgm:spPr/>
      <dgm:t>
        <a:bodyPr/>
        <a:lstStyle/>
        <a:p>
          <a:endParaRPr lang="es-MX"/>
        </a:p>
      </dgm:t>
    </dgm:pt>
    <dgm:pt modelId="{A47E3575-5225-4756-9ED3-5C1CBBD19515}" type="pres">
      <dgm:prSet presAssocID="{3A3CA878-9168-4ADE-B79A-B4DC58001A7B}" presName="hierChild7" presStyleCnt="0"/>
      <dgm:spPr/>
      <dgm:t>
        <a:bodyPr/>
        <a:lstStyle/>
        <a:p>
          <a:endParaRPr lang="es-MX"/>
        </a:p>
      </dgm:t>
    </dgm:pt>
    <dgm:pt modelId="{0EC7F6C4-2CBF-4ED5-8D68-BA3241FE9A6F}" type="pres">
      <dgm:prSet presAssocID="{99850EAF-3D48-4BC9-BD28-1AA080266A3E}" presName="Name111" presStyleLbl="parChTrans1D2" presStyleIdx="5" presStyleCnt="10"/>
      <dgm:spPr/>
      <dgm:t>
        <a:bodyPr/>
        <a:lstStyle/>
        <a:p>
          <a:endParaRPr lang="es-MX"/>
        </a:p>
      </dgm:t>
    </dgm:pt>
    <dgm:pt modelId="{1BA70CE8-76CB-4DC2-8F5E-9BC9EC9B4758}" type="pres">
      <dgm:prSet presAssocID="{1026A21A-EDFC-466D-ACAC-4CC8E3B4D645}" presName="hierRoot3" presStyleCnt="0">
        <dgm:presLayoutVars>
          <dgm:hierBranch val="init"/>
        </dgm:presLayoutVars>
      </dgm:prSet>
      <dgm:spPr/>
      <dgm:t>
        <a:bodyPr/>
        <a:lstStyle/>
        <a:p>
          <a:endParaRPr lang="es-MX"/>
        </a:p>
      </dgm:t>
    </dgm:pt>
    <dgm:pt modelId="{D61DC445-1B29-4A31-B18E-7D726B3B6A7D}" type="pres">
      <dgm:prSet presAssocID="{1026A21A-EDFC-466D-ACAC-4CC8E3B4D645}" presName="rootComposite3" presStyleCnt="0"/>
      <dgm:spPr/>
      <dgm:t>
        <a:bodyPr/>
        <a:lstStyle/>
        <a:p>
          <a:endParaRPr lang="es-MX"/>
        </a:p>
      </dgm:t>
    </dgm:pt>
    <dgm:pt modelId="{CCC66853-F8EC-46D3-816D-D1D32670E63B}" type="pres">
      <dgm:prSet presAssocID="{1026A21A-EDFC-466D-ACAC-4CC8E3B4D645}" presName="rootText3" presStyleLbl="asst1" presStyleIdx="1" presStyleCnt="6" custAng="10800000" custFlipVert="1" custScaleX="108617" custScaleY="180765" custLinFactX="-100000" custLinFactNeighborX="-181817" custLinFactNeighborY="62804">
        <dgm:presLayoutVars>
          <dgm:chPref val="3"/>
        </dgm:presLayoutVars>
      </dgm:prSet>
      <dgm:spPr/>
      <dgm:t>
        <a:bodyPr/>
        <a:lstStyle/>
        <a:p>
          <a:endParaRPr lang="es-MX"/>
        </a:p>
      </dgm:t>
    </dgm:pt>
    <dgm:pt modelId="{EC43404B-F5C3-4806-B5CE-80E81CE5F8D9}" type="pres">
      <dgm:prSet presAssocID="{1026A21A-EDFC-466D-ACAC-4CC8E3B4D645}" presName="rootConnector3" presStyleLbl="asst1" presStyleIdx="1" presStyleCnt="6"/>
      <dgm:spPr/>
      <dgm:t>
        <a:bodyPr/>
        <a:lstStyle/>
        <a:p>
          <a:endParaRPr lang="es-MX"/>
        </a:p>
      </dgm:t>
    </dgm:pt>
    <dgm:pt modelId="{9C440CC2-A2DE-4715-95C1-8BD51D49A269}" type="pres">
      <dgm:prSet presAssocID="{1026A21A-EDFC-466D-ACAC-4CC8E3B4D645}" presName="hierChild6" presStyleCnt="0"/>
      <dgm:spPr/>
      <dgm:t>
        <a:bodyPr/>
        <a:lstStyle/>
        <a:p>
          <a:endParaRPr lang="es-MX"/>
        </a:p>
      </dgm:t>
    </dgm:pt>
    <dgm:pt modelId="{199A7ED2-09A2-4E53-BF47-6691C7EA4BFC}" type="pres">
      <dgm:prSet presAssocID="{1026A21A-EDFC-466D-ACAC-4CC8E3B4D645}" presName="hierChild7" presStyleCnt="0"/>
      <dgm:spPr/>
      <dgm:t>
        <a:bodyPr/>
        <a:lstStyle/>
        <a:p>
          <a:endParaRPr lang="es-MX"/>
        </a:p>
      </dgm:t>
    </dgm:pt>
    <dgm:pt modelId="{486D8357-9580-48F5-8FB1-3E55632AA073}" type="pres">
      <dgm:prSet presAssocID="{E444B261-7B4F-473A-B34C-0C04CE155222}" presName="Name111" presStyleLbl="parChTrans1D2" presStyleIdx="6" presStyleCnt="10"/>
      <dgm:spPr/>
      <dgm:t>
        <a:bodyPr/>
        <a:lstStyle/>
        <a:p>
          <a:endParaRPr lang="es-MX"/>
        </a:p>
      </dgm:t>
    </dgm:pt>
    <dgm:pt modelId="{4C63AA92-0501-4483-9B4F-8F324FC94994}" type="pres">
      <dgm:prSet presAssocID="{5E28E303-F8EE-421D-845B-A2D1104B0200}" presName="hierRoot3" presStyleCnt="0">
        <dgm:presLayoutVars>
          <dgm:hierBranch val="init"/>
        </dgm:presLayoutVars>
      </dgm:prSet>
      <dgm:spPr/>
      <dgm:t>
        <a:bodyPr/>
        <a:lstStyle/>
        <a:p>
          <a:endParaRPr lang="es-MX"/>
        </a:p>
      </dgm:t>
    </dgm:pt>
    <dgm:pt modelId="{E86B3C9C-0DD2-4E8D-819E-629D61F4C174}" type="pres">
      <dgm:prSet presAssocID="{5E28E303-F8EE-421D-845B-A2D1104B0200}" presName="rootComposite3" presStyleCnt="0"/>
      <dgm:spPr/>
      <dgm:t>
        <a:bodyPr/>
        <a:lstStyle/>
        <a:p>
          <a:endParaRPr lang="es-MX"/>
        </a:p>
      </dgm:t>
    </dgm:pt>
    <dgm:pt modelId="{0FF3B1B0-D54F-46DB-846C-D945F8BEEA8A}" type="pres">
      <dgm:prSet presAssocID="{5E28E303-F8EE-421D-845B-A2D1104B0200}" presName="rootText3" presStyleLbl="asst1" presStyleIdx="2" presStyleCnt="6" custScaleX="87337" custScaleY="172672" custLinFactY="-75893" custLinFactNeighborX="-20852" custLinFactNeighborY="-100000">
        <dgm:presLayoutVars>
          <dgm:chPref val="3"/>
        </dgm:presLayoutVars>
      </dgm:prSet>
      <dgm:spPr/>
      <dgm:t>
        <a:bodyPr/>
        <a:lstStyle/>
        <a:p>
          <a:endParaRPr lang="es-MX"/>
        </a:p>
      </dgm:t>
    </dgm:pt>
    <dgm:pt modelId="{434C9452-83BB-4685-927E-FF8E5CC33E2C}" type="pres">
      <dgm:prSet presAssocID="{5E28E303-F8EE-421D-845B-A2D1104B0200}" presName="rootConnector3" presStyleLbl="asst1" presStyleIdx="2" presStyleCnt="6"/>
      <dgm:spPr/>
      <dgm:t>
        <a:bodyPr/>
        <a:lstStyle/>
        <a:p>
          <a:endParaRPr lang="es-MX"/>
        </a:p>
      </dgm:t>
    </dgm:pt>
    <dgm:pt modelId="{AD3038FB-CBB8-413B-AF9E-A3ECFBADE574}" type="pres">
      <dgm:prSet presAssocID="{5E28E303-F8EE-421D-845B-A2D1104B0200}" presName="hierChild6" presStyleCnt="0"/>
      <dgm:spPr/>
      <dgm:t>
        <a:bodyPr/>
        <a:lstStyle/>
        <a:p>
          <a:endParaRPr lang="es-MX"/>
        </a:p>
      </dgm:t>
    </dgm:pt>
    <dgm:pt modelId="{923D572E-6564-456B-9A49-770658200090}" type="pres">
      <dgm:prSet presAssocID="{5E28E303-F8EE-421D-845B-A2D1104B0200}" presName="hierChild7" presStyleCnt="0"/>
      <dgm:spPr/>
      <dgm:t>
        <a:bodyPr/>
        <a:lstStyle/>
        <a:p>
          <a:endParaRPr lang="es-MX"/>
        </a:p>
      </dgm:t>
    </dgm:pt>
    <dgm:pt modelId="{8DCDB9B4-60DA-4753-BFF9-BADEBED124F5}" type="pres">
      <dgm:prSet presAssocID="{66799EB4-EF21-4D2F-ADC9-37D75D11B8EF}" presName="Name111" presStyleLbl="parChTrans1D2" presStyleIdx="7" presStyleCnt="10"/>
      <dgm:spPr/>
      <dgm:t>
        <a:bodyPr/>
        <a:lstStyle/>
        <a:p>
          <a:endParaRPr lang="es-MX"/>
        </a:p>
      </dgm:t>
    </dgm:pt>
    <dgm:pt modelId="{F8DD4C1B-5F87-4490-BEF1-3A6F01E42C77}" type="pres">
      <dgm:prSet presAssocID="{34B8947F-C19C-4382-8461-3B5AF25EA7A0}" presName="hierRoot3" presStyleCnt="0">
        <dgm:presLayoutVars>
          <dgm:hierBranch val="init"/>
        </dgm:presLayoutVars>
      </dgm:prSet>
      <dgm:spPr/>
      <dgm:t>
        <a:bodyPr/>
        <a:lstStyle/>
        <a:p>
          <a:endParaRPr lang="es-MX"/>
        </a:p>
      </dgm:t>
    </dgm:pt>
    <dgm:pt modelId="{EA2D00F3-23D3-427A-9074-2E7188F68835}" type="pres">
      <dgm:prSet presAssocID="{34B8947F-C19C-4382-8461-3B5AF25EA7A0}" presName="rootComposite3" presStyleCnt="0"/>
      <dgm:spPr/>
      <dgm:t>
        <a:bodyPr/>
        <a:lstStyle/>
        <a:p>
          <a:endParaRPr lang="es-MX"/>
        </a:p>
      </dgm:t>
    </dgm:pt>
    <dgm:pt modelId="{F11B7A32-2A13-4039-82D5-19086A035064}" type="pres">
      <dgm:prSet presAssocID="{34B8947F-C19C-4382-8461-3B5AF25EA7A0}" presName="rootText3" presStyleLbl="asst1" presStyleIdx="3" presStyleCnt="6" custScaleX="96160" custScaleY="177578" custLinFactY="-81318" custLinFactNeighborX="-5030" custLinFactNeighborY="-100000">
        <dgm:presLayoutVars>
          <dgm:chPref val="3"/>
        </dgm:presLayoutVars>
      </dgm:prSet>
      <dgm:spPr/>
      <dgm:t>
        <a:bodyPr/>
        <a:lstStyle/>
        <a:p>
          <a:endParaRPr lang="es-MX"/>
        </a:p>
      </dgm:t>
    </dgm:pt>
    <dgm:pt modelId="{526CB55A-9B4F-47B5-A924-C72F2BA1988E}" type="pres">
      <dgm:prSet presAssocID="{34B8947F-C19C-4382-8461-3B5AF25EA7A0}" presName="rootConnector3" presStyleLbl="asst1" presStyleIdx="3" presStyleCnt="6"/>
      <dgm:spPr/>
      <dgm:t>
        <a:bodyPr/>
        <a:lstStyle/>
        <a:p>
          <a:endParaRPr lang="es-MX"/>
        </a:p>
      </dgm:t>
    </dgm:pt>
    <dgm:pt modelId="{94343829-F412-4207-B98B-96D1428C08E1}" type="pres">
      <dgm:prSet presAssocID="{34B8947F-C19C-4382-8461-3B5AF25EA7A0}" presName="hierChild6" presStyleCnt="0"/>
      <dgm:spPr/>
      <dgm:t>
        <a:bodyPr/>
        <a:lstStyle/>
        <a:p>
          <a:endParaRPr lang="es-MX"/>
        </a:p>
      </dgm:t>
    </dgm:pt>
    <dgm:pt modelId="{70ED39A1-DE6D-453A-9049-06DE5924714B}" type="pres">
      <dgm:prSet presAssocID="{34B8947F-C19C-4382-8461-3B5AF25EA7A0}" presName="hierChild7" presStyleCnt="0"/>
      <dgm:spPr/>
      <dgm:t>
        <a:bodyPr/>
        <a:lstStyle/>
        <a:p>
          <a:endParaRPr lang="es-MX"/>
        </a:p>
      </dgm:t>
    </dgm:pt>
    <dgm:pt modelId="{4469145E-9133-42B9-8DEA-E155CCF4F3E8}" type="pres">
      <dgm:prSet presAssocID="{E19F2E33-EA1E-461A-B2A9-161B78E4ECAB}" presName="Name111" presStyleLbl="parChTrans1D2" presStyleIdx="8" presStyleCnt="10"/>
      <dgm:spPr/>
      <dgm:t>
        <a:bodyPr/>
        <a:lstStyle/>
        <a:p>
          <a:endParaRPr lang="es-MX"/>
        </a:p>
      </dgm:t>
    </dgm:pt>
    <dgm:pt modelId="{274874D3-2260-4E19-9244-3A7E6A3903C7}" type="pres">
      <dgm:prSet presAssocID="{87CCAA5C-D0DF-4F06-B818-5D86292B7FA5}" presName="hierRoot3" presStyleCnt="0">
        <dgm:presLayoutVars>
          <dgm:hierBranch val="init"/>
        </dgm:presLayoutVars>
      </dgm:prSet>
      <dgm:spPr/>
      <dgm:t>
        <a:bodyPr/>
        <a:lstStyle/>
        <a:p>
          <a:endParaRPr lang="es-MX"/>
        </a:p>
      </dgm:t>
    </dgm:pt>
    <dgm:pt modelId="{6327FD94-67DB-4912-85C6-A2B522F9730C}" type="pres">
      <dgm:prSet presAssocID="{87CCAA5C-D0DF-4F06-B818-5D86292B7FA5}" presName="rootComposite3" presStyleCnt="0"/>
      <dgm:spPr/>
      <dgm:t>
        <a:bodyPr/>
        <a:lstStyle/>
        <a:p>
          <a:endParaRPr lang="es-MX"/>
        </a:p>
      </dgm:t>
    </dgm:pt>
    <dgm:pt modelId="{108496F2-6EE9-4703-82CF-BC18AF9F21A8}" type="pres">
      <dgm:prSet presAssocID="{87CCAA5C-D0DF-4F06-B818-5D86292B7FA5}" presName="rootText3" presStyleLbl="asst1" presStyleIdx="4" presStyleCnt="6" custScaleX="96682" custScaleY="189542" custLinFactX="100000" custLinFactY="-200000" custLinFactNeighborX="141436" custLinFactNeighborY="-200896">
        <dgm:presLayoutVars>
          <dgm:chPref val="3"/>
        </dgm:presLayoutVars>
      </dgm:prSet>
      <dgm:spPr/>
      <dgm:t>
        <a:bodyPr/>
        <a:lstStyle/>
        <a:p>
          <a:endParaRPr lang="es-MX"/>
        </a:p>
      </dgm:t>
    </dgm:pt>
    <dgm:pt modelId="{48E3FCB7-98CE-4775-9AF9-023CA2D21337}" type="pres">
      <dgm:prSet presAssocID="{87CCAA5C-D0DF-4F06-B818-5D86292B7FA5}" presName="rootConnector3" presStyleLbl="asst1" presStyleIdx="4" presStyleCnt="6"/>
      <dgm:spPr/>
      <dgm:t>
        <a:bodyPr/>
        <a:lstStyle/>
        <a:p>
          <a:endParaRPr lang="es-MX"/>
        </a:p>
      </dgm:t>
    </dgm:pt>
    <dgm:pt modelId="{F5ADC896-226C-43B1-B766-583E7DC094DD}" type="pres">
      <dgm:prSet presAssocID="{87CCAA5C-D0DF-4F06-B818-5D86292B7FA5}" presName="hierChild6" presStyleCnt="0"/>
      <dgm:spPr/>
      <dgm:t>
        <a:bodyPr/>
        <a:lstStyle/>
        <a:p>
          <a:endParaRPr lang="es-MX"/>
        </a:p>
      </dgm:t>
    </dgm:pt>
    <dgm:pt modelId="{18FEAE05-4EC0-437E-8B60-FEC38D587418}" type="pres">
      <dgm:prSet presAssocID="{87CCAA5C-D0DF-4F06-B818-5D86292B7FA5}" presName="hierChild7" presStyleCnt="0"/>
      <dgm:spPr/>
      <dgm:t>
        <a:bodyPr/>
        <a:lstStyle/>
        <a:p>
          <a:endParaRPr lang="es-MX"/>
        </a:p>
      </dgm:t>
    </dgm:pt>
    <dgm:pt modelId="{51E68F25-BAEB-4A1E-90E8-130699198E22}" type="pres">
      <dgm:prSet presAssocID="{ED07F7B0-D64E-4051-A77A-26B06E379039}" presName="Name111" presStyleLbl="parChTrans1D2" presStyleIdx="9" presStyleCnt="10"/>
      <dgm:spPr/>
      <dgm:t>
        <a:bodyPr/>
        <a:lstStyle/>
        <a:p>
          <a:endParaRPr lang="es-MX"/>
        </a:p>
      </dgm:t>
    </dgm:pt>
    <dgm:pt modelId="{A2EC2BF5-30A7-409D-B907-A19615BE4EF1}" type="pres">
      <dgm:prSet presAssocID="{3FFC6E43-397E-401A-9925-58C5B4B59040}" presName="hierRoot3" presStyleCnt="0">
        <dgm:presLayoutVars>
          <dgm:hierBranch val="init"/>
        </dgm:presLayoutVars>
      </dgm:prSet>
      <dgm:spPr/>
      <dgm:t>
        <a:bodyPr/>
        <a:lstStyle/>
        <a:p>
          <a:endParaRPr lang="es-MX"/>
        </a:p>
      </dgm:t>
    </dgm:pt>
    <dgm:pt modelId="{54368845-D0F4-49FE-8BD0-9BA4E303CA15}" type="pres">
      <dgm:prSet presAssocID="{3FFC6E43-397E-401A-9925-58C5B4B59040}" presName="rootComposite3" presStyleCnt="0"/>
      <dgm:spPr/>
      <dgm:t>
        <a:bodyPr/>
        <a:lstStyle/>
        <a:p>
          <a:endParaRPr lang="es-MX"/>
        </a:p>
      </dgm:t>
    </dgm:pt>
    <dgm:pt modelId="{668DAA2C-39D4-4ED0-BC93-65D9BCFE000A}" type="pres">
      <dgm:prSet presAssocID="{3FFC6E43-397E-401A-9925-58C5B4B59040}" presName="rootText3" presStyleLbl="asst1" presStyleIdx="5" presStyleCnt="6" custScaleX="96699" custScaleY="196253" custLinFactX="100000" custLinFactY="-200000" custLinFactNeighborX="176043" custLinFactNeighborY="-215676">
        <dgm:presLayoutVars>
          <dgm:chPref val="3"/>
        </dgm:presLayoutVars>
      </dgm:prSet>
      <dgm:spPr/>
      <dgm:t>
        <a:bodyPr/>
        <a:lstStyle/>
        <a:p>
          <a:endParaRPr lang="es-MX"/>
        </a:p>
      </dgm:t>
    </dgm:pt>
    <dgm:pt modelId="{EB0B0E67-B10C-41DE-A31D-86917DBBFEA1}" type="pres">
      <dgm:prSet presAssocID="{3FFC6E43-397E-401A-9925-58C5B4B59040}" presName="rootConnector3" presStyleLbl="asst1" presStyleIdx="5" presStyleCnt="6"/>
      <dgm:spPr/>
      <dgm:t>
        <a:bodyPr/>
        <a:lstStyle/>
        <a:p>
          <a:endParaRPr lang="es-MX"/>
        </a:p>
      </dgm:t>
    </dgm:pt>
    <dgm:pt modelId="{3069BB82-324A-4D02-BA3D-48BC5F83B98E}" type="pres">
      <dgm:prSet presAssocID="{3FFC6E43-397E-401A-9925-58C5B4B59040}" presName="hierChild6" presStyleCnt="0"/>
      <dgm:spPr/>
      <dgm:t>
        <a:bodyPr/>
        <a:lstStyle/>
        <a:p>
          <a:endParaRPr lang="es-MX"/>
        </a:p>
      </dgm:t>
    </dgm:pt>
    <dgm:pt modelId="{9E9AC065-5F43-48DF-8C18-0BA04B0C4973}" type="pres">
      <dgm:prSet presAssocID="{3FFC6E43-397E-401A-9925-58C5B4B59040}" presName="hierChild7" presStyleCnt="0"/>
      <dgm:spPr/>
      <dgm:t>
        <a:bodyPr/>
        <a:lstStyle/>
        <a:p>
          <a:endParaRPr lang="es-MX"/>
        </a:p>
      </dgm:t>
    </dgm:pt>
  </dgm:ptLst>
  <dgm:cxnLst>
    <dgm:cxn modelId="{8FA8824D-9F2F-4F54-B680-BE041EF07D67}" type="presOf" srcId="{E19F2E33-EA1E-461A-B2A9-161B78E4ECAB}" destId="{4469145E-9133-42B9-8DEA-E155CCF4F3E8}" srcOrd="0" destOrd="0" presId="urn:microsoft.com/office/officeart/2005/8/layout/orgChart1"/>
    <dgm:cxn modelId="{A44E32AA-11BC-48F5-8AAE-B67EFA9840B0}" srcId="{8F5A6942-6C23-4AD6-8AC2-D51FB859D68C}" destId="{45FDD76F-1AFC-4582-B539-306CE487DCAB}" srcOrd="7" destOrd="0" parTransId="{42C9D5EE-B92E-419E-9CAE-D241A13A6A4C}" sibTransId="{3BA2FD47-1EBD-430B-86B2-9B52171E03F6}"/>
    <dgm:cxn modelId="{D4CEA862-E9B5-4303-9FAE-46ED8E696091}" type="presOf" srcId="{13297DFC-3F26-4E44-8961-176A5655B877}" destId="{D7377428-6230-48E7-A6FE-7EF6C9B27194}" srcOrd="0" destOrd="0" presId="urn:microsoft.com/office/officeart/2005/8/layout/orgChart1"/>
    <dgm:cxn modelId="{5F7950FF-F0BF-4AAF-802B-B6F58FF2E577}" type="presOf" srcId="{F867B0D5-A93E-4973-A568-7BB7A2EB1096}" destId="{7984F544-35DE-49AF-8D09-6D2EABF44939}" srcOrd="0" destOrd="0" presId="urn:microsoft.com/office/officeart/2005/8/layout/orgChart1"/>
    <dgm:cxn modelId="{3C11BB37-1713-4BD0-946F-E42FECCC37A6}" type="presOf" srcId="{4689F453-C97C-4310-88B2-6BDF0E825FF6}" destId="{4FCB3BA7-2844-40B5-AE38-63C44EF1DADB}" srcOrd="0" destOrd="0" presId="urn:microsoft.com/office/officeart/2005/8/layout/orgChart1"/>
    <dgm:cxn modelId="{A52BF016-14FF-4DD3-99B4-5A84D3938714}" type="presOf" srcId="{1026A21A-EDFC-466D-ACAC-4CC8E3B4D645}" destId="{CCC66853-F8EC-46D3-816D-D1D32670E63B}" srcOrd="0" destOrd="0" presId="urn:microsoft.com/office/officeart/2005/8/layout/orgChart1"/>
    <dgm:cxn modelId="{4A34273B-6702-4E9C-9957-2C17D7DEBAA0}" type="presOf" srcId="{136D7D5F-6660-4197-B5E1-F14FFEEE53AB}" destId="{42634581-1CF4-488B-BDDB-4001281FD704}" srcOrd="0" destOrd="0" presId="urn:microsoft.com/office/officeart/2005/8/layout/orgChart1"/>
    <dgm:cxn modelId="{12B43DC2-7E29-43CC-BA56-3F0BDA75021F}" srcId="{8F5A6942-6C23-4AD6-8AC2-D51FB859D68C}" destId="{3A3CA878-9168-4ADE-B79A-B4DC58001A7B}" srcOrd="0" destOrd="0" parTransId="{F867B0D5-A93E-4973-A568-7BB7A2EB1096}" sibTransId="{C6A98D9C-4093-4FEB-A36C-22B30E84E1D0}"/>
    <dgm:cxn modelId="{181F48C0-AFB8-44F4-A546-73038A4BCA0D}" type="presOf" srcId="{87CCAA5C-D0DF-4F06-B818-5D86292B7FA5}" destId="{48E3FCB7-98CE-4775-9AF9-023CA2D21337}" srcOrd="1" destOrd="0" presId="urn:microsoft.com/office/officeart/2005/8/layout/orgChart1"/>
    <dgm:cxn modelId="{A1E2B2E1-6286-4BDE-A400-C2205FBCCC01}" type="presOf" srcId="{8F5A6942-6C23-4AD6-8AC2-D51FB859D68C}" destId="{2456DB19-2D50-4DBF-A43A-0E2D5ED360C2}" srcOrd="1" destOrd="0" presId="urn:microsoft.com/office/officeart/2005/8/layout/orgChart1"/>
    <dgm:cxn modelId="{3439FABE-7CD3-425F-8838-C04C5CF81E6F}" type="presOf" srcId="{42C9D5EE-B92E-419E-9CAE-D241A13A6A4C}" destId="{CF77237E-6C0B-434D-8652-67A7E5EE1E02}" srcOrd="0" destOrd="0" presId="urn:microsoft.com/office/officeart/2005/8/layout/orgChart1"/>
    <dgm:cxn modelId="{73095E74-9A56-4908-A0CA-004F6C31A8D7}" type="presOf" srcId="{66799EB4-EF21-4D2F-ADC9-37D75D11B8EF}" destId="{8DCDB9B4-60DA-4753-BFF9-BADEBED124F5}" srcOrd="0" destOrd="0" presId="urn:microsoft.com/office/officeart/2005/8/layout/orgChart1"/>
    <dgm:cxn modelId="{20818258-9BF6-4E8A-9C4C-9E8219F433AD}" srcId="{8F5A6942-6C23-4AD6-8AC2-D51FB859D68C}" destId="{34B8947F-C19C-4382-8461-3B5AF25EA7A0}" srcOrd="3" destOrd="0" parTransId="{66799EB4-EF21-4D2F-ADC9-37D75D11B8EF}" sibTransId="{A3855CC0-780A-43D5-A7C2-A070DFC65CA5}"/>
    <dgm:cxn modelId="{FBB951CD-BD07-4E90-9BB0-F1B05E557F5F}" srcId="{8F5A6942-6C23-4AD6-8AC2-D51FB859D68C}" destId="{1026A21A-EDFC-466D-ACAC-4CC8E3B4D645}" srcOrd="1" destOrd="0" parTransId="{99850EAF-3D48-4BC9-BD28-1AA080266A3E}" sibTransId="{884471E1-580A-4F99-859B-6822AC872DFD}"/>
    <dgm:cxn modelId="{FBF1EABC-C975-495B-94B7-B7C2813F28CD}" srcId="{8F5A6942-6C23-4AD6-8AC2-D51FB859D68C}" destId="{5E28E303-F8EE-421D-845B-A2D1104B0200}" srcOrd="2" destOrd="0" parTransId="{E444B261-7B4F-473A-B34C-0C04CE155222}" sibTransId="{734DD42E-B4BF-453F-94C3-11910D7B875A}"/>
    <dgm:cxn modelId="{3A986E17-B200-43CC-8103-F8BCF911B90B}" type="presOf" srcId="{60207E1B-BFCA-47CC-9D29-3A58DFD425F0}" destId="{8A157798-7934-4265-A3EC-F538314D70AC}" srcOrd="0" destOrd="0" presId="urn:microsoft.com/office/officeart/2005/8/layout/orgChart1"/>
    <dgm:cxn modelId="{9A615027-00B6-4AB3-BC86-C1862BE345C6}" srcId="{8F5A6942-6C23-4AD6-8AC2-D51FB859D68C}" destId="{3FFC6E43-397E-401A-9925-58C5B4B59040}" srcOrd="5" destOrd="0" parTransId="{ED07F7B0-D64E-4051-A77A-26B06E379039}" sibTransId="{FE807DF0-7997-408E-A629-AB1C63BF7DFF}"/>
    <dgm:cxn modelId="{64004BB2-7B82-4964-850D-0F68E393D8DC}" type="presOf" srcId="{87CCAA5C-D0DF-4F06-B818-5D86292B7FA5}" destId="{108496F2-6EE9-4703-82CF-BC18AF9F21A8}" srcOrd="0" destOrd="0" presId="urn:microsoft.com/office/officeart/2005/8/layout/orgChart1"/>
    <dgm:cxn modelId="{2676896F-93D5-4C1C-A302-DA5203A85F32}" type="presOf" srcId="{1026A21A-EDFC-466D-ACAC-4CC8E3B4D645}" destId="{EC43404B-F5C3-4806-B5CE-80E81CE5F8D9}" srcOrd="1" destOrd="0" presId="urn:microsoft.com/office/officeart/2005/8/layout/orgChart1"/>
    <dgm:cxn modelId="{9647F7A8-A7DC-428C-930E-975D81EB26DD}" type="presOf" srcId="{EFCE2740-B07B-4C17-8DBE-9BB86B02974D}" destId="{3F1F3708-FBB6-418F-8603-DE9C78700402}" srcOrd="0" destOrd="0" presId="urn:microsoft.com/office/officeart/2005/8/layout/orgChart1"/>
    <dgm:cxn modelId="{B5EEAF84-A793-4933-9A15-22464EFA5406}" type="presOf" srcId="{136D7D5F-6660-4197-B5E1-F14FFEEE53AB}" destId="{F8760862-0785-4A19-9BE7-CA2C8A183E1D}" srcOrd="1" destOrd="0" presId="urn:microsoft.com/office/officeart/2005/8/layout/orgChart1"/>
    <dgm:cxn modelId="{6544EACE-67F8-4756-A9B0-AA1AD44B80F4}" type="presOf" srcId="{E444B261-7B4F-473A-B34C-0C04CE155222}" destId="{486D8357-9580-48F5-8FB1-3E55632AA073}" srcOrd="0" destOrd="0" presId="urn:microsoft.com/office/officeart/2005/8/layout/orgChart1"/>
    <dgm:cxn modelId="{FB9E1F73-8252-4278-B083-D0CBB9BCFE7E}" type="presOf" srcId="{34B8947F-C19C-4382-8461-3B5AF25EA7A0}" destId="{526CB55A-9B4F-47B5-A924-C72F2BA1988E}" srcOrd="1" destOrd="0" presId="urn:microsoft.com/office/officeart/2005/8/layout/orgChart1"/>
    <dgm:cxn modelId="{F7312AAD-BAB0-4618-9930-3D93BD495BCA}" type="presOf" srcId="{4689F453-C97C-4310-88B2-6BDF0E825FF6}" destId="{7F98B233-D2FF-4180-A9D9-21BDC6C0C709}" srcOrd="1" destOrd="0" presId="urn:microsoft.com/office/officeart/2005/8/layout/orgChart1"/>
    <dgm:cxn modelId="{6E9BED69-6E83-4C0D-A697-DD2E191D65E5}" type="presOf" srcId="{45FDD76F-1AFC-4582-B539-306CE487DCAB}" destId="{98D79D90-DCEF-4129-8456-4CE6AE3325F6}" srcOrd="0" destOrd="0" presId="urn:microsoft.com/office/officeart/2005/8/layout/orgChart1"/>
    <dgm:cxn modelId="{3D2F183D-F825-4424-9317-DD8452F5815F}" type="presOf" srcId="{3FFC6E43-397E-401A-9925-58C5B4B59040}" destId="{EB0B0E67-B10C-41DE-A31D-86917DBBFEA1}" srcOrd="1" destOrd="0" presId="urn:microsoft.com/office/officeart/2005/8/layout/orgChart1"/>
    <dgm:cxn modelId="{210F0925-A576-4036-A185-3ABF0D1F59A7}" srcId="{8F5A6942-6C23-4AD6-8AC2-D51FB859D68C}" destId="{4689F453-C97C-4310-88B2-6BDF0E825FF6}" srcOrd="8" destOrd="0" parTransId="{13297DFC-3F26-4E44-8961-176A5655B877}" sibTransId="{3BD9580C-7706-457A-A680-715E02353969}"/>
    <dgm:cxn modelId="{04E33CC7-1B16-4682-87DD-CEFD4FBB05A2}" type="presOf" srcId="{8F5A6942-6C23-4AD6-8AC2-D51FB859D68C}" destId="{F7DC0FB2-BFA4-4CD1-941E-92E3724B6E2A}" srcOrd="0" destOrd="0" presId="urn:microsoft.com/office/officeart/2005/8/layout/orgChart1"/>
    <dgm:cxn modelId="{6DCBA8E5-79BD-4CBE-B382-F239829DD648}" type="presOf" srcId="{3A3CA878-9168-4ADE-B79A-B4DC58001A7B}" destId="{777CBE7A-AE0A-4144-97D4-C36A0FB3FCD1}" srcOrd="1" destOrd="0" presId="urn:microsoft.com/office/officeart/2005/8/layout/orgChart1"/>
    <dgm:cxn modelId="{8DB5240F-C302-4F69-94EA-FFCE87395759}" type="presOf" srcId="{3FFC6E43-397E-401A-9925-58C5B4B59040}" destId="{668DAA2C-39D4-4ED0-BC93-65D9BCFE000A}" srcOrd="0" destOrd="0" presId="urn:microsoft.com/office/officeart/2005/8/layout/orgChart1"/>
    <dgm:cxn modelId="{65FE9778-CAB0-4DFB-BFAA-EDAE4D423182}" type="presOf" srcId="{45FDD76F-1AFC-4582-B539-306CE487DCAB}" destId="{05D213A6-2626-4BF4-B2F2-7EF3CECC74A9}" srcOrd="1" destOrd="0" presId="urn:microsoft.com/office/officeart/2005/8/layout/orgChart1"/>
    <dgm:cxn modelId="{C872DAD4-A335-4843-BD85-3BB19E7C5A95}" type="presOf" srcId="{ED07F7B0-D64E-4051-A77A-26B06E379039}" destId="{51E68F25-BAEB-4A1E-90E8-130699198E22}" srcOrd="0" destOrd="0" presId="urn:microsoft.com/office/officeart/2005/8/layout/orgChart1"/>
    <dgm:cxn modelId="{D75E1B5F-3D8B-4FBF-9D37-0D37A39CF011}" type="presOf" srcId="{07FFB1D5-D459-46FB-950A-627E12525A72}" destId="{886A1B7E-B34A-4514-B9CF-E917846E1D7A}" srcOrd="1" destOrd="0" presId="urn:microsoft.com/office/officeart/2005/8/layout/orgChart1"/>
    <dgm:cxn modelId="{9ABBBFB4-507B-46A0-96ED-14806A117A17}" srcId="{8F5A6942-6C23-4AD6-8AC2-D51FB859D68C}" destId="{07FFB1D5-D459-46FB-950A-627E12525A72}" srcOrd="6" destOrd="0" parTransId="{60207E1B-BFCA-47CC-9D29-3A58DFD425F0}" sibTransId="{19FADA86-9725-48D4-A50D-7D7AFADE5B48}"/>
    <dgm:cxn modelId="{8A582C07-A702-45DE-8D10-0CED18FB30C2}" type="presOf" srcId="{5E28E303-F8EE-421D-845B-A2D1104B0200}" destId="{434C9452-83BB-4685-927E-FF8E5CC33E2C}" srcOrd="1" destOrd="0" presId="urn:microsoft.com/office/officeart/2005/8/layout/orgChart1"/>
    <dgm:cxn modelId="{686F1CB9-A531-4F25-B63E-967B783B4520}" srcId="{EFCE2740-B07B-4C17-8DBE-9BB86B02974D}" destId="{8F5A6942-6C23-4AD6-8AC2-D51FB859D68C}" srcOrd="0" destOrd="0" parTransId="{7E9D0241-7616-4B2F-94D3-AAD22EE18F27}" sibTransId="{CDDEC42B-DC09-4668-9727-7E1831E17A22}"/>
    <dgm:cxn modelId="{B280CD01-33E3-416C-93BB-7436C0725181}" type="presOf" srcId="{07FFB1D5-D459-46FB-950A-627E12525A72}" destId="{762C7BC9-287E-425E-B1B1-49289B1392E7}" srcOrd="0" destOrd="0" presId="urn:microsoft.com/office/officeart/2005/8/layout/orgChart1"/>
    <dgm:cxn modelId="{1E360621-E1AE-4BFC-9794-C341338966B6}" type="presOf" srcId="{3A3CA878-9168-4ADE-B79A-B4DC58001A7B}" destId="{459F027B-6572-4D03-9B30-59C47FFD4151}" srcOrd="0" destOrd="0" presId="urn:microsoft.com/office/officeart/2005/8/layout/orgChart1"/>
    <dgm:cxn modelId="{0E4FF883-F60C-4B17-BF4F-03C888B92E0B}" type="presOf" srcId="{C4C9026F-3225-4B5D-808E-3CA026709149}" destId="{9E6F4D1F-1707-4D3E-B25E-FABCAF536638}" srcOrd="0" destOrd="0" presId="urn:microsoft.com/office/officeart/2005/8/layout/orgChart1"/>
    <dgm:cxn modelId="{8A26BBD3-A57E-4C8A-80D8-1F45F8E0538A}" type="presOf" srcId="{99850EAF-3D48-4BC9-BD28-1AA080266A3E}" destId="{0EC7F6C4-2CBF-4ED5-8D68-BA3241FE9A6F}" srcOrd="0" destOrd="0" presId="urn:microsoft.com/office/officeart/2005/8/layout/orgChart1"/>
    <dgm:cxn modelId="{F5FB16E6-F75E-48EF-9F44-4A8155ED9683}" srcId="{8F5A6942-6C23-4AD6-8AC2-D51FB859D68C}" destId="{136D7D5F-6660-4197-B5E1-F14FFEEE53AB}" srcOrd="9" destOrd="0" parTransId="{C4C9026F-3225-4B5D-808E-3CA026709149}" sibTransId="{711CA17B-991F-47AF-A7D4-16CE7B55A7D7}"/>
    <dgm:cxn modelId="{726C808C-2ED0-473F-83B1-D9847125A260}" type="presOf" srcId="{5E28E303-F8EE-421D-845B-A2D1104B0200}" destId="{0FF3B1B0-D54F-46DB-846C-D945F8BEEA8A}" srcOrd="0" destOrd="0" presId="urn:microsoft.com/office/officeart/2005/8/layout/orgChart1"/>
    <dgm:cxn modelId="{A5943852-E5D2-494F-B85B-D7FE281EC293}" srcId="{8F5A6942-6C23-4AD6-8AC2-D51FB859D68C}" destId="{87CCAA5C-D0DF-4F06-B818-5D86292B7FA5}" srcOrd="4" destOrd="0" parTransId="{E19F2E33-EA1E-461A-B2A9-161B78E4ECAB}" sibTransId="{8195946F-6443-4E7F-A53B-5602F337B9BB}"/>
    <dgm:cxn modelId="{8683A47B-0E99-4090-8E00-6751A2802A65}" type="presOf" srcId="{34B8947F-C19C-4382-8461-3B5AF25EA7A0}" destId="{F11B7A32-2A13-4039-82D5-19086A035064}" srcOrd="0" destOrd="0" presId="urn:microsoft.com/office/officeart/2005/8/layout/orgChart1"/>
    <dgm:cxn modelId="{6823D5CF-2068-44A1-B22D-D2834766D205}" type="presParOf" srcId="{3F1F3708-FBB6-418F-8603-DE9C78700402}" destId="{B558CBCF-5EB6-43E0-A4DD-BEEE1B21D204}" srcOrd="0" destOrd="0" presId="urn:microsoft.com/office/officeart/2005/8/layout/orgChart1"/>
    <dgm:cxn modelId="{B7768FE3-CD6B-412C-9514-667A2B5F7B63}" type="presParOf" srcId="{B558CBCF-5EB6-43E0-A4DD-BEEE1B21D204}" destId="{3EA5CACB-4D02-4499-BA11-1EAF22E9AB12}" srcOrd="0" destOrd="0" presId="urn:microsoft.com/office/officeart/2005/8/layout/orgChart1"/>
    <dgm:cxn modelId="{5C08F228-E76B-4DF9-B14C-19BA1FD30EAC}" type="presParOf" srcId="{3EA5CACB-4D02-4499-BA11-1EAF22E9AB12}" destId="{F7DC0FB2-BFA4-4CD1-941E-92E3724B6E2A}" srcOrd="0" destOrd="0" presId="urn:microsoft.com/office/officeart/2005/8/layout/orgChart1"/>
    <dgm:cxn modelId="{813F7622-6A6B-4D9E-BE90-5B88296E26C5}" type="presParOf" srcId="{3EA5CACB-4D02-4499-BA11-1EAF22E9AB12}" destId="{2456DB19-2D50-4DBF-A43A-0E2D5ED360C2}" srcOrd="1" destOrd="0" presId="urn:microsoft.com/office/officeart/2005/8/layout/orgChart1"/>
    <dgm:cxn modelId="{BC54EFA5-7CF0-4D26-988D-B87A890C0345}" type="presParOf" srcId="{B558CBCF-5EB6-43E0-A4DD-BEEE1B21D204}" destId="{BB4266C6-EAD3-458F-8B9C-42F6C1475548}" srcOrd="1" destOrd="0" presId="urn:microsoft.com/office/officeart/2005/8/layout/orgChart1"/>
    <dgm:cxn modelId="{0CB0516C-569B-4B79-8A90-B0526A76E865}" type="presParOf" srcId="{BB4266C6-EAD3-458F-8B9C-42F6C1475548}" destId="{8A157798-7934-4265-A3EC-F538314D70AC}" srcOrd="0" destOrd="0" presId="urn:microsoft.com/office/officeart/2005/8/layout/orgChart1"/>
    <dgm:cxn modelId="{84748AEB-8697-4DB5-9B25-03F53B97BA02}" type="presParOf" srcId="{BB4266C6-EAD3-458F-8B9C-42F6C1475548}" destId="{A793BF98-099E-4C8E-AD4A-5F1AE11235CC}" srcOrd="1" destOrd="0" presId="urn:microsoft.com/office/officeart/2005/8/layout/orgChart1"/>
    <dgm:cxn modelId="{467567F7-C703-47E4-BCDE-82BED74953AD}" type="presParOf" srcId="{A793BF98-099E-4C8E-AD4A-5F1AE11235CC}" destId="{22A7A95C-E82A-40E3-B19A-F64E9152F3E5}" srcOrd="0" destOrd="0" presId="urn:microsoft.com/office/officeart/2005/8/layout/orgChart1"/>
    <dgm:cxn modelId="{E05511D1-740D-4077-B381-5BAB96DB6846}" type="presParOf" srcId="{22A7A95C-E82A-40E3-B19A-F64E9152F3E5}" destId="{762C7BC9-287E-425E-B1B1-49289B1392E7}" srcOrd="0" destOrd="0" presId="urn:microsoft.com/office/officeart/2005/8/layout/orgChart1"/>
    <dgm:cxn modelId="{65B234A7-4C03-4D0F-94E0-83FD4CA1969E}" type="presParOf" srcId="{22A7A95C-E82A-40E3-B19A-F64E9152F3E5}" destId="{886A1B7E-B34A-4514-B9CF-E917846E1D7A}" srcOrd="1" destOrd="0" presId="urn:microsoft.com/office/officeart/2005/8/layout/orgChart1"/>
    <dgm:cxn modelId="{336B9C53-2FE6-46B0-8CBE-EE6412460470}" type="presParOf" srcId="{A793BF98-099E-4C8E-AD4A-5F1AE11235CC}" destId="{6384B4E9-06D3-453E-A6B8-7AED3F3CD439}" srcOrd="1" destOrd="0" presId="urn:microsoft.com/office/officeart/2005/8/layout/orgChart1"/>
    <dgm:cxn modelId="{44E22E6F-238A-4BCD-B45F-EB7117061EEC}" type="presParOf" srcId="{A793BF98-099E-4C8E-AD4A-5F1AE11235CC}" destId="{42055839-5D69-40EA-939C-00730174906C}" srcOrd="2" destOrd="0" presId="urn:microsoft.com/office/officeart/2005/8/layout/orgChart1"/>
    <dgm:cxn modelId="{6776CC6C-9ACC-40BD-B2B5-7EA2C4F4C981}" type="presParOf" srcId="{BB4266C6-EAD3-458F-8B9C-42F6C1475548}" destId="{CF77237E-6C0B-434D-8652-67A7E5EE1E02}" srcOrd="2" destOrd="0" presId="urn:microsoft.com/office/officeart/2005/8/layout/orgChart1"/>
    <dgm:cxn modelId="{14320EBF-8A40-4B8D-B226-E83436E69CFB}" type="presParOf" srcId="{BB4266C6-EAD3-458F-8B9C-42F6C1475548}" destId="{9EACF973-15C2-47FC-A808-1CDCA7C2CE64}" srcOrd="3" destOrd="0" presId="urn:microsoft.com/office/officeart/2005/8/layout/orgChart1"/>
    <dgm:cxn modelId="{2EEA7688-27FE-4C34-B91C-DC7E41D725FF}" type="presParOf" srcId="{9EACF973-15C2-47FC-A808-1CDCA7C2CE64}" destId="{6717950D-038D-44E3-BE23-F168C85B0AE5}" srcOrd="0" destOrd="0" presId="urn:microsoft.com/office/officeart/2005/8/layout/orgChart1"/>
    <dgm:cxn modelId="{3A70A51C-FDD2-4143-A356-DD972522F6DD}" type="presParOf" srcId="{6717950D-038D-44E3-BE23-F168C85B0AE5}" destId="{98D79D90-DCEF-4129-8456-4CE6AE3325F6}" srcOrd="0" destOrd="0" presId="urn:microsoft.com/office/officeart/2005/8/layout/orgChart1"/>
    <dgm:cxn modelId="{00DE4A5E-81D4-4523-8601-7E1B196455A5}" type="presParOf" srcId="{6717950D-038D-44E3-BE23-F168C85B0AE5}" destId="{05D213A6-2626-4BF4-B2F2-7EF3CECC74A9}" srcOrd="1" destOrd="0" presId="urn:microsoft.com/office/officeart/2005/8/layout/orgChart1"/>
    <dgm:cxn modelId="{81377226-583D-40AE-8493-448984B38051}" type="presParOf" srcId="{9EACF973-15C2-47FC-A808-1CDCA7C2CE64}" destId="{39ECBF20-CF5F-4D8E-BC74-360C5823936F}" srcOrd="1" destOrd="0" presId="urn:microsoft.com/office/officeart/2005/8/layout/orgChart1"/>
    <dgm:cxn modelId="{70E02FCD-4F04-4CEA-963A-10FED1D137FF}" type="presParOf" srcId="{9EACF973-15C2-47FC-A808-1CDCA7C2CE64}" destId="{C43D9CE7-464B-46CD-83CC-28686E245BBA}" srcOrd="2" destOrd="0" presId="urn:microsoft.com/office/officeart/2005/8/layout/orgChart1"/>
    <dgm:cxn modelId="{FFF41411-82DE-4148-8D49-E7A123A9B193}" type="presParOf" srcId="{BB4266C6-EAD3-458F-8B9C-42F6C1475548}" destId="{D7377428-6230-48E7-A6FE-7EF6C9B27194}" srcOrd="4" destOrd="0" presId="urn:microsoft.com/office/officeart/2005/8/layout/orgChart1"/>
    <dgm:cxn modelId="{B49BB8C1-8271-4519-AAAB-6DBDE0446670}" type="presParOf" srcId="{BB4266C6-EAD3-458F-8B9C-42F6C1475548}" destId="{3CEAB829-ABDB-4877-9EC2-4514D2466135}" srcOrd="5" destOrd="0" presId="urn:microsoft.com/office/officeart/2005/8/layout/orgChart1"/>
    <dgm:cxn modelId="{E8E7B263-BF21-4E03-86EB-176AAA0424B9}" type="presParOf" srcId="{3CEAB829-ABDB-4877-9EC2-4514D2466135}" destId="{1D8A9FA7-BE18-461A-A99F-A205DFD2177B}" srcOrd="0" destOrd="0" presId="urn:microsoft.com/office/officeart/2005/8/layout/orgChart1"/>
    <dgm:cxn modelId="{F8D21B5F-613F-41F6-93EA-26064F487B07}" type="presParOf" srcId="{1D8A9FA7-BE18-461A-A99F-A205DFD2177B}" destId="{4FCB3BA7-2844-40B5-AE38-63C44EF1DADB}" srcOrd="0" destOrd="0" presId="urn:microsoft.com/office/officeart/2005/8/layout/orgChart1"/>
    <dgm:cxn modelId="{1F6750F5-C8AF-4B63-860D-DA105B2773FB}" type="presParOf" srcId="{1D8A9FA7-BE18-461A-A99F-A205DFD2177B}" destId="{7F98B233-D2FF-4180-A9D9-21BDC6C0C709}" srcOrd="1" destOrd="0" presId="urn:microsoft.com/office/officeart/2005/8/layout/orgChart1"/>
    <dgm:cxn modelId="{DC5A347D-9D80-4120-9E2F-10AD0B19BD9E}" type="presParOf" srcId="{3CEAB829-ABDB-4877-9EC2-4514D2466135}" destId="{6FF9D530-1693-4BAD-A96B-F7D05BF19B20}" srcOrd="1" destOrd="0" presId="urn:microsoft.com/office/officeart/2005/8/layout/orgChart1"/>
    <dgm:cxn modelId="{51EF8D92-B4CF-45F7-9EF7-956AB55886D8}" type="presParOf" srcId="{3CEAB829-ABDB-4877-9EC2-4514D2466135}" destId="{533DF6F4-DE98-412F-9D69-2A955C0EF7E5}" srcOrd="2" destOrd="0" presId="urn:microsoft.com/office/officeart/2005/8/layout/orgChart1"/>
    <dgm:cxn modelId="{39A44E41-AE1F-4E3C-8CFA-02C8560F7AD0}" type="presParOf" srcId="{BB4266C6-EAD3-458F-8B9C-42F6C1475548}" destId="{9E6F4D1F-1707-4D3E-B25E-FABCAF536638}" srcOrd="6" destOrd="0" presId="urn:microsoft.com/office/officeart/2005/8/layout/orgChart1"/>
    <dgm:cxn modelId="{108A9E8C-B71D-4E20-8CFA-7D201C03FF96}" type="presParOf" srcId="{BB4266C6-EAD3-458F-8B9C-42F6C1475548}" destId="{1321B52F-43BD-4FEB-BB62-19A4C206CD37}" srcOrd="7" destOrd="0" presId="urn:microsoft.com/office/officeart/2005/8/layout/orgChart1"/>
    <dgm:cxn modelId="{73D92B2E-CB99-4EF6-9C55-B06F5493F3C9}" type="presParOf" srcId="{1321B52F-43BD-4FEB-BB62-19A4C206CD37}" destId="{52F416D1-2C5D-43FA-B05F-C0684F4FB950}" srcOrd="0" destOrd="0" presId="urn:microsoft.com/office/officeart/2005/8/layout/orgChart1"/>
    <dgm:cxn modelId="{6F5EC87A-720B-4373-B688-6272415E4AD5}" type="presParOf" srcId="{52F416D1-2C5D-43FA-B05F-C0684F4FB950}" destId="{42634581-1CF4-488B-BDDB-4001281FD704}" srcOrd="0" destOrd="0" presId="urn:microsoft.com/office/officeart/2005/8/layout/orgChart1"/>
    <dgm:cxn modelId="{50E9F674-99B1-49C3-B63F-A88E708A93F4}" type="presParOf" srcId="{52F416D1-2C5D-43FA-B05F-C0684F4FB950}" destId="{F8760862-0785-4A19-9BE7-CA2C8A183E1D}" srcOrd="1" destOrd="0" presId="urn:microsoft.com/office/officeart/2005/8/layout/orgChart1"/>
    <dgm:cxn modelId="{6C2B72F6-8C70-4118-A687-8B1FBBF4E82B}" type="presParOf" srcId="{1321B52F-43BD-4FEB-BB62-19A4C206CD37}" destId="{ACB7D215-913B-475B-9F4A-88E0ECAB805A}" srcOrd="1" destOrd="0" presId="urn:microsoft.com/office/officeart/2005/8/layout/orgChart1"/>
    <dgm:cxn modelId="{A2AB0898-16BD-4D62-BD99-95ABE2F64ABF}" type="presParOf" srcId="{1321B52F-43BD-4FEB-BB62-19A4C206CD37}" destId="{73A607B1-9682-49E7-B57C-5FD9F400BCB2}" srcOrd="2" destOrd="0" presId="urn:microsoft.com/office/officeart/2005/8/layout/orgChart1"/>
    <dgm:cxn modelId="{DEA04479-B246-49A7-ACA4-202744BE4553}" type="presParOf" srcId="{B558CBCF-5EB6-43E0-A4DD-BEEE1B21D204}" destId="{9FA027E5-500C-48E1-BA7B-13D02A34B7BC}" srcOrd="2" destOrd="0" presId="urn:microsoft.com/office/officeart/2005/8/layout/orgChart1"/>
    <dgm:cxn modelId="{EF37D7C0-D9A6-4712-8E43-6FB5A3562DDB}" type="presParOf" srcId="{9FA027E5-500C-48E1-BA7B-13D02A34B7BC}" destId="{7984F544-35DE-49AF-8D09-6D2EABF44939}" srcOrd="0" destOrd="0" presId="urn:microsoft.com/office/officeart/2005/8/layout/orgChart1"/>
    <dgm:cxn modelId="{430D3A26-F7C9-4C31-B8B5-FD712ADF3183}" type="presParOf" srcId="{9FA027E5-500C-48E1-BA7B-13D02A34B7BC}" destId="{5AC70197-C04F-45C8-9CD2-14424B18A420}" srcOrd="1" destOrd="0" presId="urn:microsoft.com/office/officeart/2005/8/layout/orgChart1"/>
    <dgm:cxn modelId="{60F1A037-FDAE-4850-BBD2-CE464F276352}" type="presParOf" srcId="{5AC70197-C04F-45C8-9CD2-14424B18A420}" destId="{BDE00212-F955-415B-9DCA-597CD86ED1EC}" srcOrd="0" destOrd="0" presId="urn:microsoft.com/office/officeart/2005/8/layout/orgChart1"/>
    <dgm:cxn modelId="{33EE84D1-C45B-426F-8D6F-4D41C2DAEE7E}" type="presParOf" srcId="{BDE00212-F955-415B-9DCA-597CD86ED1EC}" destId="{459F027B-6572-4D03-9B30-59C47FFD4151}" srcOrd="0" destOrd="0" presId="urn:microsoft.com/office/officeart/2005/8/layout/orgChart1"/>
    <dgm:cxn modelId="{1F5ACE27-C9DD-4CDD-B0B0-FA9147A5B6A4}" type="presParOf" srcId="{BDE00212-F955-415B-9DCA-597CD86ED1EC}" destId="{777CBE7A-AE0A-4144-97D4-C36A0FB3FCD1}" srcOrd="1" destOrd="0" presId="urn:microsoft.com/office/officeart/2005/8/layout/orgChart1"/>
    <dgm:cxn modelId="{CB95442D-65FD-4FE6-B7E2-CCF646E539F8}" type="presParOf" srcId="{5AC70197-C04F-45C8-9CD2-14424B18A420}" destId="{73B43F77-4FBC-4F9F-9EBA-FA35075CE0D2}" srcOrd="1" destOrd="0" presId="urn:microsoft.com/office/officeart/2005/8/layout/orgChart1"/>
    <dgm:cxn modelId="{B3E76BC4-64E6-40DA-8630-1E7D84821D95}" type="presParOf" srcId="{5AC70197-C04F-45C8-9CD2-14424B18A420}" destId="{A47E3575-5225-4756-9ED3-5C1CBBD19515}" srcOrd="2" destOrd="0" presId="urn:microsoft.com/office/officeart/2005/8/layout/orgChart1"/>
    <dgm:cxn modelId="{DB453865-2D58-4A8B-9189-61CE656A6A00}" type="presParOf" srcId="{9FA027E5-500C-48E1-BA7B-13D02A34B7BC}" destId="{0EC7F6C4-2CBF-4ED5-8D68-BA3241FE9A6F}" srcOrd="2" destOrd="0" presId="urn:microsoft.com/office/officeart/2005/8/layout/orgChart1"/>
    <dgm:cxn modelId="{D9F829B3-F1AA-48B1-B9DE-B355F50D186A}" type="presParOf" srcId="{9FA027E5-500C-48E1-BA7B-13D02A34B7BC}" destId="{1BA70CE8-76CB-4DC2-8F5E-9BC9EC9B4758}" srcOrd="3" destOrd="0" presId="urn:microsoft.com/office/officeart/2005/8/layout/orgChart1"/>
    <dgm:cxn modelId="{C7FF0E4A-011C-4879-976A-3AFB9D02765A}" type="presParOf" srcId="{1BA70CE8-76CB-4DC2-8F5E-9BC9EC9B4758}" destId="{D61DC445-1B29-4A31-B18E-7D726B3B6A7D}" srcOrd="0" destOrd="0" presId="urn:microsoft.com/office/officeart/2005/8/layout/orgChart1"/>
    <dgm:cxn modelId="{6F57335F-32C1-4FBF-A1DA-6BBDEA522E66}" type="presParOf" srcId="{D61DC445-1B29-4A31-B18E-7D726B3B6A7D}" destId="{CCC66853-F8EC-46D3-816D-D1D32670E63B}" srcOrd="0" destOrd="0" presId="urn:microsoft.com/office/officeart/2005/8/layout/orgChart1"/>
    <dgm:cxn modelId="{EF548D88-F2F5-4318-B03C-B81540F81EE7}" type="presParOf" srcId="{D61DC445-1B29-4A31-B18E-7D726B3B6A7D}" destId="{EC43404B-F5C3-4806-B5CE-80E81CE5F8D9}" srcOrd="1" destOrd="0" presId="urn:microsoft.com/office/officeart/2005/8/layout/orgChart1"/>
    <dgm:cxn modelId="{9893A3CD-9970-491B-971C-F9EEBB54F6BF}" type="presParOf" srcId="{1BA70CE8-76CB-4DC2-8F5E-9BC9EC9B4758}" destId="{9C440CC2-A2DE-4715-95C1-8BD51D49A269}" srcOrd="1" destOrd="0" presId="urn:microsoft.com/office/officeart/2005/8/layout/orgChart1"/>
    <dgm:cxn modelId="{58950D7D-7085-4A5A-8E1A-885E3413FCBC}" type="presParOf" srcId="{1BA70CE8-76CB-4DC2-8F5E-9BC9EC9B4758}" destId="{199A7ED2-09A2-4E53-BF47-6691C7EA4BFC}" srcOrd="2" destOrd="0" presId="urn:microsoft.com/office/officeart/2005/8/layout/orgChart1"/>
    <dgm:cxn modelId="{3B4419EC-9525-4C96-ABF4-97579A53F11B}" type="presParOf" srcId="{9FA027E5-500C-48E1-BA7B-13D02A34B7BC}" destId="{486D8357-9580-48F5-8FB1-3E55632AA073}" srcOrd="4" destOrd="0" presId="urn:microsoft.com/office/officeart/2005/8/layout/orgChart1"/>
    <dgm:cxn modelId="{8CAE9086-3B4B-49BA-90B2-56B6A53E41F2}" type="presParOf" srcId="{9FA027E5-500C-48E1-BA7B-13D02A34B7BC}" destId="{4C63AA92-0501-4483-9B4F-8F324FC94994}" srcOrd="5" destOrd="0" presId="urn:microsoft.com/office/officeart/2005/8/layout/orgChart1"/>
    <dgm:cxn modelId="{35E3012F-B44D-443C-973A-1F000152566A}" type="presParOf" srcId="{4C63AA92-0501-4483-9B4F-8F324FC94994}" destId="{E86B3C9C-0DD2-4E8D-819E-629D61F4C174}" srcOrd="0" destOrd="0" presId="urn:microsoft.com/office/officeart/2005/8/layout/orgChart1"/>
    <dgm:cxn modelId="{1840C034-BE26-4E8D-9AAA-39BAE59403E5}" type="presParOf" srcId="{E86B3C9C-0DD2-4E8D-819E-629D61F4C174}" destId="{0FF3B1B0-D54F-46DB-846C-D945F8BEEA8A}" srcOrd="0" destOrd="0" presId="urn:microsoft.com/office/officeart/2005/8/layout/orgChart1"/>
    <dgm:cxn modelId="{499A92EF-14BE-4DF1-98FF-B65CE08EA8CE}" type="presParOf" srcId="{E86B3C9C-0DD2-4E8D-819E-629D61F4C174}" destId="{434C9452-83BB-4685-927E-FF8E5CC33E2C}" srcOrd="1" destOrd="0" presId="urn:microsoft.com/office/officeart/2005/8/layout/orgChart1"/>
    <dgm:cxn modelId="{A3926E98-14AC-48A1-801B-9B156871A0C0}" type="presParOf" srcId="{4C63AA92-0501-4483-9B4F-8F324FC94994}" destId="{AD3038FB-CBB8-413B-AF9E-A3ECFBADE574}" srcOrd="1" destOrd="0" presId="urn:microsoft.com/office/officeart/2005/8/layout/orgChart1"/>
    <dgm:cxn modelId="{80931B1B-263A-485B-BA73-5C8910177CAB}" type="presParOf" srcId="{4C63AA92-0501-4483-9B4F-8F324FC94994}" destId="{923D572E-6564-456B-9A49-770658200090}" srcOrd="2" destOrd="0" presId="urn:microsoft.com/office/officeart/2005/8/layout/orgChart1"/>
    <dgm:cxn modelId="{36DD425C-1AB9-4AE6-99E2-95E85F4276F2}" type="presParOf" srcId="{9FA027E5-500C-48E1-BA7B-13D02A34B7BC}" destId="{8DCDB9B4-60DA-4753-BFF9-BADEBED124F5}" srcOrd="6" destOrd="0" presId="urn:microsoft.com/office/officeart/2005/8/layout/orgChart1"/>
    <dgm:cxn modelId="{02457C3B-A4F8-41E1-95E8-A9CC785218FE}" type="presParOf" srcId="{9FA027E5-500C-48E1-BA7B-13D02A34B7BC}" destId="{F8DD4C1B-5F87-4490-BEF1-3A6F01E42C77}" srcOrd="7" destOrd="0" presId="urn:microsoft.com/office/officeart/2005/8/layout/orgChart1"/>
    <dgm:cxn modelId="{8F1143F3-A2D5-431E-BAB1-F9F12C21A906}" type="presParOf" srcId="{F8DD4C1B-5F87-4490-BEF1-3A6F01E42C77}" destId="{EA2D00F3-23D3-427A-9074-2E7188F68835}" srcOrd="0" destOrd="0" presId="urn:microsoft.com/office/officeart/2005/8/layout/orgChart1"/>
    <dgm:cxn modelId="{A9E638EF-9B88-4C5E-BF7B-1EB9A8854866}" type="presParOf" srcId="{EA2D00F3-23D3-427A-9074-2E7188F68835}" destId="{F11B7A32-2A13-4039-82D5-19086A035064}" srcOrd="0" destOrd="0" presId="urn:microsoft.com/office/officeart/2005/8/layout/orgChart1"/>
    <dgm:cxn modelId="{9F1F2238-0252-4277-9DB1-4A584855F441}" type="presParOf" srcId="{EA2D00F3-23D3-427A-9074-2E7188F68835}" destId="{526CB55A-9B4F-47B5-A924-C72F2BA1988E}" srcOrd="1" destOrd="0" presId="urn:microsoft.com/office/officeart/2005/8/layout/orgChart1"/>
    <dgm:cxn modelId="{B45F22D9-72DD-4290-8366-A29E5F85AF67}" type="presParOf" srcId="{F8DD4C1B-5F87-4490-BEF1-3A6F01E42C77}" destId="{94343829-F412-4207-B98B-96D1428C08E1}" srcOrd="1" destOrd="0" presId="urn:microsoft.com/office/officeart/2005/8/layout/orgChart1"/>
    <dgm:cxn modelId="{BDDBA3F2-A89C-4B17-AEAF-338AA9B55B5A}" type="presParOf" srcId="{F8DD4C1B-5F87-4490-BEF1-3A6F01E42C77}" destId="{70ED39A1-DE6D-453A-9049-06DE5924714B}" srcOrd="2" destOrd="0" presId="urn:microsoft.com/office/officeart/2005/8/layout/orgChart1"/>
    <dgm:cxn modelId="{6E4F75C1-6325-493C-94EF-5AD72A0400C4}" type="presParOf" srcId="{9FA027E5-500C-48E1-BA7B-13D02A34B7BC}" destId="{4469145E-9133-42B9-8DEA-E155CCF4F3E8}" srcOrd="8" destOrd="0" presId="urn:microsoft.com/office/officeart/2005/8/layout/orgChart1"/>
    <dgm:cxn modelId="{4BED8213-DAE8-407E-9D96-F97447E5C252}" type="presParOf" srcId="{9FA027E5-500C-48E1-BA7B-13D02A34B7BC}" destId="{274874D3-2260-4E19-9244-3A7E6A3903C7}" srcOrd="9" destOrd="0" presId="urn:microsoft.com/office/officeart/2005/8/layout/orgChart1"/>
    <dgm:cxn modelId="{AC90AFE6-775F-4675-B274-2F663D4DE548}" type="presParOf" srcId="{274874D3-2260-4E19-9244-3A7E6A3903C7}" destId="{6327FD94-67DB-4912-85C6-A2B522F9730C}" srcOrd="0" destOrd="0" presId="urn:microsoft.com/office/officeart/2005/8/layout/orgChart1"/>
    <dgm:cxn modelId="{3C78CBB9-A186-45E6-B502-935C3D2E405F}" type="presParOf" srcId="{6327FD94-67DB-4912-85C6-A2B522F9730C}" destId="{108496F2-6EE9-4703-82CF-BC18AF9F21A8}" srcOrd="0" destOrd="0" presId="urn:microsoft.com/office/officeart/2005/8/layout/orgChart1"/>
    <dgm:cxn modelId="{18155F0A-A0A5-473C-9533-9844A44D91F8}" type="presParOf" srcId="{6327FD94-67DB-4912-85C6-A2B522F9730C}" destId="{48E3FCB7-98CE-4775-9AF9-023CA2D21337}" srcOrd="1" destOrd="0" presId="urn:microsoft.com/office/officeart/2005/8/layout/orgChart1"/>
    <dgm:cxn modelId="{87F72B05-E4EC-46EF-9266-0D85415DB381}" type="presParOf" srcId="{274874D3-2260-4E19-9244-3A7E6A3903C7}" destId="{F5ADC896-226C-43B1-B766-583E7DC094DD}" srcOrd="1" destOrd="0" presId="urn:microsoft.com/office/officeart/2005/8/layout/orgChart1"/>
    <dgm:cxn modelId="{660D13B1-5899-4E05-A6A5-26853F130E14}" type="presParOf" srcId="{274874D3-2260-4E19-9244-3A7E6A3903C7}" destId="{18FEAE05-4EC0-437E-8B60-FEC38D587418}" srcOrd="2" destOrd="0" presId="urn:microsoft.com/office/officeart/2005/8/layout/orgChart1"/>
    <dgm:cxn modelId="{A2084C78-5068-4D99-924B-1D6606445DE1}" type="presParOf" srcId="{9FA027E5-500C-48E1-BA7B-13D02A34B7BC}" destId="{51E68F25-BAEB-4A1E-90E8-130699198E22}" srcOrd="10" destOrd="0" presId="urn:microsoft.com/office/officeart/2005/8/layout/orgChart1"/>
    <dgm:cxn modelId="{165072B7-A6AB-439E-9EBD-25AC474205CC}" type="presParOf" srcId="{9FA027E5-500C-48E1-BA7B-13D02A34B7BC}" destId="{A2EC2BF5-30A7-409D-B907-A19615BE4EF1}" srcOrd="11" destOrd="0" presId="urn:microsoft.com/office/officeart/2005/8/layout/orgChart1"/>
    <dgm:cxn modelId="{5A0CE3EA-2975-4EDD-B205-CB2E0B394248}" type="presParOf" srcId="{A2EC2BF5-30A7-409D-B907-A19615BE4EF1}" destId="{54368845-D0F4-49FE-8BD0-9BA4E303CA15}" srcOrd="0" destOrd="0" presId="urn:microsoft.com/office/officeart/2005/8/layout/orgChart1"/>
    <dgm:cxn modelId="{C037B32A-6BC4-4DE0-BB3E-9166BBC9521F}" type="presParOf" srcId="{54368845-D0F4-49FE-8BD0-9BA4E303CA15}" destId="{668DAA2C-39D4-4ED0-BC93-65D9BCFE000A}" srcOrd="0" destOrd="0" presId="urn:microsoft.com/office/officeart/2005/8/layout/orgChart1"/>
    <dgm:cxn modelId="{F6252419-8839-4AB6-8877-2976018CD4D1}" type="presParOf" srcId="{54368845-D0F4-49FE-8BD0-9BA4E303CA15}" destId="{EB0B0E67-B10C-41DE-A31D-86917DBBFEA1}" srcOrd="1" destOrd="0" presId="urn:microsoft.com/office/officeart/2005/8/layout/orgChart1"/>
    <dgm:cxn modelId="{1645A1DF-542B-4580-8D87-372EF68FBD1C}" type="presParOf" srcId="{A2EC2BF5-30A7-409D-B907-A19615BE4EF1}" destId="{3069BB82-324A-4D02-BA3D-48BC5F83B98E}" srcOrd="1" destOrd="0" presId="urn:microsoft.com/office/officeart/2005/8/layout/orgChart1"/>
    <dgm:cxn modelId="{5ABA0E3A-EB97-4DEA-85EA-C47A70F98B5E}" type="presParOf" srcId="{A2EC2BF5-30A7-409D-B907-A19615BE4EF1}" destId="{9E9AC065-5F43-48DF-8C18-0BA04B0C4973}"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E68F25-BAEB-4A1E-90E8-130699198E22}">
      <dsp:nvSpPr>
        <dsp:cNvPr id="0" name=""/>
        <dsp:cNvSpPr/>
      </dsp:nvSpPr>
      <dsp:spPr>
        <a:xfrm>
          <a:off x="3915336" y="389970"/>
          <a:ext cx="2084280" cy="616291"/>
        </a:xfrm>
        <a:custGeom>
          <a:avLst/>
          <a:gdLst/>
          <a:ahLst/>
          <a:cxnLst/>
          <a:rect l="0" t="0" r="0" b="0"/>
          <a:pathLst>
            <a:path>
              <a:moveTo>
                <a:pt x="0" y="0"/>
              </a:moveTo>
              <a:lnTo>
                <a:pt x="0" y="616291"/>
              </a:lnTo>
              <a:lnTo>
                <a:pt x="2084280" y="61629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469145E-9133-42B9-8DEA-E155CCF4F3E8}">
      <dsp:nvSpPr>
        <dsp:cNvPr id="0" name=""/>
        <dsp:cNvSpPr/>
      </dsp:nvSpPr>
      <dsp:spPr>
        <a:xfrm>
          <a:off x="3915336" y="389970"/>
          <a:ext cx="896274" cy="658034"/>
        </a:xfrm>
        <a:custGeom>
          <a:avLst/>
          <a:gdLst/>
          <a:ahLst/>
          <a:cxnLst/>
          <a:rect l="0" t="0" r="0" b="0"/>
          <a:pathLst>
            <a:path>
              <a:moveTo>
                <a:pt x="0" y="0"/>
              </a:moveTo>
              <a:lnTo>
                <a:pt x="0" y="658034"/>
              </a:lnTo>
              <a:lnTo>
                <a:pt x="896274" y="65803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DCDB9B4-60DA-4753-BFF9-BADEBED124F5}">
      <dsp:nvSpPr>
        <dsp:cNvPr id="0" name=""/>
        <dsp:cNvSpPr/>
      </dsp:nvSpPr>
      <dsp:spPr>
        <a:xfrm>
          <a:off x="3869616" y="389970"/>
          <a:ext cx="91440" cy="636177"/>
        </a:xfrm>
        <a:custGeom>
          <a:avLst/>
          <a:gdLst/>
          <a:ahLst/>
          <a:cxnLst/>
          <a:rect l="0" t="0" r="0" b="0"/>
          <a:pathLst>
            <a:path>
              <a:moveTo>
                <a:pt x="45720" y="0"/>
              </a:moveTo>
              <a:lnTo>
                <a:pt x="45720" y="636177"/>
              </a:lnTo>
              <a:lnTo>
                <a:pt x="77990" y="63617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6D8357-9580-48F5-8FB1-3E55632AA073}">
      <dsp:nvSpPr>
        <dsp:cNvPr id="0" name=""/>
        <dsp:cNvSpPr/>
      </dsp:nvSpPr>
      <dsp:spPr>
        <a:xfrm>
          <a:off x="3567277" y="389970"/>
          <a:ext cx="348059" cy="647036"/>
        </a:xfrm>
        <a:custGeom>
          <a:avLst/>
          <a:gdLst/>
          <a:ahLst/>
          <a:cxnLst/>
          <a:rect l="0" t="0" r="0" b="0"/>
          <a:pathLst>
            <a:path>
              <a:moveTo>
                <a:pt x="348059" y="0"/>
              </a:moveTo>
              <a:lnTo>
                <a:pt x="348059" y="647036"/>
              </a:lnTo>
              <a:lnTo>
                <a:pt x="0" y="64703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EC7F6C4-2CBF-4ED5-8D68-BA3241FE9A6F}">
      <dsp:nvSpPr>
        <dsp:cNvPr id="0" name=""/>
        <dsp:cNvSpPr/>
      </dsp:nvSpPr>
      <dsp:spPr>
        <a:xfrm>
          <a:off x="2704651" y="389970"/>
          <a:ext cx="1210685" cy="661821"/>
        </a:xfrm>
        <a:custGeom>
          <a:avLst/>
          <a:gdLst/>
          <a:ahLst/>
          <a:cxnLst/>
          <a:rect l="0" t="0" r="0" b="0"/>
          <a:pathLst>
            <a:path>
              <a:moveTo>
                <a:pt x="1210685" y="0"/>
              </a:moveTo>
              <a:lnTo>
                <a:pt x="1210685" y="661821"/>
              </a:lnTo>
              <a:lnTo>
                <a:pt x="0" y="66182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984F544-35DE-49AF-8D09-6D2EABF44939}">
      <dsp:nvSpPr>
        <dsp:cNvPr id="0" name=""/>
        <dsp:cNvSpPr/>
      </dsp:nvSpPr>
      <dsp:spPr>
        <a:xfrm>
          <a:off x="1781667" y="389970"/>
          <a:ext cx="2133669" cy="690927"/>
        </a:xfrm>
        <a:custGeom>
          <a:avLst/>
          <a:gdLst/>
          <a:ahLst/>
          <a:cxnLst/>
          <a:rect l="0" t="0" r="0" b="0"/>
          <a:pathLst>
            <a:path>
              <a:moveTo>
                <a:pt x="2133669" y="0"/>
              </a:moveTo>
              <a:lnTo>
                <a:pt x="2133669" y="690927"/>
              </a:lnTo>
              <a:lnTo>
                <a:pt x="0" y="69092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6F4D1F-1707-4D3E-B25E-FABCAF536638}">
      <dsp:nvSpPr>
        <dsp:cNvPr id="0" name=""/>
        <dsp:cNvSpPr/>
      </dsp:nvSpPr>
      <dsp:spPr>
        <a:xfrm>
          <a:off x="3915336" y="389970"/>
          <a:ext cx="2823068" cy="1261838"/>
        </a:xfrm>
        <a:custGeom>
          <a:avLst/>
          <a:gdLst/>
          <a:ahLst/>
          <a:cxnLst/>
          <a:rect l="0" t="0" r="0" b="0"/>
          <a:pathLst>
            <a:path>
              <a:moveTo>
                <a:pt x="0" y="0"/>
              </a:moveTo>
              <a:lnTo>
                <a:pt x="0" y="1185108"/>
              </a:lnTo>
              <a:lnTo>
                <a:pt x="2823068" y="1185108"/>
              </a:lnTo>
              <a:lnTo>
                <a:pt x="2823068" y="126183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7377428-6230-48E7-A6FE-7EF6C9B27194}">
      <dsp:nvSpPr>
        <dsp:cNvPr id="0" name=""/>
        <dsp:cNvSpPr/>
      </dsp:nvSpPr>
      <dsp:spPr>
        <a:xfrm>
          <a:off x="3915336" y="389970"/>
          <a:ext cx="997068" cy="1316368"/>
        </a:xfrm>
        <a:custGeom>
          <a:avLst/>
          <a:gdLst/>
          <a:ahLst/>
          <a:cxnLst/>
          <a:rect l="0" t="0" r="0" b="0"/>
          <a:pathLst>
            <a:path>
              <a:moveTo>
                <a:pt x="0" y="0"/>
              </a:moveTo>
              <a:lnTo>
                <a:pt x="0" y="1239638"/>
              </a:lnTo>
              <a:lnTo>
                <a:pt x="997068" y="1239638"/>
              </a:lnTo>
              <a:lnTo>
                <a:pt x="997068" y="131636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F77237E-6C0B-434D-8652-67A7E5EE1E02}">
      <dsp:nvSpPr>
        <dsp:cNvPr id="0" name=""/>
        <dsp:cNvSpPr/>
      </dsp:nvSpPr>
      <dsp:spPr>
        <a:xfrm>
          <a:off x="2743619" y="389970"/>
          <a:ext cx="1171717" cy="1297288"/>
        </a:xfrm>
        <a:custGeom>
          <a:avLst/>
          <a:gdLst/>
          <a:ahLst/>
          <a:cxnLst/>
          <a:rect l="0" t="0" r="0" b="0"/>
          <a:pathLst>
            <a:path>
              <a:moveTo>
                <a:pt x="1171717" y="0"/>
              </a:moveTo>
              <a:lnTo>
                <a:pt x="1171717" y="1220558"/>
              </a:lnTo>
              <a:lnTo>
                <a:pt x="0" y="1220558"/>
              </a:lnTo>
              <a:lnTo>
                <a:pt x="0" y="129728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A157798-7934-4265-A3EC-F538314D70AC}">
      <dsp:nvSpPr>
        <dsp:cNvPr id="0" name=""/>
        <dsp:cNvSpPr/>
      </dsp:nvSpPr>
      <dsp:spPr>
        <a:xfrm>
          <a:off x="1012451" y="389970"/>
          <a:ext cx="2902885" cy="1441972"/>
        </a:xfrm>
        <a:custGeom>
          <a:avLst/>
          <a:gdLst/>
          <a:ahLst/>
          <a:cxnLst/>
          <a:rect l="0" t="0" r="0" b="0"/>
          <a:pathLst>
            <a:path>
              <a:moveTo>
                <a:pt x="2902885" y="0"/>
              </a:moveTo>
              <a:lnTo>
                <a:pt x="2902885" y="1365241"/>
              </a:lnTo>
              <a:lnTo>
                <a:pt x="0" y="1365241"/>
              </a:lnTo>
              <a:lnTo>
                <a:pt x="0" y="144197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7DC0FB2-BFA4-4CD1-941E-92E3724B6E2A}">
      <dsp:nvSpPr>
        <dsp:cNvPr id="0" name=""/>
        <dsp:cNvSpPr/>
      </dsp:nvSpPr>
      <dsp:spPr>
        <a:xfrm>
          <a:off x="3397064" y="52306"/>
          <a:ext cx="1036544" cy="337663"/>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s-MX" sz="1100" b="1" kern="1200" smtClean="0"/>
            <a:t>¿Por qué ?</a:t>
          </a:r>
          <a:endParaRPr lang="es-MX" sz="1100" b="1" kern="1200" dirty="0"/>
        </a:p>
      </dsp:txBody>
      <dsp:txXfrm>
        <a:off x="3397064" y="52306"/>
        <a:ext cx="1036544" cy="337663"/>
      </dsp:txXfrm>
    </dsp:sp>
    <dsp:sp modelId="{762C7BC9-287E-425E-B1B1-49289B1392E7}">
      <dsp:nvSpPr>
        <dsp:cNvPr id="0" name=""/>
        <dsp:cNvSpPr/>
      </dsp:nvSpPr>
      <dsp:spPr>
        <a:xfrm>
          <a:off x="647069" y="1831942"/>
          <a:ext cx="730763" cy="365381"/>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s-MX" sz="1100" b="1" kern="1200" smtClean="0"/>
            <a:t>Materiales</a:t>
          </a:r>
          <a:endParaRPr lang="es-MX" sz="1100" b="1" kern="1200" dirty="0"/>
        </a:p>
      </dsp:txBody>
      <dsp:txXfrm>
        <a:off x="647069" y="1831942"/>
        <a:ext cx="730763" cy="365381"/>
      </dsp:txXfrm>
    </dsp:sp>
    <dsp:sp modelId="{98D79D90-DCEF-4129-8456-4CE6AE3325F6}">
      <dsp:nvSpPr>
        <dsp:cNvPr id="0" name=""/>
        <dsp:cNvSpPr/>
      </dsp:nvSpPr>
      <dsp:spPr>
        <a:xfrm>
          <a:off x="1930107" y="1687258"/>
          <a:ext cx="1627023" cy="599171"/>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s-MX" sz="1100" b="1" kern="1200" smtClean="0"/>
            <a:t>Movimiento</a:t>
          </a:r>
          <a:endParaRPr lang="es-MX" sz="1100" b="1" kern="1200" dirty="0"/>
        </a:p>
      </dsp:txBody>
      <dsp:txXfrm>
        <a:off x="1930107" y="1687258"/>
        <a:ext cx="1627023" cy="599171"/>
      </dsp:txXfrm>
    </dsp:sp>
    <dsp:sp modelId="{4FCB3BA7-2844-40B5-AE38-63C44EF1DADB}">
      <dsp:nvSpPr>
        <dsp:cNvPr id="0" name=""/>
        <dsp:cNvSpPr/>
      </dsp:nvSpPr>
      <dsp:spPr>
        <a:xfrm>
          <a:off x="4073971" y="1706338"/>
          <a:ext cx="1676868" cy="551814"/>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s-MX" sz="1100" b="1" kern="1200" smtClean="0"/>
            <a:t>Métodos</a:t>
          </a:r>
          <a:endParaRPr lang="es-MX" sz="1100" b="1" kern="1200" dirty="0"/>
        </a:p>
      </dsp:txBody>
      <dsp:txXfrm>
        <a:off x="4073971" y="1706338"/>
        <a:ext cx="1676868" cy="551814"/>
      </dsp:txXfrm>
    </dsp:sp>
    <dsp:sp modelId="{42634581-1CF4-488B-BDDB-4001281FD704}">
      <dsp:nvSpPr>
        <dsp:cNvPr id="0" name=""/>
        <dsp:cNvSpPr/>
      </dsp:nvSpPr>
      <dsp:spPr>
        <a:xfrm>
          <a:off x="6358564" y="1651809"/>
          <a:ext cx="759680" cy="781113"/>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s-MX" sz="1100" b="1" kern="1200" smtClean="0"/>
            <a:t>Sistema </a:t>
          </a:r>
        </a:p>
        <a:p>
          <a:pPr lvl="0" algn="ctr" defTabSz="488950">
            <a:lnSpc>
              <a:spcPct val="90000"/>
            </a:lnSpc>
            <a:spcBef>
              <a:spcPct val="0"/>
            </a:spcBef>
            <a:spcAft>
              <a:spcPct val="35000"/>
            </a:spcAft>
          </a:pPr>
          <a:r>
            <a:rPr lang="es-MX" sz="1100" b="1" kern="1200" smtClean="0"/>
            <a:t>Elegi</a:t>
          </a:r>
          <a:r>
            <a:rPr lang="es-MX" sz="1100" kern="1200" smtClean="0"/>
            <a:t>do</a:t>
          </a:r>
          <a:endParaRPr lang="es-MX" sz="1100" kern="1200" dirty="0" smtClean="0"/>
        </a:p>
      </dsp:txBody>
      <dsp:txXfrm>
        <a:off x="6358564" y="1651809"/>
        <a:ext cx="759680" cy="781113"/>
      </dsp:txXfrm>
    </dsp:sp>
    <dsp:sp modelId="{459F027B-6572-4D03-9B30-59C47FFD4151}">
      <dsp:nvSpPr>
        <dsp:cNvPr id="0" name=""/>
        <dsp:cNvSpPr/>
      </dsp:nvSpPr>
      <dsp:spPr>
        <a:xfrm>
          <a:off x="999955" y="721550"/>
          <a:ext cx="781712" cy="718695"/>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s-MX" sz="1100" b="1" kern="1200" smtClean="0"/>
            <a:t>¿Qué?</a:t>
          </a:r>
          <a:endParaRPr lang="es-MX" sz="1100" b="1" kern="1200" dirty="0"/>
        </a:p>
      </dsp:txBody>
      <dsp:txXfrm>
        <a:off x="999955" y="721550"/>
        <a:ext cx="781712" cy="718695"/>
      </dsp:txXfrm>
    </dsp:sp>
    <dsp:sp modelId="{CCC66853-F8EC-46D3-816D-D1D32670E63B}">
      <dsp:nvSpPr>
        <dsp:cNvPr id="0" name=""/>
        <dsp:cNvSpPr/>
      </dsp:nvSpPr>
      <dsp:spPr>
        <a:xfrm rot="10800000" flipV="1">
          <a:off x="1910917" y="721550"/>
          <a:ext cx="793733" cy="66048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s-MX" sz="1100" b="1" kern="1200" smtClean="0"/>
            <a:t>¿Dónde?</a:t>
          </a:r>
          <a:endParaRPr lang="es-MX" sz="1100" b="1" kern="1200" dirty="0" smtClean="0"/>
        </a:p>
      </dsp:txBody>
      <dsp:txXfrm rot="-10800000">
        <a:off x="1910917" y="721550"/>
        <a:ext cx="793733" cy="660482"/>
      </dsp:txXfrm>
    </dsp:sp>
    <dsp:sp modelId="{0FF3B1B0-D54F-46DB-846C-D945F8BEEA8A}">
      <dsp:nvSpPr>
        <dsp:cNvPr id="0" name=""/>
        <dsp:cNvSpPr/>
      </dsp:nvSpPr>
      <dsp:spPr>
        <a:xfrm>
          <a:off x="2929050" y="721550"/>
          <a:ext cx="638227" cy="63091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s-MX" sz="1100" b="1" kern="1200" smtClean="0"/>
            <a:t>¿Cuándo?</a:t>
          </a:r>
          <a:endParaRPr lang="es-MX" sz="1100" b="1" kern="1200" dirty="0"/>
        </a:p>
      </dsp:txBody>
      <dsp:txXfrm>
        <a:off x="2929050" y="721550"/>
        <a:ext cx="638227" cy="630912"/>
      </dsp:txXfrm>
    </dsp:sp>
    <dsp:sp modelId="{F11B7A32-2A13-4039-82D5-19086A035064}">
      <dsp:nvSpPr>
        <dsp:cNvPr id="0" name=""/>
        <dsp:cNvSpPr/>
      </dsp:nvSpPr>
      <dsp:spPr>
        <a:xfrm>
          <a:off x="3947607" y="701728"/>
          <a:ext cx="702702" cy="648837"/>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s-MX" sz="1100" b="1" kern="1200" smtClean="0"/>
            <a:t>¿Cómo?</a:t>
          </a:r>
          <a:endParaRPr lang="es-MX" sz="1100" b="1" kern="1200" dirty="0" smtClean="0"/>
        </a:p>
      </dsp:txBody>
      <dsp:txXfrm>
        <a:off x="3947607" y="701728"/>
        <a:ext cx="702702" cy="648837"/>
      </dsp:txXfrm>
    </dsp:sp>
    <dsp:sp modelId="{108496F2-6EE9-4703-82CF-BC18AF9F21A8}">
      <dsp:nvSpPr>
        <dsp:cNvPr id="0" name=""/>
        <dsp:cNvSpPr/>
      </dsp:nvSpPr>
      <dsp:spPr>
        <a:xfrm>
          <a:off x="4811611" y="701728"/>
          <a:ext cx="706516" cy="69255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s-MX" sz="1100" b="1" kern="1200" smtClean="0"/>
            <a:t>¿Quién?</a:t>
          </a:r>
          <a:endParaRPr lang="es-MX" sz="1100" b="1" kern="1200" dirty="0"/>
        </a:p>
      </dsp:txBody>
      <dsp:txXfrm>
        <a:off x="4811611" y="701728"/>
        <a:ext cx="706516" cy="692552"/>
      </dsp:txXfrm>
    </dsp:sp>
    <dsp:sp modelId="{668DAA2C-39D4-4ED0-BC93-65D9BCFE000A}">
      <dsp:nvSpPr>
        <dsp:cNvPr id="0" name=""/>
        <dsp:cNvSpPr/>
      </dsp:nvSpPr>
      <dsp:spPr>
        <a:xfrm>
          <a:off x="5999617" y="647725"/>
          <a:ext cx="706641" cy="717072"/>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s-MX" sz="1100" b="1" kern="1200" smtClean="0"/>
            <a:t>¿Cuál?</a:t>
          </a:r>
          <a:endParaRPr lang="es-MX" sz="1100" b="1" kern="1200" dirty="0"/>
        </a:p>
      </dsp:txBody>
      <dsp:txXfrm>
        <a:off x="5999617" y="647725"/>
        <a:ext cx="706641" cy="717072"/>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C93DA2-DE67-42BE-A8FA-79B62AA4BADE}" type="datetimeFigureOut">
              <a:rPr lang="es-MX" smtClean="0"/>
              <a:t>28/03/2017</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45FE18-429F-4D63-A3E9-787B9B5991F2}" type="slidenum">
              <a:rPr lang="es-MX" smtClean="0"/>
              <a:t>‹Nº›</a:t>
            </a:fld>
            <a:endParaRPr lang="es-MX"/>
          </a:p>
        </p:txBody>
      </p:sp>
    </p:spTree>
    <p:extLst>
      <p:ext uri="{BB962C8B-B14F-4D97-AF65-F5344CB8AC3E}">
        <p14:creationId xmlns:p14="http://schemas.microsoft.com/office/powerpoint/2010/main" val="2780547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6445FE18-429F-4D63-A3E9-787B9B5991F2}" type="slidenum">
              <a:rPr lang="es-MX" smtClean="0"/>
              <a:t>2</a:t>
            </a:fld>
            <a:endParaRPr lang="es-MX"/>
          </a:p>
        </p:txBody>
      </p:sp>
    </p:spTree>
    <p:extLst>
      <p:ext uri="{BB962C8B-B14F-4D97-AF65-F5344CB8AC3E}">
        <p14:creationId xmlns:p14="http://schemas.microsoft.com/office/powerpoint/2010/main" val="13824194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66628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69241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3334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6151432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512539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110132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504264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5517504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495791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10068318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9135193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0027022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958761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28/03/2017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t>28/03/2017</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t>‹Nº›</a:t>
            </a:fld>
            <a:endParaRPr lang="es-MX"/>
          </a:p>
        </p:txBody>
      </p:sp>
    </p:spTree>
    <p:extLst>
      <p:ext uri="{BB962C8B-B14F-4D97-AF65-F5344CB8AC3E}">
        <p14:creationId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solidFill>
                  <a:prstClr val="black">
                    <a:tint val="75000"/>
                  </a:prstClr>
                </a:solidFill>
              </a:rPr>
              <a:pPr/>
              <a:t>28/03/2017</a:t>
            </a:fld>
            <a:endParaRPr lang="es-MX">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1117761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g"/><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ECUACIÓN DE UN SISTEMA DE MANEJO DE MATERIALES </a:t>
            </a:r>
            <a:endParaRPr lang="es-MX" dirty="0"/>
          </a:p>
        </p:txBody>
      </p:sp>
      <p:sp>
        <p:nvSpPr>
          <p:cNvPr id="4" name="3 Subtítulo"/>
          <p:cNvSpPr txBox="1">
            <a:spLocks noGrp="1"/>
          </p:cNvSpPr>
          <p:nvPr>
            <p:ph type="subTitle" idx="1"/>
          </p:nvPr>
        </p:nvSpPr>
        <p:spPr>
          <a:xfrm>
            <a:off x="1043608" y="3717032"/>
            <a:ext cx="7776864" cy="1877437"/>
          </a:xfrm>
          <a:prstGeom prst="rect">
            <a:avLst/>
          </a:prstGeom>
          <a:noFill/>
        </p:spPr>
        <p:txBody>
          <a:bodyPr wrap="square" rtlCol="0">
            <a:spAutoFit/>
          </a:bodyPr>
          <a:lstStyle/>
          <a:p>
            <a:pPr algn="l"/>
            <a:r>
              <a:rPr lang="es-MX" sz="2000" b="1" dirty="0" smtClean="0">
                <a:solidFill>
                  <a:schemeClr val="tx1"/>
                </a:solidFill>
                <a:latin typeface="Arial" pitchFamily="34" charset="0"/>
                <a:cs typeface="Arial" pitchFamily="34" charset="0"/>
              </a:rPr>
              <a:t>Área </a:t>
            </a:r>
            <a:r>
              <a:rPr lang="es-MX" sz="2000" b="1" dirty="0" smtClean="0">
                <a:solidFill>
                  <a:schemeClr val="tx1"/>
                </a:solidFill>
                <a:latin typeface="Arial" pitchFamily="34" charset="0"/>
                <a:cs typeface="Arial" pitchFamily="34" charset="0"/>
              </a:rPr>
              <a:t>Académica: Licenciatura en Ingeniería </a:t>
            </a:r>
            <a:r>
              <a:rPr lang="es-MX" sz="2000" b="1" dirty="0" smtClean="0">
                <a:solidFill>
                  <a:schemeClr val="tx1"/>
                </a:solidFill>
                <a:latin typeface="Arial" pitchFamily="34" charset="0"/>
                <a:cs typeface="Arial" pitchFamily="34" charset="0"/>
              </a:rPr>
              <a:t>Industrial </a:t>
            </a: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Profesor(a</a:t>
            </a:r>
            <a:r>
              <a:rPr lang="es-MX" sz="2000" b="1" dirty="0" smtClean="0">
                <a:solidFill>
                  <a:schemeClr val="tx1"/>
                </a:solidFill>
                <a:latin typeface="Arial" pitchFamily="34" charset="0"/>
                <a:cs typeface="Arial" pitchFamily="34" charset="0"/>
              </a:rPr>
              <a:t>): Ing</a:t>
            </a:r>
            <a:r>
              <a:rPr lang="es-MX" sz="2000" b="1" dirty="0" smtClean="0">
                <a:solidFill>
                  <a:schemeClr val="tx1"/>
                </a:solidFill>
                <a:latin typeface="Arial" pitchFamily="34" charset="0"/>
                <a:cs typeface="Arial" pitchFamily="34" charset="0"/>
              </a:rPr>
              <a:t>. Gema Cristal García Almeida</a:t>
            </a:r>
          </a:p>
          <a:p>
            <a:pPr algn="l"/>
            <a:endParaRPr lang="es-MX" sz="2000" b="1" dirty="0" smtClean="0">
              <a:solidFill>
                <a:schemeClr val="tx1"/>
              </a:solidFill>
              <a:latin typeface="Arial" pitchFamily="34" charset="0"/>
              <a:cs typeface="Arial" pitchFamily="34" charset="0"/>
            </a:endParaRPr>
          </a:p>
          <a:p>
            <a:pPr algn="just"/>
            <a:r>
              <a:rPr lang="es-MX" sz="2000" b="1" dirty="0" smtClean="0">
                <a:solidFill>
                  <a:schemeClr val="tx1"/>
                </a:solidFill>
                <a:latin typeface="Arial" pitchFamily="34" charset="0"/>
                <a:cs typeface="Arial" pitchFamily="34" charset="0"/>
              </a:rPr>
              <a:t>Periodo: </a:t>
            </a:r>
            <a:r>
              <a:rPr lang="es-MX" sz="2000" b="1" dirty="0" smtClean="0">
                <a:solidFill>
                  <a:schemeClr val="tx1"/>
                </a:solidFill>
                <a:latin typeface="Arial" pitchFamily="34" charset="0"/>
                <a:cs typeface="Arial" pitchFamily="34" charset="0"/>
              </a:rPr>
              <a:t>Enero-junio 2017</a:t>
            </a:r>
            <a:endParaRPr lang="es-MX" sz="2000" b="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099427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2 Marcador de contenido"/>
          <p:cNvSpPr>
            <a:spLocks noGrp="1"/>
          </p:cNvSpPr>
          <p:nvPr>
            <p:ph idx="1"/>
          </p:nvPr>
        </p:nvSpPr>
        <p:spPr>
          <a:xfrm>
            <a:off x="251520" y="908720"/>
            <a:ext cx="8579296" cy="5257800"/>
          </a:xfrm>
        </p:spPr>
        <p:txBody>
          <a:bodyPr>
            <a:normAutofit/>
          </a:bodyPr>
          <a:lstStyle/>
          <a:p>
            <a:pPr marL="0" indent="0">
              <a:buNone/>
            </a:pPr>
            <a:r>
              <a:rPr lang="es-MX" sz="2400" b="1" dirty="0"/>
              <a:t>La pregunta Cuál</a:t>
            </a:r>
          </a:p>
          <a:p>
            <a:pPr marL="514350" indent="-514350">
              <a:buAutoNum type="arabicPeriod"/>
            </a:pPr>
            <a:r>
              <a:rPr lang="es-MX" sz="2400" dirty="0"/>
              <a:t>¿Cuáles operaciones de manejo de materiales son necesarios?</a:t>
            </a:r>
          </a:p>
          <a:p>
            <a:pPr marL="514350" indent="-514350">
              <a:buAutoNum type="arabicPeriod"/>
            </a:pPr>
            <a:r>
              <a:rPr lang="es-MX" sz="2400" dirty="0"/>
              <a:t>¿Cuál tipo de equipo de manejo de materiales debe considerarse, en caso necesario?</a:t>
            </a:r>
          </a:p>
          <a:p>
            <a:pPr marL="514350" indent="-514350">
              <a:buAutoNum type="arabicPeriod"/>
            </a:pPr>
            <a:r>
              <a:rPr lang="es-MX" sz="2400" dirty="0"/>
              <a:t>¿Cuál sistema de manejo de materiales tiene un costo conveniente?</a:t>
            </a:r>
          </a:p>
          <a:p>
            <a:pPr marL="514350" indent="-514350">
              <a:buAutoNum type="arabicPeriod"/>
            </a:pPr>
            <a:r>
              <a:rPr lang="es-MX" sz="2400" dirty="0"/>
              <a:t>¿Cuál alternativa se prefiere?</a:t>
            </a:r>
          </a:p>
          <a:p>
            <a:pPr marL="0" indent="0">
              <a:buNone/>
            </a:pPr>
            <a:endParaRPr lang="es-MX" sz="2400" dirty="0" smtClean="0"/>
          </a:p>
        </p:txBody>
      </p:sp>
    </p:spTree>
    <p:extLst>
      <p:ext uri="{BB962C8B-B14F-4D97-AF65-F5344CB8AC3E}">
        <p14:creationId xmlns:p14="http://schemas.microsoft.com/office/powerpoint/2010/main" val="3191393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2 Marcador de contenido"/>
          <p:cNvSpPr>
            <a:spLocks noGrp="1"/>
          </p:cNvSpPr>
          <p:nvPr>
            <p:ph idx="1"/>
          </p:nvPr>
        </p:nvSpPr>
        <p:spPr>
          <a:xfrm>
            <a:off x="251520" y="548680"/>
            <a:ext cx="8579296" cy="5257800"/>
          </a:xfrm>
        </p:spPr>
        <p:txBody>
          <a:bodyPr>
            <a:normAutofit/>
          </a:bodyPr>
          <a:lstStyle/>
          <a:p>
            <a:pPr marL="0" indent="0" algn="just">
              <a:buNone/>
            </a:pPr>
            <a:r>
              <a:rPr lang="es-MX" sz="2400" dirty="0" smtClean="0"/>
              <a:t>Con </a:t>
            </a:r>
            <a:r>
              <a:rPr lang="es-MX" sz="2400" dirty="0"/>
              <a:t>esta preguntas y hasta aquí nuestro análisis ha sido a nivel conceptual, esta evaluación nos ofrece la oportunidad de avaluar los problemas del manejo de materiales desde una perspectiva de sistema. Ahora hay que analizar modos mas específicos de examinar los problemas del manejo de materiales. Una manera de hacerlo es organizar los datos en una </a:t>
            </a:r>
            <a:r>
              <a:rPr lang="es-MX" sz="2400" b="1" dirty="0"/>
              <a:t>tabla de planificación de manejo de materiales.</a:t>
            </a:r>
            <a:endParaRPr lang="es-MX" sz="2400" dirty="0"/>
          </a:p>
          <a:p>
            <a:pPr marL="0" indent="0">
              <a:buNone/>
            </a:pPr>
            <a:endParaRPr lang="es-MX" sz="2400" dirty="0" smtClean="0"/>
          </a:p>
        </p:txBody>
      </p:sp>
    </p:spTree>
    <p:extLst>
      <p:ext uri="{BB962C8B-B14F-4D97-AF65-F5344CB8AC3E}">
        <p14:creationId xmlns:p14="http://schemas.microsoft.com/office/powerpoint/2010/main" val="30629938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endParaRPr lang="es-MX" b="1" dirty="0" smtClean="0">
              <a:latin typeface="Arial" pitchFamily="34" charset="0"/>
              <a:cs typeface="Arial" pitchFamily="34" charset="0"/>
            </a:endParaRPr>
          </a:p>
          <a:p>
            <a:endParaRPr lang="es-MX" b="1" dirty="0">
              <a:latin typeface="Arial" pitchFamily="34" charset="0"/>
              <a:cs typeface="Arial" pitchFamily="34" charset="0"/>
            </a:endParaRPr>
          </a:p>
        </p:txBody>
      </p:sp>
      <p:sp>
        <p:nvSpPr>
          <p:cNvPr id="4" name="3 Rectángulo"/>
          <p:cNvSpPr/>
          <p:nvPr/>
        </p:nvSpPr>
        <p:spPr>
          <a:xfrm>
            <a:off x="1043608" y="1340768"/>
            <a:ext cx="6984776" cy="3046988"/>
          </a:xfrm>
          <a:prstGeom prst="rect">
            <a:avLst/>
          </a:prstGeom>
        </p:spPr>
        <p:txBody>
          <a:bodyPr wrap="square">
            <a:spAutoFit/>
          </a:bodyPr>
          <a:lstStyle/>
          <a:p>
            <a:r>
              <a:rPr lang="es-ES" sz="2400" b="1" dirty="0"/>
              <a:t>Bibliografía</a:t>
            </a:r>
            <a:endParaRPr lang="es-MX" sz="2400" b="1" dirty="0"/>
          </a:p>
          <a:p>
            <a:pPr algn="just"/>
            <a:r>
              <a:rPr lang="es-ES" sz="2400" dirty="0" err="1"/>
              <a:t>Tompkilns</a:t>
            </a:r>
            <a:r>
              <a:rPr lang="es-ES" sz="2400" dirty="0"/>
              <a:t> , J., White, J., </a:t>
            </a:r>
            <a:r>
              <a:rPr lang="es-ES" sz="2400" dirty="0" err="1"/>
              <a:t>Bozer</a:t>
            </a:r>
            <a:r>
              <a:rPr lang="es-ES" sz="2400" dirty="0"/>
              <a:t>, Y., &amp; </a:t>
            </a:r>
            <a:r>
              <a:rPr lang="es-ES" sz="2400" dirty="0" err="1"/>
              <a:t>Tanchoco</a:t>
            </a:r>
            <a:r>
              <a:rPr lang="es-ES" sz="2400" dirty="0"/>
              <a:t>, J. (s.f.). </a:t>
            </a:r>
            <a:r>
              <a:rPr lang="es-ES" sz="2400" i="1" dirty="0"/>
              <a:t>Planeación de Instalaciones</a:t>
            </a:r>
            <a:r>
              <a:rPr lang="es-ES" sz="2400" dirty="0"/>
              <a:t> (4ta. ed.). </a:t>
            </a:r>
            <a:r>
              <a:rPr lang="es-ES" sz="2400" dirty="0" err="1"/>
              <a:t>Cengage</a:t>
            </a:r>
            <a:r>
              <a:rPr lang="es-ES" sz="2400" dirty="0"/>
              <a:t> </a:t>
            </a:r>
            <a:r>
              <a:rPr lang="es-ES" sz="2400" dirty="0" err="1"/>
              <a:t>Learning</a:t>
            </a:r>
            <a:r>
              <a:rPr lang="es-ES" sz="2400" dirty="0"/>
              <a:t>.</a:t>
            </a:r>
            <a:endParaRPr lang="es-MX" sz="2400" dirty="0"/>
          </a:p>
          <a:p>
            <a:r>
              <a:rPr lang="es-MX" sz="2400" dirty="0"/>
              <a:t> </a:t>
            </a:r>
          </a:p>
          <a:p>
            <a:r>
              <a:rPr lang="es-MX" sz="2400" dirty="0" smtClean="0"/>
              <a:t>.</a:t>
            </a:r>
            <a:endParaRPr lang="es-MX" sz="2400" dirty="0"/>
          </a:p>
          <a:p>
            <a:r>
              <a:rPr lang="es-MX" sz="2400" dirty="0" smtClean="0"/>
              <a:t> </a:t>
            </a:r>
          </a:p>
          <a:p>
            <a:pPr algn="just"/>
            <a:endParaRPr lang="es-MX" sz="2400" dirty="0"/>
          </a:p>
        </p:txBody>
      </p:sp>
    </p:spTree>
    <p:extLst>
      <p:ext uri="{BB962C8B-B14F-4D97-AF65-F5344CB8AC3E}">
        <p14:creationId xmlns:p14="http://schemas.microsoft.com/office/powerpoint/2010/main" val="39894303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67544" y="9952"/>
            <a:ext cx="8229600" cy="1143000"/>
          </a:xfrm>
        </p:spPr>
        <p:txBody>
          <a:bodyPr>
            <a:normAutofit/>
          </a:bodyPr>
          <a:lstStyle/>
          <a:p>
            <a:r>
              <a:rPr lang="es-MX" sz="2600" dirty="0" smtClean="0"/>
              <a:t>ECUACIÓN DE UN SISTEMA DE MANEJO DE MATERIALES </a:t>
            </a:r>
            <a:endParaRPr lang="es-MX" sz="2600" dirty="0"/>
          </a:p>
        </p:txBody>
      </p:sp>
      <p:sp>
        <p:nvSpPr>
          <p:cNvPr id="3" name="2 Marcador de contenido"/>
          <p:cNvSpPr>
            <a:spLocks noGrp="1"/>
          </p:cNvSpPr>
          <p:nvPr>
            <p:ph idx="1"/>
          </p:nvPr>
        </p:nvSpPr>
        <p:spPr>
          <a:xfrm>
            <a:off x="467544" y="908720"/>
            <a:ext cx="8229600" cy="4525963"/>
          </a:xfrm>
        </p:spPr>
        <p:txBody>
          <a:bodyPr>
            <a:normAutofit fontScale="55000" lnSpcReduction="20000"/>
          </a:bodyPr>
          <a:lstStyle/>
          <a:p>
            <a:pPr marL="0" indent="0" algn="ctr">
              <a:buNone/>
            </a:pPr>
            <a:r>
              <a:rPr lang="es-MX" sz="3400" b="1" dirty="0">
                <a:latin typeface="Arial" panose="020B0604020202020204" pitchFamily="34" charset="0"/>
                <a:cs typeface="Arial" pitchFamily="34" charset="0"/>
              </a:rPr>
              <a:t>Resumen</a:t>
            </a:r>
          </a:p>
          <a:p>
            <a:pPr marL="0" indent="0" algn="just">
              <a:buNone/>
            </a:pPr>
            <a:endParaRPr lang="es-MX" sz="3400" b="1" dirty="0" smtClean="0">
              <a:latin typeface="Arial" panose="020B0604020202020204" pitchFamily="34" charset="0"/>
              <a:cs typeface="Arial" pitchFamily="34" charset="0"/>
            </a:endParaRPr>
          </a:p>
          <a:p>
            <a:pPr marL="0" indent="0" algn="just">
              <a:buNone/>
            </a:pPr>
            <a:r>
              <a:rPr lang="es-MX" sz="3400" dirty="0">
                <a:latin typeface="Arial" panose="020B0604020202020204" pitchFamily="34" charset="0"/>
                <a:cs typeface="Arial" panose="020B0604020202020204" pitchFamily="34" charset="0"/>
              </a:rPr>
              <a:t>Como ayuda para guiar el desarrollo de diseños alternativos de un sistema de manejo de materiales, es muy útil usar la </a:t>
            </a:r>
            <a:r>
              <a:rPr lang="es-MX" sz="3400" b="1" dirty="0">
                <a:latin typeface="Arial" panose="020B0604020202020204" pitchFamily="34" charset="0"/>
                <a:cs typeface="Arial" panose="020B0604020202020204" pitchFamily="34" charset="0"/>
              </a:rPr>
              <a:t>ecuación de un sistema de manejo de </a:t>
            </a:r>
            <a:r>
              <a:rPr lang="es-MX" sz="3400" b="1" dirty="0" smtClean="0">
                <a:latin typeface="Arial" panose="020B0604020202020204" pitchFamily="34" charset="0"/>
                <a:cs typeface="Arial" panose="020B0604020202020204" pitchFamily="34" charset="0"/>
              </a:rPr>
              <a:t>materiales </a:t>
            </a:r>
            <a:r>
              <a:rPr lang="es-MX" sz="3400" dirty="0" smtClean="0">
                <a:latin typeface="Arial" panose="020B0604020202020204" pitchFamily="34" charset="0"/>
                <a:cs typeface="Arial" panose="020B0604020202020204" pitchFamily="34" charset="0"/>
              </a:rPr>
              <a:t>ya que  </a:t>
            </a:r>
            <a:r>
              <a:rPr lang="es-MX" sz="3400" dirty="0">
                <a:latin typeface="Arial" panose="020B0604020202020204" pitchFamily="34" charset="0"/>
                <a:cs typeface="Arial" panose="020B0604020202020204" pitchFamily="34" charset="0"/>
              </a:rPr>
              <a:t>brinda la estructura para identificar soluciones a los problemas de manejo de materiales</a:t>
            </a:r>
            <a:r>
              <a:rPr lang="es-MX" sz="2800" dirty="0"/>
              <a:t>.</a:t>
            </a:r>
          </a:p>
          <a:p>
            <a:pPr marL="0" indent="0" algn="just">
              <a:buNone/>
            </a:pPr>
            <a:endParaRPr lang="es-MX" sz="2600" b="1" dirty="0" smtClean="0">
              <a:latin typeface="Arial" pitchFamily="34" charset="0"/>
              <a:cs typeface="Arial" pitchFamily="34" charset="0"/>
            </a:endParaRPr>
          </a:p>
          <a:p>
            <a:pPr marL="0" indent="0" algn="ctr">
              <a:buNone/>
            </a:pPr>
            <a:r>
              <a:rPr lang="es-MX" b="1" dirty="0" err="1" smtClean="0">
                <a:latin typeface="Arial" pitchFamily="34" charset="0"/>
                <a:cs typeface="Arial" pitchFamily="34" charset="0"/>
              </a:rPr>
              <a:t>Abstract</a:t>
            </a:r>
            <a:endParaRPr lang="es-MX" b="1" dirty="0" smtClean="0">
              <a:latin typeface="Arial" pitchFamily="34" charset="0"/>
              <a:cs typeface="Arial" pitchFamily="34" charset="0"/>
            </a:endParaRPr>
          </a:p>
          <a:p>
            <a:pPr marL="0" indent="0" algn="ctr">
              <a:buNone/>
            </a:pPr>
            <a:endParaRPr lang="es-MX" b="1" dirty="0" smtClean="0">
              <a:latin typeface="Arial" pitchFamily="34" charset="0"/>
              <a:cs typeface="Arial" pitchFamily="34" charset="0"/>
            </a:endParaRPr>
          </a:p>
          <a:p>
            <a:pPr marL="0" indent="0" algn="just">
              <a:buNone/>
            </a:pPr>
            <a:r>
              <a:rPr lang="en-US" sz="3400" dirty="0">
                <a:latin typeface="Arial" panose="020B0604020202020204" pitchFamily="34" charset="0"/>
                <a:cs typeface="Arial" panose="020B0604020202020204" pitchFamily="34" charset="0"/>
              </a:rPr>
              <a:t>As an aid in guiding the development of alternative designs for a material handling system, it is very useful to use the equation of a material handling system as it provides the structure for identifying </a:t>
            </a:r>
            <a:r>
              <a:rPr lang="en-US" sz="3400" dirty="0" smtClean="0">
                <a:latin typeface="Arial" panose="020B0604020202020204" pitchFamily="34" charset="0"/>
                <a:cs typeface="Arial" panose="020B0604020202020204" pitchFamily="34" charset="0"/>
              </a:rPr>
              <a:t>solutions </a:t>
            </a:r>
            <a:r>
              <a:rPr lang="en-US" sz="3400" dirty="0">
                <a:latin typeface="Arial" panose="020B0604020202020204" pitchFamily="34" charset="0"/>
                <a:cs typeface="Arial" panose="020B0604020202020204" pitchFamily="34" charset="0"/>
              </a:rPr>
              <a:t>to material handling </a:t>
            </a:r>
            <a:r>
              <a:rPr lang="en-US" sz="3400" dirty="0" smtClean="0">
                <a:latin typeface="Arial" panose="020B0604020202020204" pitchFamily="34" charset="0"/>
                <a:cs typeface="Arial" panose="020B0604020202020204" pitchFamily="34" charset="0"/>
              </a:rPr>
              <a:t>problems.</a:t>
            </a:r>
          </a:p>
          <a:p>
            <a:pPr marL="0" indent="0" algn="just">
              <a:buNone/>
            </a:pPr>
            <a:endParaRPr lang="en-US" sz="3400" b="1" dirty="0">
              <a:latin typeface="Arial" panose="020B0604020202020204" pitchFamily="34" charset="0"/>
              <a:cs typeface="Arial" panose="020B0604020202020204" pitchFamily="34" charset="0"/>
            </a:endParaRPr>
          </a:p>
          <a:p>
            <a:pPr marL="0" indent="0" algn="just">
              <a:buNone/>
            </a:pPr>
            <a:r>
              <a:rPr lang="en-US" sz="3400" b="1" dirty="0" smtClean="0">
                <a:latin typeface="Arial" panose="020B0604020202020204" pitchFamily="34" charset="0"/>
                <a:cs typeface="Arial" panose="020B0604020202020204" pitchFamily="34" charset="0"/>
              </a:rPr>
              <a:t>Keywords: </a:t>
            </a:r>
            <a:r>
              <a:rPr lang="en-US" sz="3400" dirty="0" smtClean="0">
                <a:latin typeface="Arial" panose="020B0604020202020204" pitchFamily="34" charset="0"/>
                <a:cs typeface="Arial" panose="020B0604020202020204" pitchFamily="34" charset="0"/>
              </a:rPr>
              <a:t>material, problems y questions.</a:t>
            </a:r>
            <a:endParaRPr lang="es-MX" sz="3400" dirty="0" smtClean="0">
              <a:latin typeface="Arial" pitchFamily="34" charset="0"/>
              <a:cs typeface="Arial" pitchFamily="34" charset="0"/>
            </a:endParaRPr>
          </a:p>
        </p:txBody>
      </p:sp>
    </p:spTree>
    <p:extLst>
      <p:ext uri="{BB962C8B-B14F-4D97-AF65-F5344CB8AC3E}">
        <p14:creationId xmlns:p14="http://schemas.microsoft.com/office/powerpoint/2010/main" val="28627176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323528" y="274638"/>
            <a:ext cx="8640960" cy="1143000"/>
          </a:xfrm>
        </p:spPr>
        <p:txBody>
          <a:bodyPr>
            <a:normAutofit/>
          </a:bodyPr>
          <a:lstStyle/>
          <a:p>
            <a:pPr marL="0" indent="0"/>
            <a:r>
              <a:rPr lang="es-MX" sz="2400" dirty="0">
                <a:latin typeface="Arial" panose="020B0604020202020204" pitchFamily="34" charset="0"/>
                <a:cs typeface="Arial" panose="020B0604020202020204" pitchFamily="34" charset="0"/>
              </a:rPr>
              <a:t>ECUACIÓN DE UN SISTEMA DE MANEJO DE MATERIALES </a:t>
            </a:r>
            <a:endParaRPr lang="es-MX" sz="2400" b="1" dirty="0">
              <a:latin typeface="Arial" pitchFamily="34" charset="0"/>
              <a:cs typeface="Arial" pitchFamily="34" charset="0"/>
            </a:endParaRPr>
          </a:p>
        </p:txBody>
      </p:sp>
      <p:sp>
        <p:nvSpPr>
          <p:cNvPr id="3" name="2 Marcador de contenido"/>
          <p:cNvSpPr>
            <a:spLocks noGrp="1"/>
          </p:cNvSpPr>
          <p:nvPr>
            <p:ph idx="1"/>
          </p:nvPr>
        </p:nvSpPr>
        <p:spPr>
          <a:xfrm>
            <a:off x="467544" y="1268760"/>
            <a:ext cx="8229600" cy="4525963"/>
          </a:xfrm>
        </p:spPr>
        <p:txBody>
          <a:bodyPr>
            <a:normAutofit/>
          </a:bodyPr>
          <a:lstStyle/>
          <a:p>
            <a:pPr marL="0" indent="0" algn="just">
              <a:buNone/>
            </a:pPr>
            <a:r>
              <a:rPr lang="es-MX" sz="2000" dirty="0" smtClean="0">
                <a:latin typeface="Arial" panose="020B0604020202020204" pitchFamily="34" charset="0"/>
                <a:cs typeface="Arial" panose="020B0604020202020204" pitchFamily="34" charset="0"/>
              </a:rPr>
              <a:t>Al </a:t>
            </a:r>
            <a:r>
              <a:rPr lang="es-MX" sz="2000" dirty="0">
                <a:latin typeface="Arial" panose="020B0604020202020204" pitchFamily="34" charset="0"/>
                <a:cs typeface="Arial" panose="020B0604020202020204" pitchFamily="34" charset="0"/>
              </a:rPr>
              <a:t>igual que la lista de comprobación la ecuación, ofrece un medio con el </a:t>
            </a:r>
            <a:r>
              <a:rPr lang="es-MX" sz="2000" dirty="0" smtClean="0">
                <a:latin typeface="Arial" panose="020B0604020202020204" pitchFamily="34" charset="0"/>
                <a:cs typeface="Arial" panose="020B0604020202020204" pitchFamily="34" charset="0"/>
              </a:rPr>
              <a:t>cual se identifican </a:t>
            </a:r>
            <a:r>
              <a:rPr lang="es-MX" sz="2000" dirty="0">
                <a:latin typeface="Arial" panose="020B0604020202020204" pitchFamily="34" charset="0"/>
                <a:cs typeface="Arial" panose="020B0604020202020204" pitchFamily="34" charset="0"/>
              </a:rPr>
              <a:t>oportunidades para el </a:t>
            </a:r>
            <a:r>
              <a:rPr lang="es-MX" sz="2000" dirty="0" smtClean="0">
                <a:latin typeface="Arial" panose="020B0604020202020204" pitchFamily="34" charset="0"/>
                <a:cs typeface="Arial" panose="020B0604020202020204" pitchFamily="34" charset="0"/>
              </a:rPr>
              <a:t>mejoramiento</a:t>
            </a:r>
            <a:r>
              <a:rPr lang="es-MX" sz="2000" dirty="0">
                <a:latin typeface="Arial" panose="020B0604020202020204" pitchFamily="34" charset="0"/>
                <a:cs typeface="Arial" panose="020B0604020202020204" pitchFamily="34" charset="0"/>
              </a:rPr>
              <a:t>.</a:t>
            </a:r>
            <a:endParaRPr lang="es-MX" sz="2000" b="1" dirty="0">
              <a:latin typeface="Arial" panose="020B0604020202020204" pitchFamily="34" charset="0"/>
              <a:cs typeface="Arial" pitchFamily="34" charset="0"/>
            </a:endParaRPr>
          </a:p>
        </p:txBody>
      </p:sp>
      <p:graphicFrame>
        <p:nvGraphicFramePr>
          <p:cNvPr id="4" name="3 Marcador de contenido"/>
          <p:cNvGraphicFramePr>
            <a:graphicFrameLocks/>
          </p:cNvGraphicFramePr>
          <p:nvPr>
            <p:extLst>
              <p:ext uri="{D42A27DB-BD31-4B8C-83A1-F6EECF244321}">
                <p14:modId xmlns:p14="http://schemas.microsoft.com/office/powerpoint/2010/main" val="3154041623"/>
              </p:ext>
            </p:extLst>
          </p:nvPr>
        </p:nvGraphicFramePr>
        <p:xfrm>
          <a:off x="817240" y="2202160"/>
          <a:ext cx="7787208" cy="38191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854114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332656"/>
            <a:ext cx="8229600" cy="5256584"/>
          </a:xfrm>
        </p:spPr>
        <p:txBody>
          <a:bodyPr>
            <a:normAutofit lnSpcReduction="10000"/>
          </a:bodyPr>
          <a:lstStyle/>
          <a:p>
            <a:pPr algn="just">
              <a:buFont typeface="Wingdings" panose="05000000000000000000" pitchFamily="2" charset="2"/>
              <a:buChar char="ü"/>
            </a:pPr>
            <a:r>
              <a:rPr lang="es-MX" sz="2400" dirty="0">
                <a:latin typeface="Arial" panose="020B0604020202020204" pitchFamily="34" charset="0"/>
                <a:cs typeface="Arial" panose="020B0604020202020204" pitchFamily="34" charset="0"/>
              </a:rPr>
              <a:t>El </a:t>
            </a:r>
            <a:r>
              <a:rPr lang="es-MX" sz="2400" i="1" dirty="0">
                <a:latin typeface="Arial" panose="020B0604020202020204" pitchFamily="34" charset="0"/>
                <a:cs typeface="Arial" panose="020B0604020202020204" pitchFamily="34" charset="0"/>
              </a:rPr>
              <a:t>qué</a:t>
            </a:r>
            <a:r>
              <a:rPr lang="es-MX" sz="2400" dirty="0">
                <a:latin typeface="Arial" panose="020B0604020202020204" pitchFamily="34" charset="0"/>
                <a:cs typeface="Arial" panose="020B0604020202020204" pitchFamily="34" charset="0"/>
              </a:rPr>
              <a:t> define el tipo de materiales trasladados</a:t>
            </a:r>
          </a:p>
          <a:p>
            <a:pPr algn="just">
              <a:buFont typeface="Wingdings" panose="05000000000000000000" pitchFamily="2" charset="2"/>
              <a:buChar char="ü"/>
            </a:pPr>
            <a:r>
              <a:rPr lang="es-MX" sz="2400" dirty="0">
                <a:latin typeface="Arial" panose="020B0604020202020204" pitchFamily="34" charset="0"/>
                <a:cs typeface="Arial" panose="020B0604020202020204" pitchFamily="34" charset="0"/>
              </a:rPr>
              <a:t>El </a:t>
            </a:r>
            <a:r>
              <a:rPr lang="es-MX" sz="2400" i="1" dirty="0">
                <a:latin typeface="Arial" panose="020B0604020202020204" pitchFamily="34" charset="0"/>
                <a:cs typeface="Arial" panose="020B0604020202020204" pitchFamily="34" charset="0"/>
              </a:rPr>
              <a:t>dónde </a:t>
            </a:r>
            <a:r>
              <a:rPr lang="es-MX" sz="2400" dirty="0">
                <a:latin typeface="Arial" panose="020B0604020202020204" pitchFamily="34" charset="0"/>
                <a:cs typeface="Arial" panose="020B0604020202020204" pitchFamily="34" charset="0"/>
              </a:rPr>
              <a:t>y el </a:t>
            </a:r>
            <a:r>
              <a:rPr lang="es-MX" sz="2400" i="1" dirty="0">
                <a:latin typeface="Arial" panose="020B0604020202020204" pitchFamily="34" charset="0"/>
                <a:cs typeface="Arial" panose="020B0604020202020204" pitchFamily="34" charset="0"/>
              </a:rPr>
              <a:t>cuándo</a:t>
            </a:r>
            <a:r>
              <a:rPr lang="es-MX" sz="2400" dirty="0">
                <a:latin typeface="Arial" panose="020B0604020202020204" pitchFamily="34" charset="0"/>
                <a:cs typeface="Arial" panose="020B0604020202020204" pitchFamily="34" charset="0"/>
              </a:rPr>
              <a:t> identifican los requerimientos de lugar y tiempo.</a:t>
            </a:r>
          </a:p>
          <a:p>
            <a:pPr algn="just">
              <a:buFont typeface="Wingdings" panose="05000000000000000000" pitchFamily="2" charset="2"/>
              <a:buChar char="ü"/>
            </a:pPr>
            <a:r>
              <a:rPr lang="es-MX" sz="2400" dirty="0">
                <a:latin typeface="Arial" panose="020B0604020202020204" pitchFamily="34" charset="0"/>
                <a:cs typeface="Arial" panose="020B0604020202020204" pitchFamily="34" charset="0"/>
              </a:rPr>
              <a:t>El </a:t>
            </a:r>
            <a:r>
              <a:rPr lang="es-MX" sz="2400" i="1" dirty="0">
                <a:latin typeface="Arial" panose="020B0604020202020204" pitchFamily="34" charset="0"/>
                <a:cs typeface="Arial" panose="020B0604020202020204" pitchFamily="34" charset="0"/>
              </a:rPr>
              <a:t>cómo</a:t>
            </a:r>
            <a:r>
              <a:rPr lang="es-MX" sz="2400" dirty="0">
                <a:latin typeface="Arial" panose="020B0604020202020204" pitchFamily="34" charset="0"/>
                <a:cs typeface="Arial" panose="020B0604020202020204" pitchFamily="34" charset="0"/>
              </a:rPr>
              <a:t> y el </a:t>
            </a:r>
            <a:r>
              <a:rPr lang="es-MX" sz="2400" i="1" dirty="0">
                <a:latin typeface="Arial" panose="020B0604020202020204" pitchFamily="34" charset="0"/>
                <a:cs typeface="Arial" panose="020B0604020202020204" pitchFamily="34" charset="0"/>
              </a:rPr>
              <a:t>quién</a:t>
            </a:r>
            <a:r>
              <a:rPr lang="es-MX" sz="2400" dirty="0">
                <a:latin typeface="Arial" panose="020B0604020202020204" pitchFamily="34" charset="0"/>
                <a:cs typeface="Arial" panose="020B0604020202020204" pitchFamily="34" charset="0"/>
              </a:rPr>
              <a:t> señalan los métodos de manejo de materiales.</a:t>
            </a:r>
          </a:p>
          <a:p>
            <a:pPr marL="0" indent="0" algn="just">
              <a:buNone/>
            </a:pPr>
            <a:endParaRPr lang="es-MX" sz="2400" dirty="0" smtClean="0">
              <a:latin typeface="Arial" panose="020B0604020202020204" pitchFamily="34" charset="0"/>
              <a:cs typeface="Arial" panose="020B0604020202020204" pitchFamily="34" charset="0"/>
            </a:endParaRPr>
          </a:p>
          <a:p>
            <a:pPr marL="0" indent="0" algn="just">
              <a:buNone/>
            </a:pPr>
            <a:r>
              <a:rPr lang="es-MX" sz="2400" dirty="0" smtClean="0">
                <a:latin typeface="Arial" panose="020B0604020202020204" pitchFamily="34" charset="0"/>
                <a:cs typeface="Arial" panose="020B0604020202020204" pitchFamily="34" charset="0"/>
              </a:rPr>
              <a:t>La </a:t>
            </a:r>
            <a:r>
              <a:rPr lang="es-MX" sz="2400" dirty="0">
                <a:latin typeface="Arial" panose="020B0604020202020204" pitchFamily="34" charset="0"/>
                <a:cs typeface="Arial" panose="020B0604020202020204" pitchFamily="34" charset="0"/>
              </a:rPr>
              <a:t>respuesta a estás preguntas nos conducen al sistema recomendado.</a:t>
            </a:r>
          </a:p>
          <a:p>
            <a:pPr marL="0" indent="0" algn="just">
              <a:buNone/>
            </a:pPr>
            <a:r>
              <a:rPr lang="es-MX" sz="2400" dirty="0">
                <a:latin typeface="Arial" panose="020B0604020202020204" pitchFamily="34" charset="0"/>
                <a:cs typeface="Arial" panose="020B0604020202020204" pitchFamily="34" charset="0"/>
              </a:rPr>
              <a:t>La ecuación de un sistema de manejo de materiales se obtiene mediante</a:t>
            </a:r>
            <a:r>
              <a:rPr lang="es-MX" sz="2400" dirty="0" smtClean="0">
                <a:latin typeface="Arial" panose="020B0604020202020204" pitchFamily="34" charset="0"/>
                <a:cs typeface="Arial" panose="020B0604020202020204" pitchFamily="34" charset="0"/>
              </a:rPr>
              <a:t>:</a:t>
            </a:r>
          </a:p>
          <a:p>
            <a:pPr marL="0" indent="0" algn="just">
              <a:buNone/>
            </a:pPr>
            <a:endParaRPr lang="es-MX" sz="2400" dirty="0">
              <a:latin typeface="Arial" panose="020B0604020202020204" pitchFamily="34" charset="0"/>
              <a:cs typeface="Arial" panose="020B0604020202020204" pitchFamily="34" charset="0"/>
            </a:endParaRPr>
          </a:p>
          <a:p>
            <a:pPr marL="0" indent="0" algn="ctr">
              <a:buNone/>
            </a:pPr>
            <a:r>
              <a:rPr lang="es-MX" sz="2400" b="1" dirty="0">
                <a:latin typeface="Arial" panose="020B0604020202020204" pitchFamily="34" charset="0"/>
                <a:cs typeface="Arial" panose="020B0604020202020204" pitchFamily="34" charset="0"/>
              </a:rPr>
              <a:t>Materiales + Movimientos + Métodos = Sistema recomendado</a:t>
            </a:r>
          </a:p>
          <a:p>
            <a:pPr marL="0" indent="0">
              <a:buNone/>
            </a:pPr>
            <a:endParaRPr lang="es-MX" sz="2400" b="1" dirty="0" smtClean="0">
              <a:latin typeface="Arial" pitchFamily="34" charset="0"/>
              <a:cs typeface="Arial" pitchFamily="34" charset="0"/>
            </a:endParaRPr>
          </a:p>
          <a:p>
            <a:pPr marL="0" indent="0">
              <a:buNone/>
            </a:pPr>
            <a:endParaRPr lang="es-MX" sz="2400" b="1" dirty="0" smtClean="0">
              <a:latin typeface="Arial" pitchFamily="34" charset="0"/>
              <a:cs typeface="Arial" pitchFamily="34" charset="0"/>
            </a:endParaRPr>
          </a:p>
          <a:p>
            <a:pPr marL="0" indent="0">
              <a:buNone/>
            </a:pPr>
            <a:endParaRPr lang="es-MX" sz="2400" b="1" dirty="0">
              <a:latin typeface="Arial" pitchFamily="34" charset="0"/>
              <a:cs typeface="Arial" pitchFamily="34" charset="0"/>
            </a:endParaRPr>
          </a:p>
          <a:p>
            <a:pPr marL="0" indent="0">
              <a:buNone/>
            </a:pPr>
            <a:endParaRPr lang="es-MX" sz="2400" b="1" dirty="0">
              <a:latin typeface="Arial" pitchFamily="34" charset="0"/>
              <a:cs typeface="Arial" pitchFamily="34" charset="0"/>
            </a:endParaRPr>
          </a:p>
        </p:txBody>
      </p:sp>
    </p:spTree>
    <p:extLst>
      <p:ext uri="{BB962C8B-B14F-4D97-AF65-F5344CB8AC3E}">
        <p14:creationId xmlns:p14="http://schemas.microsoft.com/office/powerpoint/2010/main" val="16107946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548680"/>
            <a:ext cx="8640960" cy="5544616"/>
          </a:xfrm>
        </p:spPr>
        <p:txBody>
          <a:bodyPr>
            <a:normAutofit/>
          </a:bodyPr>
          <a:lstStyle/>
          <a:p>
            <a:pPr marL="0" indent="0">
              <a:buNone/>
            </a:pPr>
            <a:r>
              <a:rPr lang="es-MX" sz="2400" b="1" dirty="0"/>
              <a:t>Lista detallada</a:t>
            </a:r>
            <a:r>
              <a:rPr lang="es-MX" sz="2400" b="1" dirty="0" smtClean="0"/>
              <a:t>:</a:t>
            </a:r>
          </a:p>
          <a:p>
            <a:pPr marL="0" indent="0">
              <a:buNone/>
            </a:pPr>
            <a:endParaRPr lang="es-MX" sz="2400" b="1" dirty="0"/>
          </a:p>
          <a:p>
            <a:pPr marL="0" indent="0">
              <a:buNone/>
            </a:pPr>
            <a:r>
              <a:rPr lang="es-MX" sz="2400" b="1" dirty="0"/>
              <a:t>La pregunta Qué</a:t>
            </a:r>
          </a:p>
          <a:p>
            <a:pPr marL="514350" indent="-514350">
              <a:buAutoNum type="arabicPeriod"/>
            </a:pPr>
            <a:r>
              <a:rPr lang="es-MX" sz="2400" dirty="0"/>
              <a:t>¿Qué tipos de materiales se van a mover?</a:t>
            </a:r>
          </a:p>
          <a:p>
            <a:pPr marL="514350" indent="-514350">
              <a:buAutoNum type="arabicPeriod"/>
            </a:pPr>
            <a:r>
              <a:rPr lang="es-MX" sz="2400" dirty="0"/>
              <a:t>¿Qué características tienen?</a:t>
            </a:r>
          </a:p>
          <a:p>
            <a:pPr marL="514350" indent="-514350">
              <a:buAutoNum type="arabicPeriod"/>
            </a:pPr>
            <a:r>
              <a:rPr lang="es-MX" sz="2400" dirty="0"/>
              <a:t>¿Qué cantidades se mueven o se almacenan?</a:t>
            </a:r>
          </a:p>
          <a:p>
            <a:pPr marL="0" indent="0" algn="just">
              <a:buNone/>
            </a:pPr>
            <a:endParaRPr lang="es-MX"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40436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11560" y="980728"/>
            <a:ext cx="8640960" cy="5544616"/>
          </a:xfrm>
        </p:spPr>
        <p:txBody>
          <a:bodyPr>
            <a:normAutofit/>
          </a:bodyPr>
          <a:lstStyle/>
          <a:p>
            <a:pPr marL="0" indent="0">
              <a:buNone/>
            </a:pPr>
            <a:r>
              <a:rPr lang="es-MX" sz="2400" b="1" dirty="0" smtClean="0"/>
              <a:t>La </a:t>
            </a:r>
            <a:r>
              <a:rPr lang="es-MX" sz="2400" b="1" dirty="0"/>
              <a:t>pregunta Dónde</a:t>
            </a:r>
          </a:p>
          <a:p>
            <a:pPr marL="514350" indent="-514350">
              <a:buAutoNum type="arabicPeriod"/>
            </a:pPr>
            <a:r>
              <a:rPr lang="es-MX" sz="2400" dirty="0"/>
              <a:t>¿De dónde viene el material?¿De dónde debe provenir?</a:t>
            </a:r>
          </a:p>
          <a:p>
            <a:pPr marL="514350" indent="-514350">
              <a:buAutoNum type="arabicPeriod"/>
            </a:pPr>
            <a:r>
              <a:rPr lang="es-MX" sz="2400" dirty="0"/>
              <a:t>¿Dónde se entrega el material?¿Dónde debe entregarse?</a:t>
            </a:r>
          </a:p>
          <a:p>
            <a:pPr marL="514350" indent="-514350">
              <a:buAutoNum type="arabicPeriod"/>
            </a:pPr>
            <a:r>
              <a:rPr lang="es-MX" sz="2400" dirty="0"/>
              <a:t>¿Dónde se almacena el material?¿Dónde debe almacenarse?</a:t>
            </a:r>
          </a:p>
          <a:p>
            <a:pPr marL="514350" indent="-514350">
              <a:buAutoNum type="arabicPeriod"/>
            </a:pPr>
            <a:r>
              <a:rPr lang="es-MX" sz="2400" dirty="0"/>
              <a:t>¿Dónde se pueden eliminar, combinar y simplificar las tareas de manejo de materiales?</a:t>
            </a:r>
          </a:p>
          <a:p>
            <a:pPr marL="514350" indent="-514350">
              <a:buAutoNum type="arabicPeriod"/>
            </a:pPr>
            <a:r>
              <a:rPr lang="es-MX" sz="2400" dirty="0"/>
              <a:t>¿Dónde puede usted aplicar la mecanización o la automatización? </a:t>
            </a:r>
          </a:p>
          <a:p>
            <a:pPr marL="0" indent="0" algn="just">
              <a:buNone/>
            </a:pPr>
            <a:endParaRPr lang="es-MX"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65152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1313384"/>
            <a:ext cx="8640960" cy="5544616"/>
          </a:xfrm>
        </p:spPr>
        <p:txBody>
          <a:bodyPr>
            <a:normAutofit/>
          </a:bodyPr>
          <a:lstStyle/>
          <a:p>
            <a:pPr marL="0" indent="0">
              <a:buNone/>
            </a:pPr>
            <a:r>
              <a:rPr lang="es-MX" sz="2400" b="1" dirty="0" smtClean="0"/>
              <a:t>La </a:t>
            </a:r>
            <a:r>
              <a:rPr lang="es-MX" sz="2400" b="1" dirty="0"/>
              <a:t>pregunta Cuándo</a:t>
            </a:r>
          </a:p>
          <a:p>
            <a:pPr marL="514350" indent="-514350">
              <a:buAutoNum type="arabicPeriod"/>
            </a:pPr>
            <a:r>
              <a:rPr lang="es-MX" sz="2400" dirty="0"/>
              <a:t>¿Cuándo se necesita el material?¿cuándo debe moverse?</a:t>
            </a:r>
          </a:p>
          <a:p>
            <a:pPr marL="514350" indent="-514350">
              <a:buAutoNum type="arabicPeriod"/>
            </a:pPr>
            <a:r>
              <a:rPr lang="es-MX" sz="2400" dirty="0"/>
              <a:t>¿Cuándo es el momento de mecanizar o automatizar?</a:t>
            </a:r>
          </a:p>
          <a:p>
            <a:pPr marL="514350" indent="-514350">
              <a:buAutoNum type="arabicPeriod"/>
            </a:pPr>
            <a:r>
              <a:rPr lang="es-MX" sz="2400" dirty="0"/>
              <a:t>¿Cuándo debemos efectuar una revisión del funcionamiento del manejo de materiales?</a:t>
            </a:r>
          </a:p>
          <a:p>
            <a:pPr marL="0" indent="0" algn="just">
              <a:buNone/>
            </a:pPr>
            <a:endParaRPr lang="es-MX"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24386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4" name="1 Rectángulo"/>
          <p:cNvSpPr/>
          <p:nvPr/>
        </p:nvSpPr>
        <p:spPr>
          <a:xfrm>
            <a:off x="323528" y="1340768"/>
            <a:ext cx="8928992" cy="3046988"/>
          </a:xfrm>
          <a:prstGeom prst="rect">
            <a:avLst/>
          </a:prstGeom>
        </p:spPr>
        <p:txBody>
          <a:bodyPr wrap="square">
            <a:spAutoFit/>
          </a:bodyPr>
          <a:lstStyle/>
          <a:p>
            <a:r>
              <a:rPr lang="es-MX" sz="2400" b="1" dirty="0"/>
              <a:t>La pregunta Cómo</a:t>
            </a:r>
          </a:p>
          <a:p>
            <a:pPr marL="514350" indent="-514350">
              <a:buAutoNum type="arabicPeriod"/>
            </a:pPr>
            <a:r>
              <a:rPr lang="es-MX" sz="2400" dirty="0"/>
              <a:t>¿Cómo se mueve o se almacena el material?¿Cómo debe moverse o almacenarse el material?¿Cómo son los métodos alternos para mover o almacenar el material?</a:t>
            </a:r>
          </a:p>
          <a:p>
            <a:pPr marL="514350" indent="-514350">
              <a:buAutoNum type="arabicPeriod"/>
            </a:pPr>
            <a:r>
              <a:rPr lang="es-MX" sz="2400" dirty="0"/>
              <a:t>¿Cómo saber cuánto inventario debe mantenerse?</a:t>
            </a:r>
          </a:p>
          <a:p>
            <a:pPr marL="514350" indent="-514350">
              <a:buAutoNum type="arabicPeriod"/>
            </a:pPr>
            <a:r>
              <a:rPr lang="es-MX" sz="2400" dirty="0"/>
              <a:t>¿Cómo se registra el material?¿Cómo se debe registrar el material?</a:t>
            </a:r>
          </a:p>
          <a:p>
            <a:pPr marL="514350" indent="-514350">
              <a:buAutoNum type="arabicPeriod"/>
            </a:pPr>
            <a:r>
              <a:rPr lang="es-MX" sz="2400" dirty="0"/>
              <a:t>¿Cómo debe analizarse el problema</a:t>
            </a:r>
            <a:r>
              <a:rPr lang="es-MX" sz="2400" dirty="0" smtClean="0"/>
              <a:t>?</a:t>
            </a:r>
            <a:endParaRPr lang="es-MX" sz="2400" dirty="0"/>
          </a:p>
        </p:txBody>
      </p:sp>
    </p:spTree>
    <p:extLst>
      <p:ext uri="{BB962C8B-B14F-4D97-AF65-F5344CB8AC3E}">
        <p14:creationId xmlns:p14="http://schemas.microsoft.com/office/powerpoint/2010/main" val="41162573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Rectángulo"/>
          <p:cNvSpPr/>
          <p:nvPr/>
        </p:nvSpPr>
        <p:spPr>
          <a:xfrm>
            <a:off x="323528" y="1772816"/>
            <a:ext cx="8928992" cy="2308324"/>
          </a:xfrm>
          <a:prstGeom prst="rect">
            <a:avLst/>
          </a:prstGeom>
        </p:spPr>
        <p:txBody>
          <a:bodyPr wrap="square">
            <a:spAutoFit/>
          </a:bodyPr>
          <a:lstStyle/>
          <a:p>
            <a:r>
              <a:rPr lang="es-MX" sz="2400" b="1" dirty="0" smtClean="0"/>
              <a:t>La </a:t>
            </a:r>
            <a:r>
              <a:rPr lang="es-MX" sz="2400" b="1" dirty="0"/>
              <a:t>pregunta Quién</a:t>
            </a:r>
          </a:p>
          <a:p>
            <a:pPr marL="514350" indent="-514350">
              <a:buAutoNum type="arabicPeriod"/>
            </a:pPr>
            <a:r>
              <a:rPr lang="es-MX" sz="2400" dirty="0"/>
              <a:t>¿Quién debe manejar el material?¿Cuáles son las aptitudes requeridas para realizar las tareas de manejo de materiales?</a:t>
            </a:r>
          </a:p>
          <a:p>
            <a:pPr marL="514350" indent="-514350">
              <a:buAutoNum type="arabicPeriod"/>
            </a:pPr>
            <a:r>
              <a:rPr lang="es-MX" sz="2400" dirty="0"/>
              <a:t>¿Quién debe capacitarse para atender y mantener el sistema de manejo de materiales? ¿Quién debe participar en el diseño del sistema?</a:t>
            </a:r>
          </a:p>
        </p:txBody>
      </p:sp>
    </p:spTree>
    <p:extLst>
      <p:ext uri="{BB962C8B-B14F-4D97-AF65-F5344CB8AC3E}">
        <p14:creationId xmlns:p14="http://schemas.microsoft.com/office/powerpoint/2010/main" val="232212729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TotalTime>
  <Words>647</Words>
  <Application>Microsoft Office PowerPoint</Application>
  <PresentationFormat>Presentación en pantalla (4:3)</PresentationFormat>
  <Paragraphs>76</Paragraphs>
  <Slides>12</Slides>
  <Notes>1</Notes>
  <HiddenSlides>0</HiddenSlides>
  <MMClips>0</MMClips>
  <ScaleCrop>false</ScaleCrop>
  <HeadingPairs>
    <vt:vector size="6" baseType="variant">
      <vt:variant>
        <vt:lpstr>Fuentes usadas</vt:lpstr>
      </vt:variant>
      <vt:variant>
        <vt:i4>3</vt:i4>
      </vt:variant>
      <vt:variant>
        <vt:lpstr>Tema</vt:lpstr>
      </vt:variant>
      <vt:variant>
        <vt:i4>2</vt:i4>
      </vt:variant>
      <vt:variant>
        <vt:lpstr>Títulos de diapositiva</vt:lpstr>
      </vt:variant>
      <vt:variant>
        <vt:i4>12</vt:i4>
      </vt:variant>
    </vt:vector>
  </HeadingPairs>
  <TitlesOfParts>
    <vt:vector size="17" baseType="lpstr">
      <vt:lpstr>Arial</vt:lpstr>
      <vt:lpstr>Calibri</vt:lpstr>
      <vt:lpstr>Wingdings</vt:lpstr>
      <vt:lpstr>Tema de Office</vt:lpstr>
      <vt:lpstr>1_Tema de Office</vt:lpstr>
      <vt:lpstr>ECUACIÓN DE UN SISTEMA DE MANEJO DE MATERIALES </vt:lpstr>
      <vt:lpstr>ECUACIÓN DE UN SISTEMA DE MANEJO DE MATERIALES </vt:lpstr>
      <vt:lpstr>ECUACIÓN DE UN SISTEMA DE MANEJO DE MATERIALES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Cuenta Microsoft</cp:lastModifiedBy>
  <cp:revision>34</cp:revision>
  <dcterms:created xsi:type="dcterms:W3CDTF">2012-12-04T21:22:09Z</dcterms:created>
  <dcterms:modified xsi:type="dcterms:W3CDTF">2017-03-28T20:05:35Z</dcterms:modified>
</cp:coreProperties>
</file>