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0"/>
  </p:notesMasterIdLst>
  <p:sldIdLst>
    <p:sldId id="256" r:id="rId3"/>
    <p:sldId id="259" r:id="rId4"/>
    <p:sldId id="277" r:id="rId5"/>
    <p:sldId id="262" r:id="rId6"/>
    <p:sldId id="278" r:id="rId7"/>
    <p:sldId id="279" r:id="rId8"/>
    <p:sldId id="263" r:id="rId9"/>
    <p:sldId id="264" r:id="rId10"/>
    <p:sldId id="260" r:id="rId11"/>
    <p:sldId id="265" r:id="rId12"/>
    <p:sldId id="286" r:id="rId13"/>
    <p:sldId id="285" r:id="rId14"/>
    <p:sldId id="291" r:id="rId15"/>
    <p:sldId id="292" r:id="rId16"/>
    <p:sldId id="294" r:id="rId17"/>
    <p:sldId id="295" r:id="rId18"/>
    <p:sldId id="296" r:id="rId19"/>
    <p:sldId id="307" r:id="rId20"/>
    <p:sldId id="287" r:id="rId21"/>
    <p:sldId id="288" r:id="rId22"/>
    <p:sldId id="290" r:id="rId23"/>
    <p:sldId id="297" r:id="rId24"/>
    <p:sldId id="299" r:id="rId25"/>
    <p:sldId id="298" r:id="rId26"/>
    <p:sldId id="284" r:id="rId27"/>
    <p:sldId id="300" r:id="rId28"/>
    <p:sldId id="301" r:id="rId29"/>
    <p:sldId id="302" r:id="rId30"/>
    <p:sldId id="281" r:id="rId31"/>
    <p:sldId id="266" r:id="rId32"/>
    <p:sldId id="267" r:id="rId33"/>
    <p:sldId id="269" r:id="rId34"/>
    <p:sldId id="270" r:id="rId35"/>
    <p:sldId id="271" r:id="rId36"/>
    <p:sldId id="272" r:id="rId37"/>
    <p:sldId id="273" r:id="rId38"/>
    <p:sldId id="261" r:id="rId3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086" autoAdjust="0"/>
  </p:normalViewPr>
  <p:slideViewPr>
    <p:cSldViewPr>
      <p:cViewPr varScale="1">
        <p:scale>
          <a:sx n="79" d="100"/>
          <a:sy n="79" d="100"/>
        </p:scale>
        <p:origin x="11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94212B-EE3D-47E9-8521-286D61F411C6}" type="doc">
      <dgm:prSet loTypeId="urn:microsoft.com/office/officeart/2005/8/layout/radial5" loCatId="cycle" qsTypeId="urn:microsoft.com/office/officeart/2005/8/quickstyle/3d1" qsCatId="3D" csTypeId="urn:microsoft.com/office/officeart/2005/8/colors/colorful1" csCatId="colorful" phldr="1"/>
      <dgm:spPr/>
      <dgm:t>
        <a:bodyPr/>
        <a:lstStyle/>
        <a:p>
          <a:endParaRPr lang="es-MX"/>
        </a:p>
      </dgm:t>
    </dgm:pt>
    <dgm:pt modelId="{776E8C80-DF7D-4F83-9483-2A5E5AC14425}">
      <dgm:prSet phldrT="[Texto]" custT="1"/>
      <dgm:spPr>
        <a:solidFill>
          <a:srgbClr val="FFFF00"/>
        </a:solidFill>
      </dgm:spPr>
      <dgm:t>
        <a:bodyPr/>
        <a:lstStyle/>
        <a:p>
          <a:r>
            <a:rPr lang="es-MX" sz="2500" dirty="0" smtClean="0">
              <a:solidFill>
                <a:schemeClr val="tx1"/>
              </a:solidFill>
              <a:latin typeface="Arial" panose="020B0604020202020204" pitchFamily="34" charset="0"/>
              <a:cs typeface="Arial" panose="020B0604020202020204" pitchFamily="34" charset="0"/>
            </a:rPr>
            <a:t>Tipos de contaminantes</a:t>
          </a:r>
        </a:p>
        <a:p>
          <a:r>
            <a:rPr lang="es-MX" sz="2500" dirty="0" smtClean="0">
              <a:solidFill>
                <a:schemeClr val="tx1"/>
              </a:solidFill>
              <a:latin typeface="Arial" panose="020B0604020202020204" pitchFamily="34" charset="0"/>
              <a:cs typeface="Arial" panose="020B0604020202020204" pitchFamily="34" charset="0"/>
            </a:rPr>
            <a:t>(C)</a:t>
          </a:r>
          <a:endParaRPr lang="es-MX" sz="2500" dirty="0">
            <a:solidFill>
              <a:schemeClr val="tx1"/>
            </a:solidFill>
            <a:latin typeface="Arial" panose="020B0604020202020204" pitchFamily="34" charset="0"/>
            <a:cs typeface="Arial" panose="020B0604020202020204" pitchFamily="34" charset="0"/>
          </a:endParaRPr>
        </a:p>
      </dgm:t>
    </dgm:pt>
    <dgm:pt modelId="{ED845B7E-8424-42C2-9079-FA963DBF6CB5}" type="parTrans" cxnId="{F7A16367-108C-446A-BA8A-BF83B5B7F08B}">
      <dgm:prSet/>
      <dgm:spPr/>
      <dgm:t>
        <a:bodyPr/>
        <a:lstStyle/>
        <a:p>
          <a:endParaRPr lang="es-MX"/>
        </a:p>
      </dgm:t>
    </dgm:pt>
    <dgm:pt modelId="{C2911253-60E5-4AF3-AC01-315FC7B5A445}" type="sibTrans" cxnId="{F7A16367-108C-446A-BA8A-BF83B5B7F08B}">
      <dgm:prSet/>
      <dgm:spPr/>
      <dgm:t>
        <a:bodyPr/>
        <a:lstStyle/>
        <a:p>
          <a:endParaRPr lang="es-MX"/>
        </a:p>
      </dgm:t>
    </dgm:pt>
    <dgm:pt modelId="{E483C175-42F6-4429-BC9C-D8128AEA0C0F}">
      <dgm:prSet phldrT="[Texto]" custT="1"/>
      <dgm:spPr/>
      <dgm:t>
        <a:bodyPr/>
        <a:lstStyle/>
        <a:p>
          <a:r>
            <a:rPr lang="es-MX" sz="2500" dirty="0" smtClean="0">
              <a:solidFill>
                <a:schemeClr val="tx1"/>
              </a:solidFill>
              <a:latin typeface="Arial" panose="020B0604020202020204" pitchFamily="34" charset="0"/>
              <a:cs typeface="Arial" panose="020B0604020202020204" pitchFamily="34" charset="0"/>
            </a:rPr>
            <a:t>C. del aire</a:t>
          </a:r>
          <a:endParaRPr lang="es-MX" sz="2500" dirty="0">
            <a:solidFill>
              <a:schemeClr val="tx1"/>
            </a:solidFill>
            <a:latin typeface="Arial" panose="020B0604020202020204" pitchFamily="34" charset="0"/>
            <a:cs typeface="Arial" panose="020B0604020202020204" pitchFamily="34" charset="0"/>
          </a:endParaRPr>
        </a:p>
      </dgm:t>
    </dgm:pt>
    <dgm:pt modelId="{085800F3-DDD1-47F8-A203-A87229E27983}" type="parTrans" cxnId="{3CE4DE06-369D-45C7-92E7-54761EED1023}">
      <dgm:prSet custT="1"/>
      <dgm:spPr/>
      <dgm:t>
        <a:bodyPr/>
        <a:lstStyle/>
        <a:p>
          <a:endParaRPr lang="es-MX" sz="2500">
            <a:latin typeface="Arial" panose="020B0604020202020204" pitchFamily="34" charset="0"/>
            <a:cs typeface="Arial" panose="020B0604020202020204" pitchFamily="34" charset="0"/>
          </a:endParaRPr>
        </a:p>
      </dgm:t>
    </dgm:pt>
    <dgm:pt modelId="{130C1F36-AAE0-4ED9-A93E-AC2E2F0B7B7E}" type="sibTrans" cxnId="{3CE4DE06-369D-45C7-92E7-54761EED1023}">
      <dgm:prSet/>
      <dgm:spPr/>
      <dgm:t>
        <a:bodyPr/>
        <a:lstStyle/>
        <a:p>
          <a:endParaRPr lang="es-MX"/>
        </a:p>
      </dgm:t>
    </dgm:pt>
    <dgm:pt modelId="{A0BAF6FD-C1C9-445A-BBFA-7EAD92DA9510}">
      <dgm:prSet phldrT="[Texto]" custT="1"/>
      <dgm:spPr/>
      <dgm:t>
        <a:bodyPr/>
        <a:lstStyle/>
        <a:p>
          <a:r>
            <a:rPr lang="es-MX" sz="2500" dirty="0" smtClean="0">
              <a:solidFill>
                <a:schemeClr val="tx1"/>
              </a:solidFill>
              <a:latin typeface="Arial" panose="020B0604020202020204" pitchFamily="34" charset="0"/>
              <a:cs typeface="Arial" panose="020B0604020202020204" pitchFamily="34" charset="0"/>
            </a:rPr>
            <a:t>C. del suelo</a:t>
          </a:r>
          <a:endParaRPr lang="es-MX" sz="2500" dirty="0">
            <a:solidFill>
              <a:schemeClr val="tx1"/>
            </a:solidFill>
            <a:latin typeface="Arial" panose="020B0604020202020204" pitchFamily="34" charset="0"/>
            <a:cs typeface="Arial" panose="020B0604020202020204" pitchFamily="34" charset="0"/>
          </a:endParaRPr>
        </a:p>
      </dgm:t>
    </dgm:pt>
    <dgm:pt modelId="{6061C8CC-A6C0-4228-9D6F-081D4F5FF2B3}" type="parTrans" cxnId="{FC2F4255-1676-4E35-A9B6-6E37BB3BE2B1}">
      <dgm:prSet custT="1"/>
      <dgm:spPr/>
      <dgm:t>
        <a:bodyPr/>
        <a:lstStyle/>
        <a:p>
          <a:endParaRPr lang="es-MX" sz="2500">
            <a:latin typeface="Arial" panose="020B0604020202020204" pitchFamily="34" charset="0"/>
            <a:cs typeface="Arial" panose="020B0604020202020204" pitchFamily="34" charset="0"/>
          </a:endParaRPr>
        </a:p>
      </dgm:t>
    </dgm:pt>
    <dgm:pt modelId="{E4DE71E7-40C2-436E-9C74-7132C92B9C1E}" type="sibTrans" cxnId="{FC2F4255-1676-4E35-A9B6-6E37BB3BE2B1}">
      <dgm:prSet/>
      <dgm:spPr/>
      <dgm:t>
        <a:bodyPr/>
        <a:lstStyle/>
        <a:p>
          <a:endParaRPr lang="es-MX"/>
        </a:p>
      </dgm:t>
    </dgm:pt>
    <dgm:pt modelId="{BC8ADF33-C9C0-4DDD-9915-CCCDA3FA1F2D}">
      <dgm:prSet phldrT="[Texto]" custT="1"/>
      <dgm:spPr/>
      <dgm:t>
        <a:bodyPr/>
        <a:lstStyle/>
        <a:p>
          <a:r>
            <a:rPr lang="es-MX" sz="2500" dirty="0" smtClean="0">
              <a:solidFill>
                <a:schemeClr val="tx1"/>
              </a:solidFill>
              <a:latin typeface="Arial" panose="020B0604020202020204" pitchFamily="34" charset="0"/>
              <a:cs typeface="Arial" panose="020B0604020202020204" pitchFamily="34" charset="0"/>
            </a:rPr>
            <a:t>C. térmica</a:t>
          </a:r>
          <a:endParaRPr lang="es-MX" sz="2500" dirty="0">
            <a:solidFill>
              <a:schemeClr val="tx1"/>
            </a:solidFill>
            <a:latin typeface="Arial" panose="020B0604020202020204" pitchFamily="34" charset="0"/>
            <a:cs typeface="Arial" panose="020B0604020202020204" pitchFamily="34" charset="0"/>
          </a:endParaRPr>
        </a:p>
      </dgm:t>
    </dgm:pt>
    <dgm:pt modelId="{C72F702D-0A6F-4E4E-96C3-F457DC0A9C98}" type="parTrans" cxnId="{296F2AF5-DDFC-431A-8E51-582215F5CE07}">
      <dgm:prSet custT="1"/>
      <dgm:spPr/>
      <dgm:t>
        <a:bodyPr/>
        <a:lstStyle/>
        <a:p>
          <a:endParaRPr lang="es-MX" sz="2500">
            <a:latin typeface="Arial" panose="020B0604020202020204" pitchFamily="34" charset="0"/>
            <a:cs typeface="Arial" panose="020B0604020202020204" pitchFamily="34" charset="0"/>
          </a:endParaRPr>
        </a:p>
      </dgm:t>
    </dgm:pt>
    <dgm:pt modelId="{E06BE869-DB2C-4067-8CCD-F6F1C604935F}" type="sibTrans" cxnId="{296F2AF5-DDFC-431A-8E51-582215F5CE07}">
      <dgm:prSet/>
      <dgm:spPr/>
      <dgm:t>
        <a:bodyPr/>
        <a:lstStyle/>
        <a:p>
          <a:endParaRPr lang="es-MX"/>
        </a:p>
      </dgm:t>
    </dgm:pt>
    <dgm:pt modelId="{0429562E-069C-45E8-A081-3980263F1275}">
      <dgm:prSet phldrT="[Texto]" custT="1"/>
      <dgm:spPr/>
      <dgm:t>
        <a:bodyPr/>
        <a:lstStyle/>
        <a:p>
          <a:r>
            <a:rPr lang="es-MX" sz="2500" dirty="0" smtClean="0">
              <a:solidFill>
                <a:schemeClr val="tx1"/>
              </a:solidFill>
              <a:latin typeface="Arial" panose="020B0604020202020204" pitchFamily="34" charset="0"/>
              <a:cs typeface="Arial" panose="020B0604020202020204" pitchFamily="34" charset="0"/>
            </a:rPr>
            <a:t>C.  del agua</a:t>
          </a:r>
          <a:endParaRPr lang="es-MX" sz="2500" dirty="0">
            <a:solidFill>
              <a:schemeClr val="tx1"/>
            </a:solidFill>
            <a:latin typeface="Arial" panose="020B0604020202020204" pitchFamily="34" charset="0"/>
            <a:cs typeface="Arial" panose="020B0604020202020204" pitchFamily="34" charset="0"/>
          </a:endParaRPr>
        </a:p>
      </dgm:t>
    </dgm:pt>
    <dgm:pt modelId="{36B2837C-E0F0-455D-94D5-C2D0F541A904}" type="parTrans" cxnId="{F2658ED4-0F62-4BF7-99AF-9F9A52736CE6}">
      <dgm:prSet custT="1"/>
      <dgm:spPr/>
      <dgm:t>
        <a:bodyPr/>
        <a:lstStyle/>
        <a:p>
          <a:endParaRPr lang="es-MX" sz="2500">
            <a:latin typeface="Arial" panose="020B0604020202020204" pitchFamily="34" charset="0"/>
            <a:cs typeface="Arial" panose="020B0604020202020204" pitchFamily="34" charset="0"/>
          </a:endParaRPr>
        </a:p>
      </dgm:t>
    </dgm:pt>
    <dgm:pt modelId="{F68AF626-25AE-4D00-830A-C2AAD951BC28}" type="sibTrans" cxnId="{F2658ED4-0F62-4BF7-99AF-9F9A52736CE6}">
      <dgm:prSet/>
      <dgm:spPr/>
      <dgm:t>
        <a:bodyPr/>
        <a:lstStyle/>
        <a:p>
          <a:endParaRPr lang="es-MX"/>
        </a:p>
      </dgm:t>
    </dgm:pt>
    <dgm:pt modelId="{EC066D06-F210-4A83-BEA3-17A18F186E0D}">
      <dgm:prSet phldrT="[Texto]" custT="1"/>
      <dgm:spPr/>
      <dgm:t>
        <a:bodyPr/>
        <a:lstStyle/>
        <a:p>
          <a:r>
            <a:rPr lang="es-MX" sz="2500" dirty="0" smtClean="0">
              <a:solidFill>
                <a:schemeClr val="tx1"/>
              </a:solidFill>
              <a:latin typeface="Arial" panose="020B0604020202020204" pitchFamily="34" charset="0"/>
              <a:cs typeface="Arial" panose="020B0604020202020204" pitchFamily="34" charset="0"/>
            </a:rPr>
            <a:t>C .radiactiva</a:t>
          </a:r>
          <a:endParaRPr lang="es-MX" sz="2500" dirty="0">
            <a:solidFill>
              <a:schemeClr val="tx1"/>
            </a:solidFill>
            <a:latin typeface="Arial" panose="020B0604020202020204" pitchFamily="34" charset="0"/>
            <a:cs typeface="Arial" panose="020B0604020202020204" pitchFamily="34" charset="0"/>
          </a:endParaRPr>
        </a:p>
      </dgm:t>
    </dgm:pt>
    <dgm:pt modelId="{2E819A45-C1B7-4825-A4FD-7569E5AD4FE2}" type="parTrans" cxnId="{29D3600C-65FB-4C10-90B9-70F25BE15239}">
      <dgm:prSet custT="1"/>
      <dgm:spPr/>
      <dgm:t>
        <a:bodyPr/>
        <a:lstStyle/>
        <a:p>
          <a:endParaRPr lang="es-MX" sz="2500">
            <a:latin typeface="Arial" panose="020B0604020202020204" pitchFamily="34" charset="0"/>
            <a:cs typeface="Arial" panose="020B0604020202020204" pitchFamily="34" charset="0"/>
          </a:endParaRPr>
        </a:p>
      </dgm:t>
    </dgm:pt>
    <dgm:pt modelId="{7DC4CE7A-BF80-4A08-9406-C1DFE572E5D0}" type="sibTrans" cxnId="{29D3600C-65FB-4C10-90B9-70F25BE15239}">
      <dgm:prSet/>
      <dgm:spPr/>
      <dgm:t>
        <a:bodyPr/>
        <a:lstStyle/>
        <a:p>
          <a:endParaRPr lang="es-MX"/>
        </a:p>
      </dgm:t>
    </dgm:pt>
    <dgm:pt modelId="{8A23566D-D066-4825-9FBF-282940360634}">
      <dgm:prSet phldrT="[Texto]" custT="1"/>
      <dgm:spPr>
        <a:solidFill>
          <a:srgbClr val="FF0000"/>
        </a:solidFill>
      </dgm:spPr>
      <dgm:t>
        <a:bodyPr/>
        <a:lstStyle/>
        <a:p>
          <a:r>
            <a:rPr lang="es-MX" sz="2500" dirty="0" smtClean="0">
              <a:solidFill>
                <a:schemeClr val="tx1"/>
              </a:solidFill>
              <a:latin typeface="Arial" panose="020B0604020202020204" pitchFamily="34" charset="0"/>
              <a:cs typeface="Arial" panose="020B0604020202020204" pitchFamily="34" charset="0"/>
            </a:rPr>
            <a:t>C. acústica</a:t>
          </a:r>
          <a:endParaRPr lang="es-MX" sz="2500" dirty="0">
            <a:solidFill>
              <a:schemeClr val="tx1"/>
            </a:solidFill>
            <a:latin typeface="Arial" panose="020B0604020202020204" pitchFamily="34" charset="0"/>
            <a:cs typeface="Arial" panose="020B0604020202020204" pitchFamily="34" charset="0"/>
          </a:endParaRPr>
        </a:p>
      </dgm:t>
    </dgm:pt>
    <dgm:pt modelId="{432A02B9-C86D-4DB1-96E0-36DFA770237E}" type="parTrans" cxnId="{890E078A-AE6D-4B00-BDE1-49075696AE6C}">
      <dgm:prSet custT="1"/>
      <dgm:spPr/>
      <dgm:t>
        <a:bodyPr/>
        <a:lstStyle/>
        <a:p>
          <a:endParaRPr lang="es-MX" sz="2500">
            <a:latin typeface="Arial" panose="020B0604020202020204" pitchFamily="34" charset="0"/>
            <a:cs typeface="Arial" panose="020B0604020202020204" pitchFamily="34" charset="0"/>
          </a:endParaRPr>
        </a:p>
      </dgm:t>
    </dgm:pt>
    <dgm:pt modelId="{7FE60CB7-84BE-4FA8-8A7A-821E19DDBF0C}" type="sibTrans" cxnId="{890E078A-AE6D-4B00-BDE1-49075696AE6C}">
      <dgm:prSet/>
      <dgm:spPr/>
      <dgm:t>
        <a:bodyPr/>
        <a:lstStyle/>
        <a:p>
          <a:endParaRPr lang="es-MX"/>
        </a:p>
      </dgm:t>
    </dgm:pt>
    <dgm:pt modelId="{FB9A0A3C-8275-4172-96F0-15E03F779436}">
      <dgm:prSet phldrT="[Texto]" custT="1"/>
      <dgm:spPr>
        <a:solidFill>
          <a:schemeClr val="accent6">
            <a:lumMod val="40000"/>
            <a:lumOff val="60000"/>
          </a:schemeClr>
        </a:solidFill>
      </dgm:spPr>
      <dgm:t>
        <a:bodyPr/>
        <a:lstStyle/>
        <a:p>
          <a:r>
            <a:rPr lang="es-MX" sz="2500" dirty="0" smtClean="0">
              <a:solidFill>
                <a:schemeClr val="tx1"/>
              </a:solidFill>
              <a:latin typeface="Arial" panose="020B0604020202020204" pitchFamily="34" charset="0"/>
              <a:cs typeface="Arial" panose="020B0604020202020204" pitchFamily="34" charset="0"/>
            </a:rPr>
            <a:t>C. lumínica</a:t>
          </a:r>
          <a:endParaRPr lang="es-MX" sz="2500" dirty="0">
            <a:solidFill>
              <a:schemeClr val="tx1"/>
            </a:solidFill>
            <a:latin typeface="Arial" panose="020B0604020202020204" pitchFamily="34" charset="0"/>
            <a:cs typeface="Arial" panose="020B0604020202020204" pitchFamily="34" charset="0"/>
          </a:endParaRPr>
        </a:p>
      </dgm:t>
    </dgm:pt>
    <dgm:pt modelId="{15EA6B8B-F68D-4189-8DE0-1C6C0C7D391F}" type="parTrans" cxnId="{2FBE13ED-FBF7-4381-BC8E-7AAB98A595E5}">
      <dgm:prSet custT="1"/>
      <dgm:spPr/>
      <dgm:t>
        <a:bodyPr/>
        <a:lstStyle/>
        <a:p>
          <a:endParaRPr lang="es-MX" sz="2500">
            <a:latin typeface="Arial" panose="020B0604020202020204" pitchFamily="34" charset="0"/>
            <a:cs typeface="Arial" panose="020B0604020202020204" pitchFamily="34" charset="0"/>
          </a:endParaRPr>
        </a:p>
      </dgm:t>
    </dgm:pt>
    <dgm:pt modelId="{060A16FF-882B-449E-AD9C-F745954F2F0A}" type="sibTrans" cxnId="{2FBE13ED-FBF7-4381-BC8E-7AAB98A595E5}">
      <dgm:prSet/>
      <dgm:spPr/>
      <dgm:t>
        <a:bodyPr/>
        <a:lstStyle/>
        <a:p>
          <a:endParaRPr lang="es-MX"/>
        </a:p>
      </dgm:t>
    </dgm:pt>
    <dgm:pt modelId="{1931D7D5-34A4-41D6-9BBC-E93E2B329232}" type="pres">
      <dgm:prSet presAssocID="{4194212B-EE3D-47E9-8521-286D61F411C6}" presName="Name0" presStyleCnt="0">
        <dgm:presLayoutVars>
          <dgm:chMax val="1"/>
          <dgm:dir/>
          <dgm:animLvl val="ctr"/>
          <dgm:resizeHandles val="exact"/>
        </dgm:presLayoutVars>
      </dgm:prSet>
      <dgm:spPr/>
      <dgm:t>
        <a:bodyPr/>
        <a:lstStyle/>
        <a:p>
          <a:endParaRPr lang="es-MX"/>
        </a:p>
      </dgm:t>
    </dgm:pt>
    <dgm:pt modelId="{6E93ABDE-E4F9-45A1-BD96-CC9BCCF5D9F4}" type="pres">
      <dgm:prSet presAssocID="{776E8C80-DF7D-4F83-9483-2A5E5AC14425}" presName="centerShape" presStyleLbl="node0" presStyleIdx="0" presStyleCnt="1" custScaleX="217573"/>
      <dgm:spPr/>
      <dgm:t>
        <a:bodyPr/>
        <a:lstStyle/>
        <a:p>
          <a:endParaRPr lang="es-MX"/>
        </a:p>
      </dgm:t>
    </dgm:pt>
    <dgm:pt modelId="{4BB4EFFF-F3D6-4B0B-A4B9-90065857A821}" type="pres">
      <dgm:prSet presAssocID="{085800F3-DDD1-47F8-A203-A87229E27983}" presName="parTrans" presStyleLbl="sibTrans2D1" presStyleIdx="0" presStyleCnt="7"/>
      <dgm:spPr/>
      <dgm:t>
        <a:bodyPr/>
        <a:lstStyle/>
        <a:p>
          <a:endParaRPr lang="es-MX"/>
        </a:p>
      </dgm:t>
    </dgm:pt>
    <dgm:pt modelId="{EA36219C-2CC9-46EC-AA50-85848CC21D75}" type="pres">
      <dgm:prSet presAssocID="{085800F3-DDD1-47F8-A203-A87229E27983}" presName="connectorText" presStyleLbl="sibTrans2D1" presStyleIdx="0" presStyleCnt="7"/>
      <dgm:spPr/>
      <dgm:t>
        <a:bodyPr/>
        <a:lstStyle/>
        <a:p>
          <a:endParaRPr lang="es-MX"/>
        </a:p>
      </dgm:t>
    </dgm:pt>
    <dgm:pt modelId="{73049A59-3ACB-4A74-919F-F702CABD5046}" type="pres">
      <dgm:prSet presAssocID="{E483C175-42F6-4429-BC9C-D8128AEA0C0F}" presName="node" presStyleLbl="node1" presStyleIdx="0" presStyleCnt="7" custScaleX="143901">
        <dgm:presLayoutVars>
          <dgm:bulletEnabled val="1"/>
        </dgm:presLayoutVars>
      </dgm:prSet>
      <dgm:spPr/>
      <dgm:t>
        <a:bodyPr/>
        <a:lstStyle/>
        <a:p>
          <a:endParaRPr lang="es-MX"/>
        </a:p>
      </dgm:t>
    </dgm:pt>
    <dgm:pt modelId="{916F7E68-1B77-486C-A294-7A4BF4CA6FDD}" type="pres">
      <dgm:prSet presAssocID="{6061C8CC-A6C0-4228-9D6F-081D4F5FF2B3}" presName="parTrans" presStyleLbl="sibTrans2D1" presStyleIdx="1" presStyleCnt="7"/>
      <dgm:spPr/>
      <dgm:t>
        <a:bodyPr/>
        <a:lstStyle/>
        <a:p>
          <a:endParaRPr lang="es-MX"/>
        </a:p>
      </dgm:t>
    </dgm:pt>
    <dgm:pt modelId="{29A4139A-492C-4FEC-8CDC-C03B2D8C6485}" type="pres">
      <dgm:prSet presAssocID="{6061C8CC-A6C0-4228-9D6F-081D4F5FF2B3}" presName="connectorText" presStyleLbl="sibTrans2D1" presStyleIdx="1" presStyleCnt="7"/>
      <dgm:spPr/>
      <dgm:t>
        <a:bodyPr/>
        <a:lstStyle/>
        <a:p>
          <a:endParaRPr lang="es-MX"/>
        </a:p>
      </dgm:t>
    </dgm:pt>
    <dgm:pt modelId="{C48079E6-2A58-462B-8ED2-1C0F0D176BD1}" type="pres">
      <dgm:prSet presAssocID="{A0BAF6FD-C1C9-445A-BBFA-7EAD92DA9510}" presName="node" presStyleLbl="node1" presStyleIdx="1" presStyleCnt="7" custScaleX="177320" custRadScaleRad="123300" custRadScaleInc="34697">
        <dgm:presLayoutVars>
          <dgm:bulletEnabled val="1"/>
        </dgm:presLayoutVars>
      </dgm:prSet>
      <dgm:spPr/>
      <dgm:t>
        <a:bodyPr/>
        <a:lstStyle/>
        <a:p>
          <a:endParaRPr lang="es-MX"/>
        </a:p>
      </dgm:t>
    </dgm:pt>
    <dgm:pt modelId="{6ED0C8E5-F174-48F3-A9E5-B28B42A89593}" type="pres">
      <dgm:prSet presAssocID="{C72F702D-0A6F-4E4E-96C3-F457DC0A9C98}" presName="parTrans" presStyleLbl="sibTrans2D1" presStyleIdx="2" presStyleCnt="7"/>
      <dgm:spPr/>
      <dgm:t>
        <a:bodyPr/>
        <a:lstStyle/>
        <a:p>
          <a:endParaRPr lang="es-MX"/>
        </a:p>
      </dgm:t>
    </dgm:pt>
    <dgm:pt modelId="{F2A3AF4D-6069-46D7-B24B-B12370AC4E35}" type="pres">
      <dgm:prSet presAssocID="{C72F702D-0A6F-4E4E-96C3-F457DC0A9C98}" presName="connectorText" presStyleLbl="sibTrans2D1" presStyleIdx="2" presStyleCnt="7"/>
      <dgm:spPr/>
      <dgm:t>
        <a:bodyPr/>
        <a:lstStyle/>
        <a:p>
          <a:endParaRPr lang="es-MX"/>
        </a:p>
      </dgm:t>
    </dgm:pt>
    <dgm:pt modelId="{533A11B1-EA7A-434C-B43F-AD1FED953E2D}" type="pres">
      <dgm:prSet presAssocID="{BC8ADF33-C9C0-4DDD-9915-CCCDA3FA1F2D}" presName="node" presStyleLbl="node1" presStyleIdx="2" presStyleCnt="7" custScaleX="157401" custRadScaleRad="150984" custRadScaleInc="-24359">
        <dgm:presLayoutVars>
          <dgm:bulletEnabled val="1"/>
        </dgm:presLayoutVars>
      </dgm:prSet>
      <dgm:spPr/>
      <dgm:t>
        <a:bodyPr/>
        <a:lstStyle/>
        <a:p>
          <a:endParaRPr lang="es-MX"/>
        </a:p>
      </dgm:t>
    </dgm:pt>
    <dgm:pt modelId="{CBC7FB60-AE44-449E-B25E-CBBEA2CDBE9B}" type="pres">
      <dgm:prSet presAssocID="{36B2837C-E0F0-455D-94D5-C2D0F541A904}" presName="parTrans" presStyleLbl="sibTrans2D1" presStyleIdx="3" presStyleCnt="7"/>
      <dgm:spPr/>
      <dgm:t>
        <a:bodyPr/>
        <a:lstStyle/>
        <a:p>
          <a:endParaRPr lang="es-MX"/>
        </a:p>
      </dgm:t>
    </dgm:pt>
    <dgm:pt modelId="{DCD4FAF8-C434-4E9F-BF2B-01CA9329C5CC}" type="pres">
      <dgm:prSet presAssocID="{36B2837C-E0F0-455D-94D5-C2D0F541A904}" presName="connectorText" presStyleLbl="sibTrans2D1" presStyleIdx="3" presStyleCnt="7"/>
      <dgm:spPr/>
      <dgm:t>
        <a:bodyPr/>
        <a:lstStyle/>
        <a:p>
          <a:endParaRPr lang="es-MX"/>
        </a:p>
      </dgm:t>
    </dgm:pt>
    <dgm:pt modelId="{301A7E37-B9BA-4B1F-B612-F01B6B592F97}" type="pres">
      <dgm:prSet presAssocID="{0429562E-069C-45E8-A081-3980263F1275}" presName="node" presStyleLbl="node1" presStyleIdx="3" presStyleCnt="7" custScaleX="143883" custRadScaleRad="126668" custRadScaleInc="574777">
        <dgm:presLayoutVars>
          <dgm:bulletEnabled val="1"/>
        </dgm:presLayoutVars>
      </dgm:prSet>
      <dgm:spPr/>
      <dgm:t>
        <a:bodyPr/>
        <a:lstStyle/>
        <a:p>
          <a:endParaRPr lang="es-MX"/>
        </a:p>
      </dgm:t>
    </dgm:pt>
    <dgm:pt modelId="{90936AAB-36B5-4819-B061-D780167CBF08}" type="pres">
      <dgm:prSet presAssocID="{2E819A45-C1B7-4825-A4FD-7569E5AD4FE2}" presName="parTrans" presStyleLbl="sibTrans2D1" presStyleIdx="4" presStyleCnt="7"/>
      <dgm:spPr/>
      <dgm:t>
        <a:bodyPr/>
        <a:lstStyle/>
        <a:p>
          <a:endParaRPr lang="es-MX"/>
        </a:p>
      </dgm:t>
    </dgm:pt>
    <dgm:pt modelId="{BFBB708E-38ED-4D57-9C44-86699218AC44}" type="pres">
      <dgm:prSet presAssocID="{2E819A45-C1B7-4825-A4FD-7569E5AD4FE2}" presName="connectorText" presStyleLbl="sibTrans2D1" presStyleIdx="4" presStyleCnt="7"/>
      <dgm:spPr/>
      <dgm:t>
        <a:bodyPr/>
        <a:lstStyle/>
        <a:p>
          <a:endParaRPr lang="es-MX"/>
        </a:p>
      </dgm:t>
    </dgm:pt>
    <dgm:pt modelId="{ECF0E5B8-1C87-4077-830F-408D7528F8E3}" type="pres">
      <dgm:prSet presAssocID="{EC066D06-F210-4A83-BEA3-17A18F186E0D}" presName="node" presStyleLbl="node1" presStyleIdx="4" presStyleCnt="7" custScaleX="196778" custRadScaleRad="123689" custRadScaleInc="62826">
        <dgm:presLayoutVars>
          <dgm:bulletEnabled val="1"/>
        </dgm:presLayoutVars>
      </dgm:prSet>
      <dgm:spPr/>
      <dgm:t>
        <a:bodyPr/>
        <a:lstStyle/>
        <a:p>
          <a:endParaRPr lang="es-MX"/>
        </a:p>
      </dgm:t>
    </dgm:pt>
    <dgm:pt modelId="{57BD90A5-606F-4145-B182-A1009E79AF5E}" type="pres">
      <dgm:prSet presAssocID="{432A02B9-C86D-4DB1-96E0-36DFA770237E}" presName="parTrans" presStyleLbl="sibTrans2D1" presStyleIdx="5" presStyleCnt="7"/>
      <dgm:spPr/>
      <dgm:t>
        <a:bodyPr/>
        <a:lstStyle/>
        <a:p>
          <a:endParaRPr lang="es-MX"/>
        </a:p>
      </dgm:t>
    </dgm:pt>
    <dgm:pt modelId="{9325E106-538A-4AEF-8A66-7736BEA420B3}" type="pres">
      <dgm:prSet presAssocID="{432A02B9-C86D-4DB1-96E0-36DFA770237E}" presName="connectorText" presStyleLbl="sibTrans2D1" presStyleIdx="5" presStyleCnt="7"/>
      <dgm:spPr/>
      <dgm:t>
        <a:bodyPr/>
        <a:lstStyle/>
        <a:p>
          <a:endParaRPr lang="es-MX"/>
        </a:p>
      </dgm:t>
    </dgm:pt>
    <dgm:pt modelId="{3C5178D0-FE09-49CD-88A0-28D4E7AED33C}" type="pres">
      <dgm:prSet presAssocID="{8A23566D-D066-4825-9FBF-282940360634}" presName="node" presStyleLbl="node1" presStyleIdx="5" presStyleCnt="7" custScaleX="182897" custRadScaleRad="150648" custRadScaleInc="34880">
        <dgm:presLayoutVars>
          <dgm:bulletEnabled val="1"/>
        </dgm:presLayoutVars>
      </dgm:prSet>
      <dgm:spPr/>
      <dgm:t>
        <a:bodyPr/>
        <a:lstStyle/>
        <a:p>
          <a:endParaRPr lang="es-MX"/>
        </a:p>
      </dgm:t>
    </dgm:pt>
    <dgm:pt modelId="{64DB87D1-0A77-4812-A8F0-42A7D137D5D1}" type="pres">
      <dgm:prSet presAssocID="{15EA6B8B-F68D-4189-8DE0-1C6C0C7D391F}" presName="parTrans" presStyleLbl="sibTrans2D1" presStyleIdx="6" presStyleCnt="7"/>
      <dgm:spPr/>
      <dgm:t>
        <a:bodyPr/>
        <a:lstStyle/>
        <a:p>
          <a:endParaRPr lang="es-MX"/>
        </a:p>
      </dgm:t>
    </dgm:pt>
    <dgm:pt modelId="{24728F6F-855E-4EDC-8A07-BBE3105FC2D4}" type="pres">
      <dgm:prSet presAssocID="{15EA6B8B-F68D-4189-8DE0-1C6C0C7D391F}" presName="connectorText" presStyleLbl="sibTrans2D1" presStyleIdx="6" presStyleCnt="7"/>
      <dgm:spPr/>
      <dgm:t>
        <a:bodyPr/>
        <a:lstStyle/>
        <a:p>
          <a:endParaRPr lang="es-MX"/>
        </a:p>
      </dgm:t>
    </dgm:pt>
    <dgm:pt modelId="{7D1FE04E-26EE-46CF-BC3E-383FAA4C85E0}" type="pres">
      <dgm:prSet presAssocID="{FB9A0A3C-8275-4172-96F0-15E03F779436}" presName="node" presStyleLbl="node1" presStyleIdx="6" presStyleCnt="7" custScaleX="174084" custRadScaleRad="96773" custRadScaleInc="-627209">
        <dgm:presLayoutVars>
          <dgm:bulletEnabled val="1"/>
        </dgm:presLayoutVars>
      </dgm:prSet>
      <dgm:spPr/>
      <dgm:t>
        <a:bodyPr/>
        <a:lstStyle/>
        <a:p>
          <a:endParaRPr lang="es-MX"/>
        </a:p>
      </dgm:t>
    </dgm:pt>
  </dgm:ptLst>
  <dgm:cxnLst>
    <dgm:cxn modelId="{FC2F4255-1676-4E35-A9B6-6E37BB3BE2B1}" srcId="{776E8C80-DF7D-4F83-9483-2A5E5AC14425}" destId="{A0BAF6FD-C1C9-445A-BBFA-7EAD92DA9510}" srcOrd="1" destOrd="0" parTransId="{6061C8CC-A6C0-4228-9D6F-081D4F5FF2B3}" sibTransId="{E4DE71E7-40C2-436E-9C74-7132C92B9C1E}"/>
    <dgm:cxn modelId="{94F74F84-53F6-4695-9102-F6F639181054}" type="presOf" srcId="{6061C8CC-A6C0-4228-9D6F-081D4F5FF2B3}" destId="{916F7E68-1B77-486C-A294-7A4BF4CA6FDD}" srcOrd="0" destOrd="0" presId="urn:microsoft.com/office/officeart/2005/8/layout/radial5"/>
    <dgm:cxn modelId="{F247199E-FEF3-49F4-87C4-1C74A1528D8B}" type="presOf" srcId="{15EA6B8B-F68D-4189-8DE0-1C6C0C7D391F}" destId="{24728F6F-855E-4EDC-8A07-BBE3105FC2D4}" srcOrd="1" destOrd="0" presId="urn:microsoft.com/office/officeart/2005/8/layout/radial5"/>
    <dgm:cxn modelId="{296F2AF5-DDFC-431A-8E51-582215F5CE07}" srcId="{776E8C80-DF7D-4F83-9483-2A5E5AC14425}" destId="{BC8ADF33-C9C0-4DDD-9915-CCCDA3FA1F2D}" srcOrd="2" destOrd="0" parTransId="{C72F702D-0A6F-4E4E-96C3-F457DC0A9C98}" sibTransId="{E06BE869-DB2C-4067-8CCD-F6F1C604935F}"/>
    <dgm:cxn modelId="{026D0AC5-913F-4824-8FA3-69B1A44F1C7B}" type="presOf" srcId="{C72F702D-0A6F-4E4E-96C3-F457DC0A9C98}" destId="{F2A3AF4D-6069-46D7-B24B-B12370AC4E35}" srcOrd="1" destOrd="0" presId="urn:microsoft.com/office/officeart/2005/8/layout/radial5"/>
    <dgm:cxn modelId="{5ECA5F11-E59D-4B0E-898B-0034FCBEB955}" type="presOf" srcId="{8A23566D-D066-4825-9FBF-282940360634}" destId="{3C5178D0-FE09-49CD-88A0-28D4E7AED33C}" srcOrd="0" destOrd="0" presId="urn:microsoft.com/office/officeart/2005/8/layout/radial5"/>
    <dgm:cxn modelId="{3CE4DE06-369D-45C7-92E7-54761EED1023}" srcId="{776E8C80-DF7D-4F83-9483-2A5E5AC14425}" destId="{E483C175-42F6-4429-BC9C-D8128AEA0C0F}" srcOrd="0" destOrd="0" parTransId="{085800F3-DDD1-47F8-A203-A87229E27983}" sibTransId="{130C1F36-AAE0-4ED9-A93E-AC2E2F0B7B7E}"/>
    <dgm:cxn modelId="{2FBE13ED-FBF7-4381-BC8E-7AAB98A595E5}" srcId="{776E8C80-DF7D-4F83-9483-2A5E5AC14425}" destId="{FB9A0A3C-8275-4172-96F0-15E03F779436}" srcOrd="6" destOrd="0" parTransId="{15EA6B8B-F68D-4189-8DE0-1C6C0C7D391F}" sibTransId="{060A16FF-882B-449E-AD9C-F745954F2F0A}"/>
    <dgm:cxn modelId="{33BF1D00-713A-4EA8-AE0A-FA7C2703AA1F}" type="presOf" srcId="{E483C175-42F6-4429-BC9C-D8128AEA0C0F}" destId="{73049A59-3ACB-4A74-919F-F702CABD5046}" srcOrd="0" destOrd="0" presId="urn:microsoft.com/office/officeart/2005/8/layout/radial5"/>
    <dgm:cxn modelId="{4B0461DF-9130-4B1D-A536-F04263B8064A}" type="presOf" srcId="{776E8C80-DF7D-4F83-9483-2A5E5AC14425}" destId="{6E93ABDE-E4F9-45A1-BD96-CC9BCCF5D9F4}" srcOrd="0" destOrd="0" presId="urn:microsoft.com/office/officeart/2005/8/layout/radial5"/>
    <dgm:cxn modelId="{10FCE27B-1B92-40EF-9FE0-0AFD374BC341}" type="presOf" srcId="{BC8ADF33-C9C0-4DDD-9915-CCCDA3FA1F2D}" destId="{533A11B1-EA7A-434C-B43F-AD1FED953E2D}" srcOrd="0" destOrd="0" presId="urn:microsoft.com/office/officeart/2005/8/layout/radial5"/>
    <dgm:cxn modelId="{6D82607A-4A1B-4A29-9A4E-6588969728A9}" type="presOf" srcId="{0429562E-069C-45E8-A081-3980263F1275}" destId="{301A7E37-B9BA-4B1F-B612-F01B6B592F97}" srcOrd="0" destOrd="0" presId="urn:microsoft.com/office/officeart/2005/8/layout/radial5"/>
    <dgm:cxn modelId="{45B41D86-B29D-4BB2-BBA1-D288FB059E51}" type="presOf" srcId="{6061C8CC-A6C0-4228-9D6F-081D4F5FF2B3}" destId="{29A4139A-492C-4FEC-8CDC-C03B2D8C6485}" srcOrd="1" destOrd="0" presId="urn:microsoft.com/office/officeart/2005/8/layout/radial5"/>
    <dgm:cxn modelId="{34493A35-D839-4002-870B-12EDFAFB9C9B}" type="presOf" srcId="{432A02B9-C86D-4DB1-96E0-36DFA770237E}" destId="{57BD90A5-606F-4145-B182-A1009E79AF5E}" srcOrd="0" destOrd="0" presId="urn:microsoft.com/office/officeart/2005/8/layout/radial5"/>
    <dgm:cxn modelId="{4448FF1F-E1F5-452B-ABF0-D1B52C50A50E}" type="presOf" srcId="{432A02B9-C86D-4DB1-96E0-36DFA770237E}" destId="{9325E106-538A-4AEF-8A66-7736BEA420B3}" srcOrd="1" destOrd="0" presId="urn:microsoft.com/office/officeart/2005/8/layout/radial5"/>
    <dgm:cxn modelId="{3C453DBA-7EDE-4ED6-90EE-5BF4C825325F}" type="presOf" srcId="{A0BAF6FD-C1C9-445A-BBFA-7EAD92DA9510}" destId="{C48079E6-2A58-462B-8ED2-1C0F0D176BD1}" srcOrd="0" destOrd="0" presId="urn:microsoft.com/office/officeart/2005/8/layout/radial5"/>
    <dgm:cxn modelId="{231E23F8-157F-422D-992E-D50C0EC1052D}" type="presOf" srcId="{085800F3-DDD1-47F8-A203-A87229E27983}" destId="{EA36219C-2CC9-46EC-AA50-85848CC21D75}" srcOrd="1" destOrd="0" presId="urn:microsoft.com/office/officeart/2005/8/layout/radial5"/>
    <dgm:cxn modelId="{0F0FA07E-CF08-409A-B31E-ADD7BD2486A9}" type="presOf" srcId="{EC066D06-F210-4A83-BEA3-17A18F186E0D}" destId="{ECF0E5B8-1C87-4077-830F-408D7528F8E3}" srcOrd="0" destOrd="0" presId="urn:microsoft.com/office/officeart/2005/8/layout/radial5"/>
    <dgm:cxn modelId="{008CA1DF-535C-4368-B726-28DF049075CF}" type="presOf" srcId="{2E819A45-C1B7-4825-A4FD-7569E5AD4FE2}" destId="{90936AAB-36B5-4819-B061-D780167CBF08}" srcOrd="0" destOrd="0" presId="urn:microsoft.com/office/officeart/2005/8/layout/radial5"/>
    <dgm:cxn modelId="{ABAC8BAE-A95F-411A-AE7A-E8F0D08E3FBF}" type="presOf" srcId="{36B2837C-E0F0-455D-94D5-C2D0F541A904}" destId="{CBC7FB60-AE44-449E-B25E-CBBEA2CDBE9B}" srcOrd="0" destOrd="0" presId="urn:microsoft.com/office/officeart/2005/8/layout/radial5"/>
    <dgm:cxn modelId="{00673CD3-270A-41D6-9AD6-0E8035851A7C}" type="presOf" srcId="{36B2837C-E0F0-455D-94D5-C2D0F541A904}" destId="{DCD4FAF8-C434-4E9F-BF2B-01CA9329C5CC}" srcOrd="1" destOrd="0" presId="urn:microsoft.com/office/officeart/2005/8/layout/radial5"/>
    <dgm:cxn modelId="{9D6AED63-3B1B-404C-B8A6-88DA87976FD8}" type="presOf" srcId="{4194212B-EE3D-47E9-8521-286D61F411C6}" destId="{1931D7D5-34A4-41D6-9BBC-E93E2B329232}" srcOrd="0" destOrd="0" presId="urn:microsoft.com/office/officeart/2005/8/layout/radial5"/>
    <dgm:cxn modelId="{C1FAA8C0-66D7-4276-9650-88094683675B}" type="presOf" srcId="{085800F3-DDD1-47F8-A203-A87229E27983}" destId="{4BB4EFFF-F3D6-4B0B-A4B9-90065857A821}" srcOrd="0" destOrd="0" presId="urn:microsoft.com/office/officeart/2005/8/layout/radial5"/>
    <dgm:cxn modelId="{890E078A-AE6D-4B00-BDE1-49075696AE6C}" srcId="{776E8C80-DF7D-4F83-9483-2A5E5AC14425}" destId="{8A23566D-D066-4825-9FBF-282940360634}" srcOrd="5" destOrd="0" parTransId="{432A02B9-C86D-4DB1-96E0-36DFA770237E}" sibTransId="{7FE60CB7-84BE-4FA8-8A7A-821E19DDBF0C}"/>
    <dgm:cxn modelId="{29D3600C-65FB-4C10-90B9-70F25BE15239}" srcId="{776E8C80-DF7D-4F83-9483-2A5E5AC14425}" destId="{EC066D06-F210-4A83-BEA3-17A18F186E0D}" srcOrd="4" destOrd="0" parTransId="{2E819A45-C1B7-4825-A4FD-7569E5AD4FE2}" sibTransId="{7DC4CE7A-BF80-4A08-9406-C1DFE572E5D0}"/>
    <dgm:cxn modelId="{53B1C4CA-FE07-40CF-B123-E5586FF8E1E0}" type="presOf" srcId="{15EA6B8B-F68D-4189-8DE0-1C6C0C7D391F}" destId="{64DB87D1-0A77-4812-A8F0-42A7D137D5D1}" srcOrd="0" destOrd="0" presId="urn:microsoft.com/office/officeart/2005/8/layout/radial5"/>
    <dgm:cxn modelId="{30839CBB-6C70-408C-A008-402EB0A1DDE2}" type="presOf" srcId="{2E819A45-C1B7-4825-A4FD-7569E5AD4FE2}" destId="{BFBB708E-38ED-4D57-9C44-86699218AC44}" srcOrd="1" destOrd="0" presId="urn:microsoft.com/office/officeart/2005/8/layout/radial5"/>
    <dgm:cxn modelId="{939A6DA5-16AD-46DA-85CE-97692B45B4F7}" type="presOf" srcId="{C72F702D-0A6F-4E4E-96C3-F457DC0A9C98}" destId="{6ED0C8E5-F174-48F3-A9E5-B28B42A89593}" srcOrd="0" destOrd="0" presId="urn:microsoft.com/office/officeart/2005/8/layout/radial5"/>
    <dgm:cxn modelId="{F2658ED4-0F62-4BF7-99AF-9F9A52736CE6}" srcId="{776E8C80-DF7D-4F83-9483-2A5E5AC14425}" destId="{0429562E-069C-45E8-A081-3980263F1275}" srcOrd="3" destOrd="0" parTransId="{36B2837C-E0F0-455D-94D5-C2D0F541A904}" sibTransId="{F68AF626-25AE-4D00-830A-C2AAD951BC28}"/>
    <dgm:cxn modelId="{F748C393-34DD-49CE-84AD-F90CE18A6DB9}" type="presOf" srcId="{FB9A0A3C-8275-4172-96F0-15E03F779436}" destId="{7D1FE04E-26EE-46CF-BC3E-383FAA4C85E0}" srcOrd="0" destOrd="0" presId="urn:microsoft.com/office/officeart/2005/8/layout/radial5"/>
    <dgm:cxn modelId="{F7A16367-108C-446A-BA8A-BF83B5B7F08B}" srcId="{4194212B-EE3D-47E9-8521-286D61F411C6}" destId="{776E8C80-DF7D-4F83-9483-2A5E5AC14425}" srcOrd="0" destOrd="0" parTransId="{ED845B7E-8424-42C2-9079-FA963DBF6CB5}" sibTransId="{C2911253-60E5-4AF3-AC01-315FC7B5A445}"/>
    <dgm:cxn modelId="{86C8A3F5-6911-4263-A5ED-1C74B7A3174D}" type="presParOf" srcId="{1931D7D5-34A4-41D6-9BBC-E93E2B329232}" destId="{6E93ABDE-E4F9-45A1-BD96-CC9BCCF5D9F4}" srcOrd="0" destOrd="0" presId="urn:microsoft.com/office/officeart/2005/8/layout/radial5"/>
    <dgm:cxn modelId="{0AC07A81-BAAB-4E8F-B54D-553CBC995FDD}" type="presParOf" srcId="{1931D7D5-34A4-41D6-9BBC-E93E2B329232}" destId="{4BB4EFFF-F3D6-4B0B-A4B9-90065857A821}" srcOrd="1" destOrd="0" presId="urn:microsoft.com/office/officeart/2005/8/layout/radial5"/>
    <dgm:cxn modelId="{7F14B057-159D-46D8-B36E-57046E1DF58A}" type="presParOf" srcId="{4BB4EFFF-F3D6-4B0B-A4B9-90065857A821}" destId="{EA36219C-2CC9-46EC-AA50-85848CC21D75}" srcOrd="0" destOrd="0" presId="urn:microsoft.com/office/officeart/2005/8/layout/radial5"/>
    <dgm:cxn modelId="{5A6BFB5D-FCDC-4709-AD50-5638FC475B1D}" type="presParOf" srcId="{1931D7D5-34A4-41D6-9BBC-E93E2B329232}" destId="{73049A59-3ACB-4A74-919F-F702CABD5046}" srcOrd="2" destOrd="0" presId="urn:microsoft.com/office/officeart/2005/8/layout/radial5"/>
    <dgm:cxn modelId="{0EA815BB-1DD2-46E2-ADDF-B3C7F7E8FCE4}" type="presParOf" srcId="{1931D7D5-34A4-41D6-9BBC-E93E2B329232}" destId="{916F7E68-1B77-486C-A294-7A4BF4CA6FDD}" srcOrd="3" destOrd="0" presId="urn:microsoft.com/office/officeart/2005/8/layout/radial5"/>
    <dgm:cxn modelId="{B52F0DA8-B3CF-45DA-959A-DDC6F63214CD}" type="presParOf" srcId="{916F7E68-1B77-486C-A294-7A4BF4CA6FDD}" destId="{29A4139A-492C-4FEC-8CDC-C03B2D8C6485}" srcOrd="0" destOrd="0" presId="urn:microsoft.com/office/officeart/2005/8/layout/radial5"/>
    <dgm:cxn modelId="{7C154C22-DE78-459E-A703-CAA29ABC1945}" type="presParOf" srcId="{1931D7D5-34A4-41D6-9BBC-E93E2B329232}" destId="{C48079E6-2A58-462B-8ED2-1C0F0D176BD1}" srcOrd="4" destOrd="0" presId="urn:microsoft.com/office/officeart/2005/8/layout/radial5"/>
    <dgm:cxn modelId="{DDECEC88-78CF-4F69-A97F-9C1C05814820}" type="presParOf" srcId="{1931D7D5-34A4-41D6-9BBC-E93E2B329232}" destId="{6ED0C8E5-F174-48F3-A9E5-B28B42A89593}" srcOrd="5" destOrd="0" presId="urn:microsoft.com/office/officeart/2005/8/layout/radial5"/>
    <dgm:cxn modelId="{BBCF2E81-C5C9-48A0-BC10-02723B39C5C7}" type="presParOf" srcId="{6ED0C8E5-F174-48F3-A9E5-B28B42A89593}" destId="{F2A3AF4D-6069-46D7-B24B-B12370AC4E35}" srcOrd="0" destOrd="0" presId="urn:microsoft.com/office/officeart/2005/8/layout/radial5"/>
    <dgm:cxn modelId="{2DD50F49-78B2-4DDF-A89D-01983800361E}" type="presParOf" srcId="{1931D7D5-34A4-41D6-9BBC-E93E2B329232}" destId="{533A11B1-EA7A-434C-B43F-AD1FED953E2D}" srcOrd="6" destOrd="0" presId="urn:microsoft.com/office/officeart/2005/8/layout/radial5"/>
    <dgm:cxn modelId="{89529C78-A83A-4260-AA59-CC3510A80887}" type="presParOf" srcId="{1931D7D5-34A4-41D6-9BBC-E93E2B329232}" destId="{CBC7FB60-AE44-449E-B25E-CBBEA2CDBE9B}" srcOrd="7" destOrd="0" presId="urn:microsoft.com/office/officeart/2005/8/layout/radial5"/>
    <dgm:cxn modelId="{DF662732-6E26-44B5-8816-B860D7616170}" type="presParOf" srcId="{CBC7FB60-AE44-449E-B25E-CBBEA2CDBE9B}" destId="{DCD4FAF8-C434-4E9F-BF2B-01CA9329C5CC}" srcOrd="0" destOrd="0" presId="urn:microsoft.com/office/officeart/2005/8/layout/radial5"/>
    <dgm:cxn modelId="{CE566348-84F0-4ADE-92E9-0A22A4924B8C}" type="presParOf" srcId="{1931D7D5-34A4-41D6-9BBC-E93E2B329232}" destId="{301A7E37-B9BA-4B1F-B612-F01B6B592F97}" srcOrd="8" destOrd="0" presId="urn:microsoft.com/office/officeart/2005/8/layout/radial5"/>
    <dgm:cxn modelId="{BFA2BBAC-14E1-4834-912F-305D9EA06907}" type="presParOf" srcId="{1931D7D5-34A4-41D6-9BBC-E93E2B329232}" destId="{90936AAB-36B5-4819-B061-D780167CBF08}" srcOrd="9" destOrd="0" presId="urn:microsoft.com/office/officeart/2005/8/layout/radial5"/>
    <dgm:cxn modelId="{CF652B8E-2CDE-4AD8-8203-C0054ECDA81E}" type="presParOf" srcId="{90936AAB-36B5-4819-B061-D780167CBF08}" destId="{BFBB708E-38ED-4D57-9C44-86699218AC44}" srcOrd="0" destOrd="0" presId="urn:microsoft.com/office/officeart/2005/8/layout/radial5"/>
    <dgm:cxn modelId="{E4EB2B7B-D10E-4CA4-BDEE-3D362EEC8EEE}" type="presParOf" srcId="{1931D7D5-34A4-41D6-9BBC-E93E2B329232}" destId="{ECF0E5B8-1C87-4077-830F-408D7528F8E3}" srcOrd="10" destOrd="0" presId="urn:microsoft.com/office/officeart/2005/8/layout/radial5"/>
    <dgm:cxn modelId="{DDF08096-2535-49A3-990C-0D8FAD5B5313}" type="presParOf" srcId="{1931D7D5-34A4-41D6-9BBC-E93E2B329232}" destId="{57BD90A5-606F-4145-B182-A1009E79AF5E}" srcOrd="11" destOrd="0" presId="urn:microsoft.com/office/officeart/2005/8/layout/radial5"/>
    <dgm:cxn modelId="{5E515056-9E7D-4BEB-9426-114833AE3C1D}" type="presParOf" srcId="{57BD90A5-606F-4145-B182-A1009E79AF5E}" destId="{9325E106-538A-4AEF-8A66-7736BEA420B3}" srcOrd="0" destOrd="0" presId="urn:microsoft.com/office/officeart/2005/8/layout/radial5"/>
    <dgm:cxn modelId="{A072249D-42BF-4E0E-9DC2-6715671A9D02}" type="presParOf" srcId="{1931D7D5-34A4-41D6-9BBC-E93E2B329232}" destId="{3C5178D0-FE09-49CD-88A0-28D4E7AED33C}" srcOrd="12" destOrd="0" presId="urn:microsoft.com/office/officeart/2005/8/layout/radial5"/>
    <dgm:cxn modelId="{EF3D6CA3-4B44-4701-B16E-A1FE4379FFAC}" type="presParOf" srcId="{1931D7D5-34A4-41D6-9BBC-E93E2B329232}" destId="{64DB87D1-0A77-4812-A8F0-42A7D137D5D1}" srcOrd="13" destOrd="0" presId="urn:microsoft.com/office/officeart/2005/8/layout/radial5"/>
    <dgm:cxn modelId="{37A05C4C-A75F-4F80-A5CF-6A39263054E4}" type="presParOf" srcId="{64DB87D1-0A77-4812-A8F0-42A7D137D5D1}" destId="{24728F6F-855E-4EDC-8A07-BBE3105FC2D4}" srcOrd="0" destOrd="0" presId="urn:microsoft.com/office/officeart/2005/8/layout/radial5"/>
    <dgm:cxn modelId="{D98E31A6-07CE-4F77-9ACF-24BDA04BD1BA}" type="presParOf" srcId="{1931D7D5-34A4-41D6-9BBC-E93E2B329232}" destId="{7D1FE04E-26EE-46CF-BC3E-383FAA4C85E0}" srcOrd="14"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17C48AE-442B-4139-9AD0-76D7F0BE10D5}" type="doc">
      <dgm:prSet loTypeId="urn:microsoft.com/office/officeart/2005/8/layout/arrow2" loCatId="process" qsTypeId="urn:microsoft.com/office/officeart/2005/8/quickstyle/3d3" qsCatId="3D" csTypeId="urn:microsoft.com/office/officeart/2005/8/colors/accent2_2" csCatId="accent2" phldr="1"/>
      <dgm:spPr/>
    </dgm:pt>
    <dgm:pt modelId="{54FAC7A1-DFB0-4BB0-A5C4-C7206A11656D}">
      <dgm:prSet phldrT="[Texto]" custT="1"/>
      <dgm:spPr/>
      <dgm:t>
        <a:bodyPr/>
        <a:lstStyle/>
        <a:p>
          <a:r>
            <a:rPr lang="es-MX" sz="2500" dirty="0" smtClean="0">
              <a:latin typeface="Arial" panose="020B0604020202020204" pitchFamily="34" charset="0"/>
              <a:cs typeface="Arial" panose="020B0604020202020204" pitchFamily="34" charset="0"/>
            </a:rPr>
            <a:t>Disminución de la visibilidad en la atmósfera</a:t>
          </a:r>
          <a:endParaRPr lang="es-MX" sz="2500" dirty="0">
            <a:latin typeface="Arial" panose="020B0604020202020204" pitchFamily="34" charset="0"/>
            <a:cs typeface="Arial" panose="020B0604020202020204" pitchFamily="34" charset="0"/>
          </a:endParaRPr>
        </a:p>
      </dgm:t>
    </dgm:pt>
    <dgm:pt modelId="{D19613E1-3022-4551-BE7B-99F563D6F988}" type="parTrans" cxnId="{AE7469E9-0689-4A22-93F5-A283C9251D0E}">
      <dgm:prSet/>
      <dgm:spPr/>
      <dgm:t>
        <a:bodyPr/>
        <a:lstStyle/>
        <a:p>
          <a:endParaRPr lang="es-MX"/>
        </a:p>
      </dgm:t>
    </dgm:pt>
    <dgm:pt modelId="{84CEBBBC-892B-4AB8-BEF9-5848873D329D}" type="sibTrans" cxnId="{AE7469E9-0689-4A22-93F5-A283C9251D0E}">
      <dgm:prSet/>
      <dgm:spPr/>
      <dgm:t>
        <a:bodyPr/>
        <a:lstStyle/>
        <a:p>
          <a:endParaRPr lang="es-MX"/>
        </a:p>
      </dgm:t>
    </dgm:pt>
    <dgm:pt modelId="{F3AC28AA-84FA-4652-9F1A-14166C9D4267}">
      <dgm:prSet phldrT="[Texto]" custT="1"/>
      <dgm:spPr/>
      <dgm:t>
        <a:bodyPr/>
        <a:lstStyle/>
        <a:p>
          <a:r>
            <a:rPr lang="es-MX" sz="2500" dirty="0" smtClean="0">
              <a:latin typeface="Arial" panose="020B0604020202020204" pitchFamily="34" charset="0"/>
              <a:cs typeface="Arial" panose="020B0604020202020204" pitchFamily="34" charset="0"/>
            </a:rPr>
            <a:t>La retención del agua en el suelo</a:t>
          </a:r>
          <a:endParaRPr lang="es-MX" sz="2500" dirty="0">
            <a:latin typeface="Arial" panose="020B0604020202020204" pitchFamily="34" charset="0"/>
            <a:cs typeface="Arial" panose="020B0604020202020204" pitchFamily="34" charset="0"/>
          </a:endParaRPr>
        </a:p>
      </dgm:t>
    </dgm:pt>
    <dgm:pt modelId="{3004E718-EF8B-414C-9161-5ED4BACFDEF7}" type="parTrans" cxnId="{005AB0CE-ED7C-4D03-A0B5-1077C30BF1AB}">
      <dgm:prSet/>
      <dgm:spPr/>
      <dgm:t>
        <a:bodyPr/>
        <a:lstStyle/>
        <a:p>
          <a:endParaRPr lang="es-MX"/>
        </a:p>
      </dgm:t>
    </dgm:pt>
    <dgm:pt modelId="{36987578-C74E-4409-BE45-E9AB57DD0454}" type="sibTrans" cxnId="{005AB0CE-ED7C-4D03-A0B5-1077C30BF1AB}">
      <dgm:prSet/>
      <dgm:spPr/>
      <dgm:t>
        <a:bodyPr/>
        <a:lstStyle/>
        <a:p>
          <a:endParaRPr lang="es-MX"/>
        </a:p>
      </dgm:t>
    </dgm:pt>
    <dgm:pt modelId="{39DCBD85-7665-4AE7-A40F-140682137EE8}">
      <dgm:prSet phldrT="[Texto]" custT="1"/>
      <dgm:spPr/>
      <dgm:t>
        <a:bodyPr/>
        <a:lstStyle/>
        <a:p>
          <a:r>
            <a:rPr lang="es-MX" sz="2500" dirty="0" smtClean="0">
              <a:latin typeface="Arial" panose="020B0604020202020204" pitchFamily="34" charset="0"/>
              <a:cs typeface="Arial" panose="020B0604020202020204" pitchFamily="34" charset="0"/>
            </a:rPr>
            <a:t>Aumento de turbiedad en el agua</a:t>
          </a:r>
          <a:endParaRPr lang="es-MX" sz="2500" dirty="0">
            <a:latin typeface="Arial" panose="020B0604020202020204" pitchFamily="34" charset="0"/>
            <a:cs typeface="Arial" panose="020B0604020202020204" pitchFamily="34" charset="0"/>
          </a:endParaRPr>
        </a:p>
      </dgm:t>
    </dgm:pt>
    <dgm:pt modelId="{C0968259-C131-4C88-A66B-1C99D900A076}" type="parTrans" cxnId="{FFF943EB-4564-4674-AF1C-AF1D4642FB75}">
      <dgm:prSet/>
      <dgm:spPr/>
      <dgm:t>
        <a:bodyPr/>
        <a:lstStyle/>
        <a:p>
          <a:endParaRPr lang="es-MX"/>
        </a:p>
      </dgm:t>
    </dgm:pt>
    <dgm:pt modelId="{5D00C1D0-B9D0-4429-8751-6ACBBFD0BCF7}" type="sibTrans" cxnId="{FFF943EB-4564-4674-AF1C-AF1D4642FB75}">
      <dgm:prSet/>
      <dgm:spPr/>
      <dgm:t>
        <a:bodyPr/>
        <a:lstStyle/>
        <a:p>
          <a:endParaRPr lang="es-MX"/>
        </a:p>
      </dgm:t>
    </dgm:pt>
    <dgm:pt modelId="{95C5FCCE-6C29-4528-B796-806B4F6CC51A}">
      <dgm:prSet phldrT="[Texto]" custT="1"/>
      <dgm:spPr/>
      <dgm:t>
        <a:bodyPr/>
        <a:lstStyle/>
        <a:p>
          <a:r>
            <a:rPr lang="es-MX" sz="2500" dirty="0" smtClean="0">
              <a:latin typeface="Arial" panose="020B0604020202020204" pitchFamily="34" charset="0"/>
              <a:cs typeface="Arial" panose="020B0604020202020204" pitchFamily="34" charset="0"/>
            </a:rPr>
            <a:t>Tipos de energía como: calor, ruido, radiactividad entre otros.</a:t>
          </a:r>
          <a:endParaRPr lang="es-MX" sz="2500" dirty="0">
            <a:latin typeface="Arial" panose="020B0604020202020204" pitchFamily="34" charset="0"/>
            <a:cs typeface="Arial" panose="020B0604020202020204" pitchFamily="34" charset="0"/>
          </a:endParaRPr>
        </a:p>
      </dgm:t>
    </dgm:pt>
    <dgm:pt modelId="{2D59779F-67F6-4ADD-B15F-396408E0F464}" type="parTrans" cxnId="{2B78FD7B-EEB9-4CD2-B9B2-55005D852079}">
      <dgm:prSet/>
      <dgm:spPr/>
      <dgm:t>
        <a:bodyPr/>
        <a:lstStyle/>
        <a:p>
          <a:endParaRPr lang="es-MX"/>
        </a:p>
      </dgm:t>
    </dgm:pt>
    <dgm:pt modelId="{BD98CB16-15A3-4920-84E1-6E81B2D826FA}" type="sibTrans" cxnId="{2B78FD7B-EEB9-4CD2-B9B2-55005D852079}">
      <dgm:prSet/>
      <dgm:spPr/>
      <dgm:t>
        <a:bodyPr/>
        <a:lstStyle/>
        <a:p>
          <a:endParaRPr lang="es-MX"/>
        </a:p>
      </dgm:t>
    </dgm:pt>
    <dgm:pt modelId="{0C01BA3E-9FBE-4673-87BB-0587E9ED8A0F}" type="pres">
      <dgm:prSet presAssocID="{117C48AE-442B-4139-9AD0-76D7F0BE10D5}" presName="arrowDiagram" presStyleCnt="0">
        <dgm:presLayoutVars>
          <dgm:chMax val="5"/>
          <dgm:dir/>
          <dgm:resizeHandles val="exact"/>
        </dgm:presLayoutVars>
      </dgm:prSet>
      <dgm:spPr/>
    </dgm:pt>
    <dgm:pt modelId="{A29D49E7-6C99-4C8C-BFC1-6BD1F62985CA}" type="pres">
      <dgm:prSet presAssocID="{117C48AE-442B-4139-9AD0-76D7F0BE10D5}" presName="arrow" presStyleLbl="bgShp" presStyleIdx="0" presStyleCnt="1" custScaleX="117553" custScaleY="65697" custLinFactNeighborX="-1021" custLinFactNeighborY="2859">
        <dgm:style>
          <a:lnRef idx="1">
            <a:schemeClr val="accent2"/>
          </a:lnRef>
          <a:fillRef idx="3">
            <a:schemeClr val="accent2"/>
          </a:fillRef>
          <a:effectRef idx="2">
            <a:schemeClr val="accent2"/>
          </a:effectRef>
          <a:fontRef idx="minor">
            <a:schemeClr val="lt1"/>
          </a:fontRef>
        </dgm:style>
      </dgm:prSet>
      <dgm:spPr/>
    </dgm:pt>
    <dgm:pt modelId="{AEFC3389-71EA-44FB-AD42-97C48D874344}" type="pres">
      <dgm:prSet presAssocID="{117C48AE-442B-4139-9AD0-76D7F0BE10D5}" presName="arrowDiagram4" presStyleCnt="0"/>
      <dgm:spPr/>
    </dgm:pt>
    <dgm:pt modelId="{37B63333-F947-41B0-A9E6-F9319AB10D39}" type="pres">
      <dgm:prSet presAssocID="{54FAC7A1-DFB0-4BB0-A5C4-C7206A11656D}" presName="bullet4a" presStyleLbl="node1" presStyleIdx="0" presStyleCnt="4" custLinFactY="-100000" custLinFactNeighborX="-93260" custLinFactNeighborY="-178424"/>
      <dgm:spPr>
        <a:solidFill>
          <a:srgbClr val="FFFF00"/>
        </a:solidFill>
      </dgm:spPr>
    </dgm:pt>
    <dgm:pt modelId="{2836E66B-CA9B-4C34-8724-830F2E464B24}" type="pres">
      <dgm:prSet presAssocID="{54FAC7A1-DFB0-4BB0-A5C4-C7206A11656D}" presName="textBox4a" presStyleLbl="revTx" presStyleIdx="0" presStyleCnt="4" custScaleX="162419" custLinFactNeighborX="-35822" custLinFactNeighborY="-2738">
        <dgm:presLayoutVars>
          <dgm:bulletEnabled val="1"/>
        </dgm:presLayoutVars>
      </dgm:prSet>
      <dgm:spPr/>
      <dgm:t>
        <a:bodyPr/>
        <a:lstStyle/>
        <a:p>
          <a:endParaRPr lang="es-MX"/>
        </a:p>
      </dgm:t>
    </dgm:pt>
    <dgm:pt modelId="{7C90A7AE-F7AF-49B3-BF90-67B7C689EF67}" type="pres">
      <dgm:prSet presAssocID="{F3AC28AA-84FA-4652-9F1A-14166C9D4267}" presName="bullet4b" presStyleLbl="node1" presStyleIdx="1" presStyleCnt="4"/>
      <dgm:spPr>
        <a:solidFill>
          <a:srgbClr val="FFFF00"/>
        </a:solidFill>
      </dgm:spPr>
    </dgm:pt>
    <dgm:pt modelId="{3FF3AD14-5602-4F8B-9330-FAA5EF6DA135}" type="pres">
      <dgm:prSet presAssocID="{F3AC28AA-84FA-4652-9F1A-14166C9D4267}" presName="textBox4b" presStyleLbl="revTx" presStyleIdx="1" presStyleCnt="4" custScaleX="143300" custScaleY="65117" custLinFactNeighborX="-31715" custLinFactNeighborY="-92474">
        <dgm:presLayoutVars>
          <dgm:bulletEnabled val="1"/>
        </dgm:presLayoutVars>
      </dgm:prSet>
      <dgm:spPr/>
      <dgm:t>
        <a:bodyPr/>
        <a:lstStyle/>
        <a:p>
          <a:endParaRPr lang="es-MX"/>
        </a:p>
      </dgm:t>
    </dgm:pt>
    <dgm:pt modelId="{DE6D6843-6611-49C9-AB53-A5E2BC352BB5}" type="pres">
      <dgm:prSet presAssocID="{39DCBD85-7665-4AE7-A40F-140682137EE8}" presName="bullet4c" presStyleLbl="node1" presStyleIdx="2" presStyleCnt="4" custLinFactNeighborX="70449" custLinFactNeighborY="66649"/>
      <dgm:spPr>
        <a:solidFill>
          <a:srgbClr val="FFFF00"/>
        </a:solidFill>
      </dgm:spPr>
    </dgm:pt>
    <dgm:pt modelId="{DB42278F-6669-48E5-BCF1-AFC3018215E3}" type="pres">
      <dgm:prSet presAssocID="{39DCBD85-7665-4AE7-A40F-140682137EE8}" presName="textBox4c" presStyleLbl="revTx" presStyleIdx="2" presStyleCnt="4" custScaleX="148017" custScaleY="42014" custLinFactNeighborX="-29169" custLinFactNeighborY="-2165">
        <dgm:presLayoutVars>
          <dgm:bulletEnabled val="1"/>
        </dgm:presLayoutVars>
      </dgm:prSet>
      <dgm:spPr/>
      <dgm:t>
        <a:bodyPr/>
        <a:lstStyle/>
        <a:p>
          <a:endParaRPr lang="es-MX"/>
        </a:p>
      </dgm:t>
    </dgm:pt>
    <dgm:pt modelId="{1EE261FC-4AC0-42E2-97F9-80706C16669E}" type="pres">
      <dgm:prSet presAssocID="{95C5FCCE-6C29-4528-B796-806B4F6CC51A}" presName="bullet4d" presStyleLbl="node1" presStyleIdx="3" presStyleCnt="4" custLinFactX="22517" custLinFactNeighborX="100000" custLinFactNeighborY="92059"/>
      <dgm:spPr>
        <a:solidFill>
          <a:srgbClr val="FFFF00"/>
        </a:solidFill>
      </dgm:spPr>
    </dgm:pt>
    <dgm:pt modelId="{F5A9D6C5-E03B-4A08-8A69-36C4B65346B9}" type="pres">
      <dgm:prSet presAssocID="{95C5FCCE-6C29-4528-B796-806B4F6CC51A}" presName="textBox4d" presStyleLbl="revTx" presStyleIdx="3" presStyleCnt="4" custScaleX="172666" custScaleY="63689" custLinFactNeighborX="17097" custLinFactNeighborY="9012">
        <dgm:presLayoutVars>
          <dgm:bulletEnabled val="1"/>
        </dgm:presLayoutVars>
      </dgm:prSet>
      <dgm:spPr/>
      <dgm:t>
        <a:bodyPr/>
        <a:lstStyle/>
        <a:p>
          <a:endParaRPr lang="es-MX"/>
        </a:p>
      </dgm:t>
    </dgm:pt>
  </dgm:ptLst>
  <dgm:cxnLst>
    <dgm:cxn modelId="{3087FAD9-E74F-47B7-ACF4-0C9AB6845D3B}" type="presOf" srcId="{117C48AE-442B-4139-9AD0-76D7F0BE10D5}" destId="{0C01BA3E-9FBE-4673-87BB-0587E9ED8A0F}" srcOrd="0" destOrd="0" presId="urn:microsoft.com/office/officeart/2005/8/layout/arrow2"/>
    <dgm:cxn modelId="{FFF943EB-4564-4674-AF1C-AF1D4642FB75}" srcId="{117C48AE-442B-4139-9AD0-76D7F0BE10D5}" destId="{39DCBD85-7665-4AE7-A40F-140682137EE8}" srcOrd="2" destOrd="0" parTransId="{C0968259-C131-4C88-A66B-1C99D900A076}" sibTransId="{5D00C1D0-B9D0-4429-8751-6ACBBFD0BCF7}"/>
    <dgm:cxn modelId="{0ADF423D-59C4-4D47-9556-ACB531FA6933}" type="presOf" srcId="{F3AC28AA-84FA-4652-9F1A-14166C9D4267}" destId="{3FF3AD14-5602-4F8B-9330-FAA5EF6DA135}" srcOrd="0" destOrd="0" presId="urn:microsoft.com/office/officeart/2005/8/layout/arrow2"/>
    <dgm:cxn modelId="{2B78FD7B-EEB9-4CD2-B9B2-55005D852079}" srcId="{117C48AE-442B-4139-9AD0-76D7F0BE10D5}" destId="{95C5FCCE-6C29-4528-B796-806B4F6CC51A}" srcOrd="3" destOrd="0" parTransId="{2D59779F-67F6-4ADD-B15F-396408E0F464}" sibTransId="{BD98CB16-15A3-4920-84E1-6E81B2D826FA}"/>
    <dgm:cxn modelId="{4E6626B4-5ECC-4273-8002-B2FCEFF18120}" type="presOf" srcId="{95C5FCCE-6C29-4528-B796-806B4F6CC51A}" destId="{F5A9D6C5-E03B-4A08-8A69-36C4B65346B9}" srcOrd="0" destOrd="0" presId="urn:microsoft.com/office/officeart/2005/8/layout/arrow2"/>
    <dgm:cxn modelId="{07E73E35-DD51-4054-A1A1-FC084B3CEF86}" type="presOf" srcId="{54FAC7A1-DFB0-4BB0-A5C4-C7206A11656D}" destId="{2836E66B-CA9B-4C34-8724-830F2E464B24}" srcOrd="0" destOrd="0" presId="urn:microsoft.com/office/officeart/2005/8/layout/arrow2"/>
    <dgm:cxn modelId="{4DE7001F-224F-47AE-8639-ED55B0694FE7}" type="presOf" srcId="{39DCBD85-7665-4AE7-A40F-140682137EE8}" destId="{DB42278F-6669-48E5-BCF1-AFC3018215E3}" srcOrd="0" destOrd="0" presId="urn:microsoft.com/office/officeart/2005/8/layout/arrow2"/>
    <dgm:cxn modelId="{AE7469E9-0689-4A22-93F5-A283C9251D0E}" srcId="{117C48AE-442B-4139-9AD0-76D7F0BE10D5}" destId="{54FAC7A1-DFB0-4BB0-A5C4-C7206A11656D}" srcOrd="0" destOrd="0" parTransId="{D19613E1-3022-4551-BE7B-99F563D6F988}" sibTransId="{84CEBBBC-892B-4AB8-BEF9-5848873D329D}"/>
    <dgm:cxn modelId="{005AB0CE-ED7C-4D03-A0B5-1077C30BF1AB}" srcId="{117C48AE-442B-4139-9AD0-76D7F0BE10D5}" destId="{F3AC28AA-84FA-4652-9F1A-14166C9D4267}" srcOrd="1" destOrd="0" parTransId="{3004E718-EF8B-414C-9161-5ED4BACFDEF7}" sibTransId="{36987578-C74E-4409-BE45-E9AB57DD0454}"/>
    <dgm:cxn modelId="{7FC532B9-2287-4AA0-AF29-2042C5EF8235}" type="presParOf" srcId="{0C01BA3E-9FBE-4673-87BB-0587E9ED8A0F}" destId="{A29D49E7-6C99-4C8C-BFC1-6BD1F62985CA}" srcOrd="0" destOrd="0" presId="urn:microsoft.com/office/officeart/2005/8/layout/arrow2"/>
    <dgm:cxn modelId="{56A72D30-FBF0-47A4-B952-3052CB291A2F}" type="presParOf" srcId="{0C01BA3E-9FBE-4673-87BB-0587E9ED8A0F}" destId="{AEFC3389-71EA-44FB-AD42-97C48D874344}" srcOrd="1" destOrd="0" presId="urn:microsoft.com/office/officeart/2005/8/layout/arrow2"/>
    <dgm:cxn modelId="{B942F82F-0CC1-4459-ABA0-DE58B34D0F15}" type="presParOf" srcId="{AEFC3389-71EA-44FB-AD42-97C48D874344}" destId="{37B63333-F947-41B0-A9E6-F9319AB10D39}" srcOrd="0" destOrd="0" presId="urn:microsoft.com/office/officeart/2005/8/layout/arrow2"/>
    <dgm:cxn modelId="{4F18567E-D491-477E-8A21-A30C289AAB61}" type="presParOf" srcId="{AEFC3389-71EA-44FB-AD42-97C48D874344}" destId="{2836E66B-CA9B-4C34-8724-830F2E464B24}" srcOrd="1" destOrd="0" presId="urn:microsoft.com/office/officeart/2005/8/layout/arrow2"/>
    <dgm:cxn modelId="{297BAF4D-6CA0-4B67-97B1-97949D0BC253}" type="presParOf" srcId="{AEFC3389-71EA-44FB-AD42-97C48D874344}" destId="{7C90A7AE-F7AF-49B3-BF90-67B7C689EF67}" srcOrd="2" destOrd="0" presId="urn:microsoft.com/office/officeart/2005/8/layout/arrow2"/>
    <dgm:cxn modelId="{36BCDED4-25DE-4E4E-9D1B-141FB299C17F}" type="presParOf" srcId="{AEFC3389-71EA-44FB-AD42-97C48D874344}" destId="{3FF3AD14-5602-4F8B-9330-FAA5EF6DA135}" srcOrd="3" destOrd="0" presId="urn:microsoft.com/office/officeart/2005/8/layout/arrow2"/>
    <dgm:cxn modelId="{B474EDA6-5FEF-4E7F-8070-3242385BC478}" type="presParOf" srcId="{AEFC3389-71EA-44FB-AD42-97C48D874344}" destId="{DE6D6843-6611-49C9-AB53-A5E2BC352BB5}" srcOrd="4" destOrd="0" presId="urn:microsoft.com/office/officeart/2005/8/layout/arrow2"/>
    <dgm:cxn modelId="{E18317D8-DA40-4903-BBEF-03CE823278FA}" type="presParOf" srcId="{AEFC3389-71EA-44FB-AD42-97C48D874344}" destId="{DB42278F-6669-48E5-BCF1-AFC3018215E3}" srcOrd="5" destOrd="0" presId="urn:microsoft.com/office/officeart/2005/8/layout/arrow2"/>
    <dgm:cxn modelId="{82E03F46-9738-4C95-9F83-359FDC4D4181}" type="presParOf" srcId="{AEFC3389-71EA-44FB-AD42-97C48D874344}" destId="{1EE261FC-4AC0-42E2-97F9-80706C16669E}" srcOrd="6" destOrd="0" presId="urn:microsoft.com/office/officeart/2005/8/layout/arrow2"/>
    <dgm:cxn modelId="{4260F730-50B8-4759-9D18-245487E3C62C}" type="presParOf" srcId="{AEFC3389-71EA-44FB-AD42-97C48D874344}" destId="{F5A9D6C5-E03B-4A08-8A69-36C4B65346B9}" srcOrd="7"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D57937-559F-4222-AC6D-BC1F1381FEB4}" type="doc">
      <dgm:prSet loTypeId="urn:microsoft.com/office/officeart/2005/8/layout/arrow6" loCatId="relationship" qsTypeId="urn:microsoft.com/office/officeart/2005/8/quickstyle/simple1" qsCatId="simple" csTypeId="urn:microsoft.com/office/officeart/2005/8/colors/accent0_3" csCatId="mainScheme" phldr="1"/>
      <dgm:spPr/>
      <dgm:t>
        <a:bodyPr/>
        <a:lstStyle/>
        <a:p>
          <a:endParaRPr lang="es-MX"/>
        </a:p>
      </dgm:t>
    </dgm:pt>
    <dgm:pt modelId="{BCDBEC96-30EB-4C3A-8448-FD7F5D8EA715}">
      <dgm:prSet phldrT="[Texto]" custT="1"/>
      <dgm:spPr/>
      <dgm:t>
        <a:bodyPr/>
        <a:lstStyle/>
        <a:p>
          <a:r>
            <a:rPr lang="es-MX" sz="2500" b="0" dirty="0" smtClean="0">
              <a:solidFill>
                <a:schemeClr val="bg1"/>
              </a:solidFill>
              <a:latin typeface="Arial" panose="020B0604020202020204" pitchFamily="34" charset="0"/>
              <a:cs typeface="Arial" panose="020B0604020202020204" pitchFamily="34" charset="0"/>
            </a:rPr>
            <a:t>Contaminación</a:t>
          </a:r>
          <a:endParaRPr lang="es-MX" sz="2500" b="0" dirty="0">
            <a:solidFill>
              <a:schemeClr val="bg1"/>
            </a:solidFill>
            <a:latin typeface="Arial" panose="020B0604020202020204" pitchFamily="34" charset="0"/>
            <a:cs typeface="Arial" panose="020B0604020202020204" pitchFamily="34" charset="0"/>
          </a:endParaRPr>
        </a:p>
      </dgm:t>
    </dgm:pt>
    <dgm:pt modelId="{558BAA83-3B22-414A-8BD5-17504A6434D2}" type="parTrans" cxnId="{93FF419C-0263-4441-BE73-979C18E8DBC3}">
      <dgm:prSet/>
      <dgm:spPr/>
      <dgm:t>
        <a:bodyPr/>
        <a:lstStyle/>
        <a:p>
          <a:endParaRPr lang="es-MX"/>
        </a:p>
      </dgm:t>
    </dgm:pt>
    <dgm:pt modelId="{B3FAEAC3-C927-4C7A-8838-4D82C9B84112}" type="sibTrans" cxnId="{93FF419C-0263-4441-BE73-979C18E8DBC3}">
      <dgm:prSet/>
      <dgm:spPr/>
      <dgm:t>
        <a:bodyPr/>
        <a:lstStyle/>
        <a:p>
          <a:endParaRPr lang="es-MX"/>
        </a:p>
      </dgm:t>
    </dgm:pt>
    <dgm:pt modelId="{B92A3862-D0D9-4457-B214-F12D352F8ED7}">
      <dgm:prSet phldrT="[Texto]" custT="1"/>
      <dgm:spPr/>
      <dgm:t>
        <a:bodyPr/>
        <a:lstStyle/>
        <a:p>
          <a:r>
            <a:rPr lang="es-MX" sz="2500" dirty="0" smtClean="0">
              <a:solidFill>
                <a:schemeClr val="bg1"/>
              </a:solidFill>
              <a:latin typeface="Arial" panose="020B0604020202020204" pitchFamily="34" charset="0"/>
              <a:cs typeface="Arial" panose="020B0604020202020204" pitchFamily="34" charset="0"/>
            </a:rPr>
            <a:t>Deterioro</a:t>
          </a:r>
          <a:endParaRPr lang="es-MX" sz="2500" dirty="0">
            <a:solidFill>
              <a:schemeClr val="bg1"/>
            </a:solidFill>
            <a:latin typeface="Arial" panose="020B0604020202020204" pitchFamily="34" charset="0"/>
            <a:cs typeface="Arial" panose="020B0604020202020204" pitchFamily="34" charset="0"/>
          </a:endParaRPr>
        </a:p>
      </dgm:t>
    </dgm:pt>
    <dgm:pt modelId="{0A3E5DDC-AF29-448E-91E4-F473E60FF9BB}" type="parTrans" cxnId="{C38D2798-B7A4-407C-AAB1-857925DFBFB3}">
      <dgm:prSet/>
      <dgm:spPr/>
      <dgm:t>
        <a:bodyPr/>
        <a:lstStyle/>
        <a:p>
          <a:endParaRPr lang="es-MX"/>
        </a:p>
      </dgm:t>
    </dgm:pt>
    <dgm:pt modelId="{A811D985-F1CF-4C8C-ABF8-0A688CFC97B5}" type="sibTrans" cxnId="{C38D2798-B7A4-407C-AAB1-857925DFBFB3}">
      <dgm:prSet/>
      <dgm:spPr/>
      <dgm:t>
        <a:bodyPr/>
        <a:lstStyle/>
        <a:p>
          <a:endParaRPr lang="es-MX"/>
        </a:p>
      </dgm:t>
    </dgm:pt>
    <dgm:pt modelId="{257F9A54-9E7B-42AD-8811-4B6AFD4E17F7}" type="pres">
      <dgm:prSet presAssocID="{52D57937-559F-4222-AC6D-BC1F1381FEB4}" presName="compositeShape" presStyleCnt="0">
        <dgm:presLayoutVars>
          <dgm:chMax val="2"/>
          <dgm:dir/>
          <dgm:resizeHandles val="exact"/>
        </dgm:presLayoutVars>
      </dgm:prSet>
      <dgm:spPr/>
      <dgm:t>
        <a:bodyPr/>
        <a:lstStyle/>
        <a:p>
          <a:endParaRPr lang="es-MX"/>
        </a:p>
      </dgm:t>
    </dgm:pt>
    <dgm:pt modelId="{C19DF003-0167-40E9-824C-6D8AA1814EC8}" type="pres">
      <dgm:prSet presAssocID="{52D57937-559F-4222-AC6D-BC1F1381FEB4}" presName="ribbon" presStyleLbl="node1" presStyleIdx="0" presStyleCnt="1" custLinFactNeighborY="-6840">
        <dgm:style>
          <a:lnRef idx="1">
            <a:schemeClr val="accent4"/>
          </a:lnRef>
          <a:fillRef idx="3">
            <a:schemeClr val="accent4"/>
          </a:fillRef>
          <a:effectRef idx="2">
            <a:schemeClr val="accent4"/>
          </a:effectRef>
          <a:fontRef idx="minor">
            <a:schemeClr val="lt1"/>
          </a:fontRef>
        </dgm:style>
      </dgm:prSet>
      <dgm:spPr/>
      <dgm:t>
        <a:bodyPr/>
        <a:lstStyle/>
        <a:p>
          <a:endParaRPr lang="es-MX"/>
        </a:p>
      </dgm:t>
    </dgm:pt>
    <dgm:pt modelId="{B8E9B7EF-F4B2-4839-8216-FEA2B886C5E2}" type="pres">
      <dgm:prSet presAssocID="{52D57937-559F-4222-AC6D-BC1F1381FEB4}" presName="leftArrowText" presStyleLbl="node1" presStyleIdx="0" presStyleCnt="1">
        <dgm:presLayoutVars>
          <dgm:chMax val="0"/>
          <dgm:bulletEnabled val="1"/>
        </dgm:presLayoutVars>
      </dgm:prSet>
      <dgm:spPr/>
      <dgm:t>
        <a:bodyPr/>
        <a:lstStyle/>
        <a:p>
          <a:endParaRPr lang="es-MX"/>
        </a:p>
      </dgm:t>
    </dgm:pt>
    <dgm:pt modelId="{6E1E5F8B-2CBF-4243-A402-2486FFEC5B1F}" type="pres">
      <dgm:prSet presAssocID="{52D57937-559F-4222-AC6D-BC1F1381FEB4}" presName="rightArrowText" presStyleLbl="node1" presStyleIdx="0" presStyleCnt="1">
        <dgm:presLayoutVars>
          <dgm:chMax val="0"/>
          <dgm:bulletEnabled val="1"/>
        </dgm:presLayoutVars>
      </dgm:prSet>
      <dgm:spPr/>
      <dgm:t>
        <a:bodyPr/>
        <a:lstStyle/>
        <a:p>
          <a:endParaRPr lang="es-MX"/>
        </a:p>
      </dgm:t>
    </dgm:pt>
  </dgm:ptLst>
  <dgm:cxnLst>
    <dgm:cxn modelId="{C38D2798-B7A4-407C-AAB1-857925DFBFB3}" srcId="{52D57937-559F-4222-AC6D-BC1F1381FEB4}" destId="{B92A3862-D0D9-4457-B214-F12D352F8ED7}" srcOrd="1" destOrd="0" parTransId="{0A3E5DDC-AF29-448E-91E4-F473E60FF9BB}" sibTransId="{A811D985-F1CF-4C8C-ABF8-0A688CFC97B5}"/>
    <dgm:cxn modelId="{93FF419C-0263-4441-BE73-979C18E8DBC3}" srcId="{52D57937-559F-4222-AC6D-BC1F1381FEB4}" destId="{BCDBEC96-30EB-4C3A-8448-FD7F5D8EA715}" srcOrd="0" destOrd="0" parTransId="{558BAA83-3B22-414A-8BD5-17504A6434D2}" sibTransId="{B3FAEAC3-C927-4C7A-8838-4D82C9B84112}"/>
    <dgm:cxn modelId="{215766C2-39C7-4C06-B323-202CDD3614F4}" type="presOf" srcId="{B92A3862-D0D9-4457-B214-F12D352F8ED7}" destId="{6E1E5F8B-2CBF-4243-A402-2486FFEC5B1F}" srcOrd="0" destOrd="0" presId="urn:microsoft.com/office/officeart/2005/8/layout/arrow6"/>
    <dgm:cxn modelId="{D512D57A-0AFC-4D77-824F-71F002853B7E}" type="presOf" srcId="{52D57937-559F-4222-AC6D-BC1F1381FEB4}" destId="{257F9A54-9E7B-42AD-8811-4B6AFD4E17F7}" srcOrd="0" destOrd="0" presId="urn:microsoft.com/office/officeart/2005/8/layout/arrow6"/>
    <dgm:cxn modelId="{F82B9B9D-7829-4CD1-8391-532AD4DA2991}" type="presOf" srcId="{BCDBEC96-30EB-4C3A-8448-FD7F5D8EA715}" destId="{B8E9B7EF-F4B2-4839-8216-FEA2B886C5E2}" srcOrd="0" destOrd="0" presId="urn:microsoft.com/office/officeart/2005/8/layout/arrow6"/>
    <dgm:cxn modelId="{3D731731-6DB8-4972-AD55-E40C82073026}" type="presParOf" srcId="{257F9A54-9E7B-42AD-8811-4B6AFD4E17F7}" destId="{C19DF003-0167-40E9-824C-6D8AA1814EC8}" srcOrd="0" destOrd="0" presId="urn:microsoft.com/office/officeart/2005/8/layout/arrow6"/>
    <dgm:cxn modelId="{8ACD4C0E-D3D6-4257-9DC8-0919962BCEF7}" type="presParOf" srcId="{257F9A54-9E7B-42AD-8811-4B6AFD4E17F7}" destId="{B8E9B7EF-F4B2-4839-8216-FEA2B886C5E2}" srcOrd="1" destOrd="0" presId="urn:microsoft.com/office/officeart/2005/8/layout/arrow6"/>
    <dgm:cxn modelId="{A1029440-5852-4C4C-9CE4-FD74F8F650FA}" type="presParOf" srcId="{257F9A54-9E7B-42AD-8811-4B6AFD4E17F7}" destId="{6E1E5F8B-2CBF-4243-A402-2486FFEC5B1F}" srcOrd="2" destOrd="0" presId="urn:microsoft.com/office/officeart/2005/8/layout/arrow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D0CBDEC-9383-49AC-9BAE-BB9738EFAB38}" type="doc">
      <dgm:prSet loTypeId="urn:microsoft.com/office/officeart/2005/8/layout/arrow4" loCatId="relationship" qsTypeId="urn:microsoft.com/office/officeart/2005/8/quickstyle/3d2" qsCatId="3D" csTypeId="urn:microsoft.com/office/officeart/2005/8/colors/colorful5" csCatId="colorful" phldr="1"/>
      <dgm:spPr/>
      <dgm:t>
        <a:bodyPr/>
        <a:lstStyle/>
        <a:p>
          <a:endParaRPr lang="es-MX"/>
        </a:p>
      </dgm:t>
    </dgm:pt>
    <dgm:pt modelId="{7AABFBAD-15B9-4F1E-80A8-78B41AAA6049}">
      <dgm:prSet phldrT="[Texto]" custT="1"/>
      <dgm:spPr/>
      <dgm:t>
        <a:bodyPr/>
        <a:lstStyle/>
        <a:p>
          <a:pPr algn="just"/>
          <a:r>
            <a:rPr lang="es-MX" sz="2500" dirty="0" smtClean="0">
              <a:latin typeface="Arial" panose="020B0604020202020204" pitchFamily="34" charset="0"/>
              <a:cs typeface="Arial" panose="020B0604020202020204" pitchFamily="34" charset="0"/>
            </a:rPr>
            <a:t>Toda materia o energía, en cualesquiera de sus estados físicos y formas, que al incorporarse o actuar, en la atmosfera, agua, suelo, flora o fauna, o cualquier  elemento natural, altere o modifique su composición y condición natural.</a:t>
          </a:r>
          <a:endParaRPr lang="es-MX" sz="2500" dirty="0">
            <a:latin typeface="Arial" panose="020B0604020202020204" pitchFamily="34" charset="0"/>
            <a:cs typeface="Arial" panose="020B0604020202020204" pitchFamily="34" charset="0"/>
          </a:endParaRPr>
        </a:p>
      </dgm:t>
    </dgm:pt>
    <dgm:pt modelId="{EEF60DBF-25CE-4A07-95A5-87FB940E6ECE}" type="parTrans" cxnId="{E7A59D97-CB27-42D8-893C-2520460BF9E0}">
      <dgm:prSet/>
      <dgm:spPr/>
      <dgm:t>
        <a:bodyPr/>
        <a:lstStyle/>
        <a:p>
          <a:endParaRPr lang="es-MX"/>
        </a:p>
      </dgm:t>
    </dgm:pt>
    <dgm:pt modelId="{51FF5E4C-E0BE-40C1-8410-A0587052E435}" type="sibTrans" cxnId="{E7A59D97-CB27-42D8-893C-2520460BF9E0}">
      <dgm:prSet/>
      <dgm:spPr/>
      <dgm:t>
        <a:bodyPr/>
        <a:lstStyle/>
        <a:p>
          <a:endParaRPr lang="es-MX"/>
        </a:p>
      </dgm:t>
    </dgm:pt>
    <dgm:pt modelId="{89BBDB37-80DD-455D-ABA8-0533FD685560}">
      <dgm:prSet phldrT="[Texto]"/>
      <dgm:spPr/>
      <dgm:t>
        <a:bodyPr/>
        <a:lstStyle/>
        <a:p>
          <a:pPr algn="just"/>
          <a:r>
            <a:rPr lang="es-MX" dirty="0" smtClean="0">
              <a:latin typeface="Arial" panose="020B0604020202020204" pitchFamily="34" charset="0"/>
              <a:cs typeface="Arial" panose="020B0604020202020204" pitchFamily="34" charset="0"/>
            </a:rPr>
            <a:t>Se define como la presencia en el ambiente  de uno o mas contaminantes  o de cualquier combinación de ellos que cause  desequilibrio ecológico.</a:t>
          </a:r>
          <a:endParaRPr lang="es-MX" dirty="0">
            <a:latin typeface="Arial" panose="020B0604020202020204" pitchFamily="34" charset="0"/>
            <a:cs typeface="Arial" panose="020B0604020202020204" pitchFamily="34" charset="0"/>
          </a:endParaRPr>
        </a:p>
      </dgm:t>
    </dgm:pt>
    <dgm:pt modelId="{EB0081C9-49B2-4F95-970E-49827B1FD0B9}" type="parTrans" cxnId="{D3441ED2-9B1B-4D78-A174-480262961F5B}">
      <dgm:prSet/>
      <dgm:spPr/>
      <dgm:t>
        <a:bodyPr/>
        <a:lstStyle/>
        <a:p>
          <a:endParaRPr lang="es-MX"/>
        </a:p>
      </dgm:t>
    </dgm:pt>
    <dgm:pt modelId="{F085088B-C0D9-4940-9CE5-6EE1A276CCB1}" type="sibTrans" cxnId="{D3441ED2-9B1B-4D78-A174-480262961F5B}">
      <dgm:prSet/>
      <dgm:spPr/>
      <dgm:t>
        <a:bodyPr/>
        <a:lstStyle/>
        <a:p>
          <a:endParaRPr lang="es-MX"/>
        </a:p>
      </dgm:t>
    </dgm:pt>
    <dgm:pt modelId="{089F8AC7-B999-4CB5-88AD-50AAE9ADDD00}" type="pres">
      <dgm:prSet presAssocID="{AD0CBDEC-9383-49AC-9BAE-BB9738EFAB38}" presName="compositeShape" presStyleCnt="0">
        <dgm:presLayoutVars>
          <dgm:chMax val="2"/>
          <dgm:dir/>
          <dgm:resizeHandles val="exact"/>
        </dgm:presLayoutVars>
      </dgm:prSet>
      <dgm:spPr/>
      <dgm:t>
        <a:bodyPr/>
        <a:lstStyle/>
        <a:p>
          <a:endParaRPr lang="es-MX"/>
        </a:p>
      </dgm:t>
    </dgm:pt>
    <dgm:pt modelId="{C925A11A-1D32-4C1E-9F9E-9738FAE8AF8D}" type="pres">
      <dgm:prSet presAssocID="{7AABFBAD-15B9-4F1E-80A8-78B41AAA6049}" presName="upArrow" presStyleLbl="node1" presStyleIdx="0" presStyleCnt="2" custScaleX="70083" custScaleY="139364" custLinFactNeighborX="-3360" custLinFactNeighborY="453"/>
      <dgm:spPr/>
      <dgm:t>
        <a:bodyPr/>
        <a:lstStyle/>
        <a:p>
          <a:endParaRPr lang="es-MX"/>
        </a:p>
      </dgm:t>
    </dgm:pt>
    <dgm:pt modelId="{CD106631-F223-49EE-B44C-A672642FC96A}" type="pres">
      <dgm:prSet presAssocID="{7AABFBAD-15B9-4F1E-80A8-78B41AAA6049}" presName="upArrowText" presStyleLbl="revTx" presStyleIdx="0" presStyleCnt="2" custScaleX="134490" custLinFactNeighborX="3491" custLinFactNeighborY="1007">
        <dgm:presLayoutVars>
          <dgm:chMax val="0"/>
          <dgm:bulletEnabled val="1"/>
        </dgm:presLayoutVars>
      </dgm:prSet>
      <dgm:spPr/>
      <dgm:t>
        <a:bodyPr/>
        <a:lstStyle/>
        <a:p>
          <a:endParaRPr lang="es-MX"/>
        </a:p>
      </dgm:t>
    </dgm:pt>
    <dgm:pt modelId="{0467C69F-272B-414F-AAAF-C179A8345CE7}" type="pres">
      <dgm:prSet presAssocID="{89BBDB37-80DD-455D-ABA8-0533FD685560}" presName="downArrow" presStyleLbl="node1" presStyleIdx="1" presStyleCnt="2" custScaleX="74336" custScaleY="118235" custLinFactNeighborX="4140" custLinFactNeighborY="-2130"/>
      <dgm:spPr/>
      <dgm:t>
        <a:bodyPr/>
        <a:lstStyle/>
        <a:p>
          <a:endParaRPr lang="es-MX"/>
        </a:p>
      </dgm:t>
    </dgm:pt>
    <dgm:pt modelId="{CCD925C3-3051-46D1-B846-EB0EE768D310}" type="pres">
      <dgm:prSet presAssocID="{89BBDB37-80DD-455D-ABA8-0533FD685560}" presName="downArrowText" presStyleLbl="revTx" presStyleIdx="1" presStyleCnt="2" custScaleX="110769">
        <dgm:presLayoutVars>
          <dgm:chMax val="0"/>
          <dgm:bulletEnabled val="1"/>
        </dgm:presLayoutVars>
      </dgm:prSet>
      <dgm:spPr/>
      <dgm:t>
        <a:bodyPr/>
        <a:lstStyle/>
        <a:p>
          <a:endParaRPr lang="es-MX"/>
        </a:p>
      </dgm:t>
    </dgm:pt>
  </dgm:ptLst>
  <dgm:cxnLst>
    <dgm:cxn modelId="{B42BADD4-DF9E-4395-97DA-A2A07EA4D0DD}" type="presOf" srcId="{89BBDB37-80DD-455D-ABA8-0533FD685560}" destId="{CCD925C3-3051-46D1-B846-EB0EE768D310}" srcOrd="0" destOrd="0" presId="urn:microsoft.com/office/officeart/2005/8/layout/arrow4"/>
    <dgm:cxn modelId="{E7A59D97-CB27-42D8-893C-2520460BF9E0}" srcId="{AD0CBDEC-9383-49AC-9BAE-BB9738EFAB38}" destId="{7AABFBAD-15B9-4F1E-80A8-78B41AAA6049}" srcOrd="0" destOrd="0" parTransId="{EEF60DBF-25CE-4A07-95A5-87FB940E6ECE}" sibTransId="{51FF5E4C-E0BE-40C1-8410-A0587052E435}"/>
    <dgm:cxn modelId="{FA0EC7C5-F160-4D58-828B-06AA28C29CDE}" type="presOf" srcId="{7AABFBAD-15B9-4F1E-80A8-78B41AAA6049}" destId="{CD106631-F223-49EE-B44C-A672642FC96A}" srcOrd="0" destOrd="0" presId="urn:microsoft.com/office/officeart/2005/8/layout/arrow4"/>
    <dgm:cxn modelId="{D3441ED2-9B1B-4D78-A174-480262961F5B}" srcId="{AD0CBDEC-9383-49AC-9BAE-BB9738EFAB38}" destId="{89BBDB37-80DD-455D-ABA8-0533FD685560}" srcOrd="1" destOrd="0" parTransId="{EB0081C9-49B2-4F95-970E-49827B1FD0B9}" sibTransId="{F085088B-C0D9-4940-9CE5-6EE1A276CCB1}"/>
    <dgm:cxn modelId="{EAF1A3E3-8373-43BD-AD15-0535F45E84E2}" type="presOf" srcId="{AD0CBDEC-9383-49AC-9BAE-BB9738EFAB38}" destId="{089F8AC7-B999-4CB5-88AD-50AAE9ADDD00}" srcOrd="0" destOrd="0" presId="urn:microsoft.com/office/officeart/2005/8/layout/arrow4"/>
    <dgm:cxn modelId="{3C84C995-AFAC-4402-995E-6F8F4E764758}" type="presParOf" srcId="{089F8AC7-B999-4CB5-88AD-50AAE9ADDD00}" destId="{C925A11A-1D32-4C1E-9F9E-9738FAE8AF8D}" srcOrd="0" destOrd="0" presId="urn:microsoft.com/office/officeart/2005/8/layout/arrow4"/>
    <dgm:cxn modelId="{7A6BA5D1-D2F1-4FD9-B15E-0399F7CFF3FB}" type="presParOf" srcId="{089F8AC7-B999-4CB5-88AD-50AAE9ADDD00}" destId="{CD106631-F223-49EE-B44C-A672642FC96A}" srcOrd="1" destOrd="0" presId="urn:microsoft.com/office/officeart/2005/8/layout/arrow4"/>
    <dgm:cxn modelId="{220EDAAF-3D51-4961-9414-65E9BF438C2F}" type="presParOf" srcId="{089F8AC7-B999-4CB5-88AD-50AAE9ADDD00}" destId="{0467C69F-272B-414F-AAAF-C179A8345CE7}" srcOrd="2" destOrd="0" presId="urn:microsoft.com/office/officeart/2005/8/layout/arrow4"/>
    <dgm:cxn modelId="{61D48958-4565-4293-BC5C-FAB72305C689}" type="presParOf" srcId="{089F8AC7-B999-4CB5-88AD-50AAE9ADDD00}" destId="{CCD925C3-3051-46D1-B846-EB0EE768D310}" srcOrd="3" destOrd="0" presId="urn:microsoft.com/office/officeart/2005/8/layout/arrow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D8F86CA-FE65-4253-A80B-DDA25F280A00}" type="doc">
      <dgm:prSet loTypeId="urn:microsoft.com/office/officeart/2009/3/layout/DescendingProcess" loCatId="process" qsTypeId="urn:microsoft.com/office/officeart/2005/8/quickstyle/3d3" qsCatId="3D" csTypeId="urn:microsoft.com/office/officeart/2005/8/colors/colorful1" csCatId="colorful" phldr="1"/>
      <dgm:spPr/>
      <dgm:t>
        <a:bodyPr/>
        <a:lstStyle/>
        <a:p>
          <a:endParaRPr lang="es-MX"/>
        </a:p>
      </dgm:t>
    </dgm:pt>
    <dgm:pt modelId="{6160F940-4B43-438B-81D2-35C9DAC0EECB}">
      <dgm:prSet phldrT="[Texto]" custT="1"/>
      <dgm:spPr/>
      <dgm:t>
        <a:bodyPr/>
        <a:lstStyle/>
        <a:p>
          <a:r>
            <a:rPr lang="es-MX" sz="2500" dirty="0" smtClean="0">
              <a:latin typeface="Arial" panose="020B0604020202020204" pitchFamily="34" charset="0"/>
              <a:cs typeface="Arial" panose="020B0604020202020204" pitchFamily="34" charset="0"/>
            </a:rPr>
            <a:t>Residuos domésticos</a:t>
          </a:r>
          <a:endParaRPr lang="es-MX" sz="2500" dirty="0">
            <a:latin typeface="Arial" panose="020B0604020202020204" pitchFamily="34" charset="0"/>
            <a:cs typeface="Arial" panose="020B0604020202020204" pitchFamily="34" charset="0"/>
          </a:endParaRPr>
        </a:p>
      </dgm:t>
    </dgm:pt>
    <dgm:pt modelId="{B7D20EBA-69E6-4092-8851-625656EC20B9}" type="parTrans" cxnId="{D0C9B839-853E-4567-8695-F6588C5559BA}">
      <dgm:prSet/>
      <dgm:spPr/>
      <dgm:t>
        <a:bodyPr/>
        <a:lstStyle/>
        <a:p>
          <a:endParaRPr lang="es-MX"/>
        </a:p>
      </dgm:t>
    </dgm:pt>
    <dgm:pt modelId="{9AEE490D-20B3-4BF8-951D-9DC35FF70421}" type="sibTrans" cxnId="{D0C9B839-853E-4567-8695-F6588C5559BA}">
      <dgm:prSet/>
      <dgm:spPr/>
      <dgm:t>
        <a:bodyPr/>
        <a:lstStyle/>
        <a:p>
          <a:endParaRPr lang="es-MX"/>
        </a:p>
      </dgm:t>
    </dgm:pt>
    <dgm:pt modelId="{8F35ABCD-1002-4A8F-8775-1AB85E9A9C96}">
      <dgm:prSet phldrT="[Texto]" custT="1"/>
      <dgm:spPr/>
      <dgm:t>
        <a:bodyPr/>
        <a:lstStyle/>
        <a:p>
          <a:r>
            <a:rPr lang="es-MX" sz="2500" dirty="0" smtClean="0">
              <a:latin typeface="Arial" panose="020B0604020202020204" pitchFamily="34" charset="0"/>
              <a:cs typeface="Arial" panose="020B0604020202020204" pitchFamily="34" charset="0"/>
            </a:rPr>
            <a:t>Residuos agrícolas</a:t>
          </a:r>
          <a:endParaRPr lang="es-MX" sz="2500" dirty="0">
            <a:latin typeface="Arial" panose="020B0604020202020204" pitchFamily="34" charset="0"/>
            <a:cs typeface="Arial" panose="020B0604020202020204" pitchFamily="34" charset="0"/>
          </a:endParaRPr>
        </a:p>
      </dgm:t>
    </dgm:pt>
    <dgm:pt modelId="{DE254F18-38F8-4464-B201-1457F0858043}" type="parTrans" cxnId="{2F5A2C25-FA84-4FE9-8E32-8274CE1093C9}">
      <dgm:prSet/>
      <dgm:spPr/>
      <dgm:t>
        <a:bodyPr/>
        <a:lstStyle/>
        <a:p>
          <a:endParaRPr lang="es-MX"/>
        </a:p>
      </dgm:t>
    </dgm:pt>
    <dgm:pt modelId="{3DFFE7D9-2EEE-445C-8446-A478D94527C5}" type="sibTrans" cxnId="{2F5A2C25-FA84-4FE9-8E32-8274CE1093C9}">
      <dgm:prSet/>
      <dgm:spPr>
        <a:solidFill>
          <a:srgbClr val="002060"/>
        </a:solidFill>
      </dgm:spPr>
      <dgm:t>
        <a:bodyPr/>
        <a:lstStyle/>
        <a:p>
          <a:endParaRPr lang="es-MX"/>
        </a:p>
      </dgm:t>
    </dgm:pt>
    <dgm:pt modelId="{A75A9E0F-4590-4DBB-84F7-B36F6B314BCF}">
      <dgm:prSet phldrT="[Texto]" custT="1"/>
      <dgm:spPr/>
      <dgm:t>
        <a:bodyPr/>
        <a:lstStyle/>
        <a:p>
          <a:r>
            <a:rPr lang="es-MX" sz="2500" dirty="0" smtClean="0">
              <a:latin typeface="Arial" panose="020B0604020202020204" pitchFamily="34" charset="0"/>
              <a:cs typeface="Arial" panose="020B0604020202020204" pitchFamily="34" charset="0"/>
            </a:rPr>
            <a:t>Residuos industriales</a:t>
          </a:r>
          <a:endParaRPr lang="es-MX" sz="2500" dirty="0">
            <a:latin typeface="Arial" panose="020B0604020202020204" pitchFamily="34" charset="0"/>
            <a:cs typeface="Arial" panose="020B0604020202020204" pitchFamily="34" charset="0"/>
          </a:endParaRPr>
        </a:p>
      </dgm:t>
    </dgm:pt>
    <dgm:pt modelId="{6C94CA6E-20B3-4B56-9D28-AC9F7E9CB44B}" type="parTrans" cxnId="{64DF9C14-C803-4DD7-BE97-79676415E846}">
      <dgm:prSet/>
      <dgm:spPr/>
      <dgm:t>
        <a:bodyPr/>
        <a:lstStyle/>
        <a:p>
          <a:endParaRPr lang="es-MX"/>
        </a:p>
      </dgm:t>
    </dgm:pt>
    <dgm:pt modelId="{F8811B42-7A51-4A10-AA8D-0758C2B2A395}" type="sibTrans" cxnId="{64DF9C14-C803-4DD7-BE97-79676415E846}">
      <dgm:prSet/>
      <dgm:spPr>
        <a:solidFill>
          <a:srgbClr val="002060"/>
        </a:solidFill>
      </dgm:spPr>
      <dgm:t>
        <a:bodyPr/>
        <a:lstStyle/>
        <a:p>
          <a:endParaRPr lang="es-MX"/>
        </a:p>
      </dgm:t>
    </dgm:pt>
    <dgm:pt modelId="{BE1DCD35-6F2C-455F-96E4-F3E18228FE27}">
      <dgm:prSet phldrT="[Texto]" custT="1"/>
      <dgm:spPr/>
      <dgm:t>
        <a:bodyPr/>
        <a:lstStyle/>
        <a:p>
          <a:r>
            <a:rPr lang="es-MX" sz="2500" dirty="0" smtClean="0">
              <a:latin typeface="Arial" panose="020B0604020202020204" pitchFamily="34" charset="0"/>
              <a:cs typeface="Arial" panose="020B0604020202020204" pitchFamily="34" charset="0"/>
            </a:rPr>
            <a:t>Plásticos</a:t>
          </a:r>
          <a:endParaRPr lang="es-MX" sz="2500" dirty="0">
            <a:latin typeface="Arial" panose="020B0604020202020204" pitchFamily="34" charset="0"/>
            <a:cs typeface="Arial" panose="020B0604020202020204" pitchFamily="34" charset="0"/>
          </a:endParaRPr>
        </a:p>
      </dgm:t>
    </dgm:pt>
    <dgm:pt modelId="{2D60E6DF-01AD-4290-9639-3CCADAD724A5}" type="parTrans" cxnId="{0E224BD2-8B2D-4BC3-A333-58E93F3362E6}">
      <dgm:prSet/>
      <dgm:spPr/>
      <dgm:t>
        <a:bodyPr/>
        <a:lstStyle/>
        <a:p>
          <a:endParaRPr lang="es-MX"/>
        </a:p>
      </dgm:t>
    </dgm:pt>
    <dgm:pt modelId="{CA21E2E4-2D97-400F-BA35-8134D0E6EBD2}" type="sibTrans" cxnId="{0E224BD2-8B2D-4BC3-A333-58E93F3362E6}">
      <dgm:prSet/>
      <dgm:spPr>
        <a:solidFill>
          <a:srgbClr val="002060"/>
        </a:solidFill>
      </dgm:spPr>
      <dgm:t>
        <a:bodyPr/>
        <a:lstStyle/>
        <a:p>
          <a:endParaRPr lang="es-MX"/>
        </a:p>
      </dgm:t>
    </dgm:pt>
    <dgm:pt modelId="{9B9C1407-2C05-4DB1-B8A1-4D6A92B46B50}">
      <dgm:prSet phldrT="[Texto]" custT="1"/>
      <dgm:spPr/>
      <dgm:t>
        <a:bodyPr/>
        <a:lstStyle/>
        <a:p>
          <a:r>
            <a:rPr lang="es-MX" sz="2500" dirty="0" smtClean="0">
              <a:latin typeface="Arial" panose="020B0604020202020204" pitchFamily="34" charset="0"/>
              <a:cs typeface="Arial" panose="020B0604020202020204" pitchFamily="34" charset="0"/>
            </a:rPr>
            <a:t>Contaminación por hidrocarburos</a:t>
          </a:r>
          <a:endParaRPr lang="es-MX" sz="2500" dirty="0">
            <a:latin typeface="Arial" panose="020B0604020202020204" pitchFamily="34" charset="0"/>
            <a:cs typeface="Arial" panose="020B0604020202020204" pitchFamily="34" charset="0"/>
          </a:endParaRPr>
        </a:p>
      </dgm:t>
    </dgm:pt>
    <dgm:pt modelId="{A4224676-5336-42F0-A3B4-DA07C6A4FB71}" type="parTrans" cxnId="{5F28E763-0A8F-4F1B-A062-FEDCDF94B1DA}">
      <dgm:prSet/>
      <dgm:spPr/>
      <dgm:t>
        <a:bodyPr/>
        <a:lstStyle/>
        <a:p>
          <a:endParaRPr lang="es-MX"/>
        </a:p>
      </dgm:t>
    </dgm:pt>
    <dgm:pt modelId="{2890994A-E2F9-4E9E-9CB7-5A410F0D3154}" type="sibTrans" cxnId="{5F28E763-0A8F-4F1B-A062-FEDCDF94B1DA}">
      <dgm:prSet/>
      <dgm:spPr/>
      <dgm:t>
        <a:bodyPr/>
        <a:lstStyle/>
        <a:p>
          <a:endParaRPr lang="es-MX"/>
        </a:p>
      </dgm:t>
    </dgm:pt>
    <dgm:pt modelId="{EFCC1895-73A3-4FD4-B2CD-5DF0EA87E4C4}" type="pres">
      <dgm:prSet presAssocID="{9D8F86CA-FE65-4253-A80B-DDA25F280A00}" presName="Name0" presStyleCnt="0">
        <dgm:presLayoutVars>
          <dgm:chMax val="7"/>
          <dgm:chPref val="5"/>
        </dgm:presLayoutVars>
      </dgm:prSet>
      <dgm:spPr/>
      <dgm:t>
        <a:bodyPr/>
        <a:lstStyle/>
        <a:p>
          <a:endParaRPr lang="es-MX"/>
        </a:p>
      </dgm:t>
    </dgm:pt>
    <dgm:pt modelId="{1C98A522-8E5C-459A-B8AD-1AD7B9441EE8}" type="pres">
      <dgm:prSet presAssocID="{9D8F86CA-FE65-4253-A80B-DDA25F280A00}" presName="arrowNode" presStyleLbl="node1" presStyleIdx="0" presStyleCnt="1" custScaleX="106061" custLinFactNeighborX="-2298" custLinFactNeighborY="-1384">
        <dgm:style>
          <a:lnRef idx="1">
            <a:schemeClr val="accent4"/>
          </a:lnRef>
          <a:fillRef idx="2">
            <a:schemeClr val="accent4"/>
          </a:fillRef>
          <a:effectRef idx="1">
            <a:schemeClr val="accent4"/>
          </a:effectRef>
          <a:fontRef idx="minor">
            <a:schemeClr val="dk1"/>
          </a:fontRef>
        </dgm:style>
      </dgm:prSet>
      <dgm:spPr/>
      <dgm:t>
        <a:bodyPr/>
        <a:lstStyle/>
        <a:p>
          <a:endParaRPr lang="es-MX"/>
        </a:p>
      </dgm:t>
    </dgm:pt>
    <dgm:pt modelId="{D2A327F7-8215-4026-B3E8-22FBA3B3EA38}" type="pres">
      <dgm:prSet presAssocID="{6160F940-4B43-438B-81D2-35C9DAC0EECB}" presName="txNode1" presStyleLbl="revTx" presStyleIdx="0" presStyleCnt="5" custScaleX="160591" custLinFactNeighborX="-44907" custLinFactNeighborY="13500">
        <dgm:presLayoutVars>
          <dgm:bulletEnabled val="1"/>
        </dgm:presLayoutVars>
      </dgm:prSet>
      <dgm:spPr/>
      <dgm:t>
        <a:bodyPr/>
        <a:lstStyle/>
        <a:p>
          <a:endParaRPr lang="es-MX"/>
        </a:p>
      </dgm:t>
    </dgm:pt>
    <dgm:pt modelId="{122199C4-8E5E-4477-B16E-3E93CE43F4D5}" type="pres">
      <dgm:prSet presAssocID="{8F35ABCD-1002-4A8F-8775-1AB85E9A9C96}" presName="txNode2" presStyleLbl="revTx" presStyleIdx="1" presStyleCnt="5" custLinFactNeighborX="16376" custLinFactNeighborY="27151">
        <dgm:presLayoutVars>
          <dgm:bulletEnabled val="1"/>
        </dgm:presLayoutVars>
      </dgm:prSet>
      <dgm:spPr/>
      <dgm:t>
        <a:bodyPr/>
        <a:lstStyle/>
        <a:p>
          <a:endParaRPr lang="es-MX"/>
        </a:p>
      </dgm:t>
    </dgm:pt>
    <dgm:pt modelId="{9096034B-FC53-4D45-853F-41C3DD7C4A09}" type="pres">
      <dgm:prSet presAssocID="{3DFFE7D9-2EEE-445C-8446-A478D94527C5}" presName="dotNode2" presStyleCnt="0"/>
      <dgm:spPr/>
      <dgm:t>
        <a:bodyPr/>
        <a:lstStyle/>
        <a:p>
          <a:endParaRPr lang="es-MX"/>
        </a:p>
      </dgm:t>
    </dgm:pt>
    <dgm:pt modelId="{19CB6896-246C-403F-8BBF-8E5723A412F1}" type="pres">
      <dgm:prSet presAssocID="{3DFFE7D9-2EEE-445C-8446-A478D94527C5}" presName="dotRepeatNode" presStyleLbl="fgShp" presStyleIdx="0" presStyleCnt="3" custScaleX="262554" custLinFactNeighborX="-10862" custLinFactNeighborY="27047"/>
      <dgm:spPr/>
      <dgm:t>
        <a:bodyPr/>
        <a:lstStyle/>
        <a:p>
          <a:endParaRPr lang="es-MX"/>
        </a:p>
      </dgm:t>
    </dgm:pt>
    <dgm:pt modelId="{7C169AF5-74F4-4C66-BC8C-1AE267880964}" type="pres">
      <dgm:prSet presAssocID="{A75A9E0F-4590-4DBB-84F7-B36F6B314BCF}" presName="txNode3" presStyleLbl="revTx" presStyleIdx="2" presStyleCnt="5" custScaleX="129968" custLinFactNeighborX="-34741" custLinFactNeighborY="-3803">
        <dgm:presLayoutVars>
          <dgm:bulletEnabled val="1"/>
        </dgm:presLayoutVars>
      </dgm:prSet>
      <dgm:spPr/>
      <dgm:t>
        <a:bodyPr/>
        <a:lstStyle/>
        <a:p>
          <a:endParaRPr lang="es-MX"/>
        </a:p>
      </dgm:t>
    </dgm:pt>
    <dgm:pt modelId="{E9EFB5B4-3F2C-48EC-977B-A6F57835A8AA}" type="pres">
      <dgm:prSet presAssocID="{F8811B42-7A51-4A10-AA8D-0758C2B2A395}" presName="dotNode3" presStyleCnt="0"/>
      <dgm:spPr/>
      <dgm:t>
        <a:bodyPr/>
        <a:lstStyle/>
        <a:p>
          <a:endParaRPr lang="es-MX"/>
        </a:p>
      </dgm:t>
    </dgm:pt>
    <dgm:pt modelId="{86D75585-8141-4C0A-81B3-B01F07183667}" type="pres">
      <dgm:prSet presAssocID="{F8811B42-7A51-4A10-AA8D-0758C2B2A395}" presName="dotRepeatNode" presStyleLbl="fgShp" presStyleIdx="1" presStyleCnt="3" custScaleX="207988" custScaleY="189496" custLinFactNeighborX="89905" custLinFactNeighborY="88444"/>
      <dgm:spPr/>
      <dgm:t>
        <a:bodyPr/>
        <a:lstStyle/>
        <a:p>
          <a:endParaRPr lang="es-MX"/>
        </a:p>
      </dgm:t>
    </dgm:pt>
    <dgm:pt modelId="{F5DAC117-D1F8-4288-8BBD-74A634A6B72B}" type="pres">
      <dgm:prSet presAssocID="{BE1DCD35-6F2C-455F-96E4-F3E18228FE27}" presName="txNode4" presStyleLbl="revTx" presStyleIdx="3" presStyleCnt="5">
        <dgm:presLayoutVars>
          <dgm:bulletEnabled val="1"/>
        </dgm:presLayoutVars>
      </dgm:prSet>
      <dgm:spPr/>
      <dgm:t>
        <a:bodyPr/>
        <a:lstStyle/>
        <a:p>
          <a:endParaRPr lang="es-MX"/>
        </a:p>
      </dgm:t>
    </dgm:pt>
    <dgm:pt modelId="{053FA4C3-26BA-4D80-AB01-2599DE9618F1}" type="pres">
      <dgm:prSet presAssocID="{CA21E2E4-2D97-400F-BA35-8134D0E6EBD2}" presName="dotNode4" presStyleCnt="0"/>
      <dgm:spPr/>
      <dgm:t>
        <a:bodyPr/>
        <a:lstStyle/>
        <a:p>
          <a:endParaRPr lang="es-MX"/>
        </a:p>
      </dgm:t>
    </dgm:pt>
    <dgm:pt modelId="{5F91EE75-1FED-4B9F-8ADD-C7ED496BE9B3}" type="pres">
      <dgm:prSet presAssocID="{CA21E2E4-2D97-400F-BA35-8134D0E6EBD2}" presName="dotRepeatNode" presStyleLbl="fgShp" presStyleIdx="2" presStyleCnt="3" custScaleX="279679" custScaleY="298167" custLinFactX="251" custLinFactY="47128" custLinFactNeighborX="100000" custLinFactNeighborY="100000"/>
      <dgm:spPr/>
      <dgm:t>
        <a:bodyPr/>
        <a:lstStyle/>
        <a:p>
          <a:endParaRPr lang="es-MX"/>
        </a:p>
      </dgm:t>
    </dgm:pt>
    <dgm:pt modelId="{EAE11122-7B90-450C-9A84-53C0BB021D67}" type="pres">
      <dgm:prSet presAssocID="{9B9C1407-2C05-4DB1-B8A1-4D6A92B46B50}" presName="txNode5" presStyleLbl="revTx" presStyleIdx="4" presStyleCnt="5" custScaleX="168579">
        <dgm:presLayoutVars>
          <dgm:bulletEnabled val="1"/>
        </dgm:presLayoutVars>
      </dgm:prSet>
      <dgm:spPr/>
      <dgm:t>
        <a:bodyPr/>
        <a:lstStyle/>
        <a:p>
          <a:endParaRPr lang="es-MX"/>
        </a:p>
      </dgm:t>
    </dgm:pt>
  </dgm:ptLst>
  <dgm:cxnLst>
    <dgm:cxn modelId="{EE0E5930-A31D-4898-BF78-F3E703B191A6}" type="presOf" srcId="{6160F940-4B43-438B-81D2-35C9DAC0EECB}" destId="{D2A327F7-8215-4026-B3E8-22FBA3B3EA38}" srcOrd="0" destOrd="0" presId="urn:microsoft.com/office/officeart/2009/3/layout/DescendingProcess"/>
    <dgm:cxn modelId="{EC97386B-BE20-480B-B9AF-C237F26249D6}" type="presOf" srcId="{F8811B42-7A51-4A10-AA8D-0758C2B2A395}" destId="{86D75585-8141-4C0A-81B3-B01F07183667}" srcOrd="0" destOrd="0" presId="urn:microsoft.com/office/officeart/2009/3/layout/DescendingProcess"/>
    <dgm:cxn modelId="{71CF8EE9-3625-49E8-8AFA-AB85541293AE}" type="presOf" srcId="{CA21E2E4-2D97-400F-BA35-8134D0E6EBD2}" destId="{5F91EE75-1FED-4B9F-8ADD-C7ED496BE9B3}" srcOrd="0" destOrd="0" presId="urn:microsoft.com/office/officeart/2009/3/layout/DescendingProcess"/>
    <dgm:cxn modelId="{50FF09D0-E310-4E3A-BD0E-0744E6B7A368}" type="presOf" srcId="{3DFFE7D9-2EEE-445C-8446-A478D94527C5}" destId="{19CB6896-246C-403F-8BBF-8E5723A412F1}" srcOrd="0" destOrd="0" presId="urn:microsoft.com/office/officeart/2009/3/layout/DescendingProcess"/>
    <dgm:cxn modelId="{64DF9C14-C803-4DD7-BE97-79676415E846}" srcId="{9D8F86CA-FE65-4253-A80B-DDA25F280A00}" destId="{A75A9E0F-4590-4DBB-84F7-B36F6B314BCF}" srcOrd="2" destOrd="0" parTransId="{6C94CA6E-20B3-4B56-9D28-AC9F7E9CB44B}" sibTransId="{F8811B42-7A51-4A10-AA8D-0758C2B2A395}"/>
    <dgm:cxn modelId="{2F5A2C25-FA84-4FE9-8E32-8274CE1093C9}" srcId="{9D8F86CA-FE65-4253-A80B-DDA25F280A00}" destId="{8F35ABCD-1002-4A8F-8775-1AB85E9A9C96}" srcOrd="1" destOrd="0" parTransId="{DE254F18-38F8-4464-B201-1457F0858043}" sibTransId="{3DFFE7D9-2EEE-445C-8446-A478D94527C5}"/>
    <dgm:cxn modelId="{BCE6629B-956E-4F8F-A53B-B2067C134C71}" type="presOf" srcId="{A75A9E0F-4590-4DBB-84F7-B36F6B314BCF}" destId="{7C169AF5-74F4-4C66-BC8C-1AE267880964}" srcOrd="0" destOrd="0" presId="urn:microsoft.com/office/officeart/2009/3/layout/DescendingProcess"/>
    <dgm:cxn modelId="{5F28E763-0A8F-4F1B-A062-FEDCDF94B1DA}" srcId="{9D8F86CA-FE65-4253-A80B-DDA25F280A00}" destId="{9B9C1407-2C05-4DB1-B8A1-4D6A92B46B50}" srcOrd="4" destOrd="0" parTransId="{A4224676-5336-42F0-A3B4-DA07C6A4FB71}" sibTransId="{2890994A-E2F9-4E9E-9CB7-5A410F0D3154}"/>
    <dgm:cxn modelId="{FDBA0825-ABD0-4B17-9E9F-A3795C2D2594}" type="presOf" srcId="{9B9C1407-2C05-4DB1-B8A1-4D6A92B46B50}" destId="{EAE11122-7B90-450C-9A84-53C0BB021D67}" srcOrd="0" destOrd="0" presId="urn:microsoft.com/office/officeart/2009/3/layout/DescendingProcess"/>
    <dgm:cxn modelId="{D0C9B839-853E-4567-8695-F6588C5559BA}" srcId="{9D8F86CA-FE65-4253-A80B-DDA25F280A00}" destId="{6160F940-4B43-438B-81D2-35C9DAC0EECB}" srcOrd="0" destOrd="0" parTransId="{B7D20EBA-69E6-4092-8851-625656EC20B9}" sibTransId="{9AEE490D-20B3-4BF8-951D-9DC35FF70421}"/>
    <dgm:cxn modelId="{0CC687D4-BD3E-4A84-8B73-F06F14D55709}" type="presOf" srcId="{BE1DCD35-6F2C-455F-96E4-F3E18228FE27}" destId="{F5DAC117-D1F8-4288-8BBD-74A634A6B72B}" srcOrd="0" destOrd="0" presId="urn:microsoft.com/office/officeart/2009/3/layout/DescendingProcess"/>
    <dgm:cxn modelId="{7607D0CF-A808-4278-A73A-F174FAE5A769}" type="presOf" srcId="{8F35ABCD-1002-4A8F-8775-1AB85E9A9C96}" destId="{122199C4-8E5E-4477-B16E-3E93CE43F4D5}" srcOrd="0" destOrd="0" presId="urn:microsoft.com/office/officeart/2009/3/layout/DescendingProcess"/>
    <dgm:cxn modelId="{6C266E1B-2E65-4D35-A789-4CF656C3353A}" type="presOf" srcId="{9D8F86CA-FE65-4253-A80B-DDA25F280A00}" destId="{EFCC1895-73A3-4FD4-B2CD-5DF0EA87E4C4}" srcOrd="0" destOrd="0" presId="urn:microsoft.com/office/officeart/2009/3/layout/DescendingProcess"/>
    <dgm:cxn modelId="{0E224BD2-8B2D-4BC3-A333-58E93F3362E6}" srcId="{9D8F86CA-FE65-4253-A80B-DDA25F280A00}" destId="{BE1DCD35-6F2C-455F-96E4-F3E18228FE27}" srcOrd="3" destOrd="0" parTransId="{2D60E6DF-01AD-4290-9639-3CCADAD724A5}" sibTransId="{CA21E2E4-2D97-400F-BA35-8134D0E6EBD2}"/>
    <dgm:cxn modelId="{B75E9649-241F-416A-AB9E-40F883BFF026}" type="presParOf" srcId="{EFCC1895-73A3-4FD4-B2CD-5DF0EA87E4C4}" destId="{1C98A522-8E5C-459A-B8AD-1AD7B9441EE8}" srcOrd="0" destOrd="0" presId="urn:microsoft.com/office/officeart/2009/3/layout/DescendingProcess"/>
    <dgm:cxn modelId="{1DE37754-3688-47CA-89B5-ACDEE45AB9E5}" type="presParOf" srcId="{EFCC1895-73A3-4FD4-B2CD-5DF0EA87E4C4}" destId="{D2A327F7-8215-4026-B3E8-22FBA3B3EA38}" srcOrd="1" destOrd="0" presId="urn:microsoft.com/office/officeart/2009/3/layout/DescendingProcess"/>
    <dgm:cxn modelId="{2D7E661E-3874-487D-82B6-E9AFE3B4F114}" type="presParOf" srcId="{EFCC1895-73A3-4FD4-B2CD-5DF0EA87E4C4}" destId="{122199C4-8E5E-4477-B16E-3E93CE43F4D5}" srcOrd="2" destOrd="0" presId="urn:microsoft.com/office/officeart/2009/3/layout/DescendingProcess"/>
    <dgm:cxn modelId="{C2C588E4-E29F-428C-B12F-149A75703CF7}" type="presParOf" srcId="{EFCC1895-73A3-4FD4-B2CD-5DF0EA87E4C4}" destId="{9096034B-FC53-4D45-853F-41C3DD7C4A09}" srcOrd="3" destOrd="0" presId="urn:microsoft.com/office/officeart/2009/3/layout/DescendingProcess"/>
    <dgm:cxn modelId="{F2DB94E7-8107-4F4D-A820-405C545AEDB8}" type="presParOf" srcId="{9096034B-FC53-4D45-853F-41C3DD7C4A09}" destId="{19CB6896-246C-403F-8BBF-8E5723A412F1}" srcOrd="0" destOrd="0" presId="urn:microsoft.com/office/officeart/2009/3/layout/DescendingProcess"/>
    <dgm:cxn modelId="{1D03CCE4-D757-470D-B2D3-0397D8E57DDB}" type="presParOf" srcId="{EFCC1895-73A3-4FD4-B2CD-5DF0EA87E4C4}" destId="{7C169AF5-74F4-4C66-BC8C-1AE267880964}" srcOrd="4" destOrd="0" presId="urn:microsoft.com/office/officeart/2009/3/layout/DescendingProcess"/>
    <dgm:cxn modelId="{E79BB338-6DCC-4B5D-8F40-B91F744C6FA4}" type="presParOf" srcId="{EFCC1895-73A3-4FD4-B2CD-5DF0EA87E4C4}" destId="{E9EFB5B4-3F2C-48EC-977B-A6F57835A8AA}" srcOrd="5" destOrd="0" presId="urn:microsoft.com/office/officeart/2009/3/layout/DescendingProcess"/>
    <dgm:cxn modelId="{6745771C-D1FD-4F98-AB3F-36A7F61482E0}" type="presParOf" srcId="{E9EFB5B4-3F2C-48EC-977B-A6F57835A8AA}" destId="{86D75585-8141-4C0A-81B3-B01F07183667}" srcOrd="0" destOrd="0" presId="urn:microsoft.com/office/officeart/2009/3/layout/DescendingProcess"/>
    <dgm:cxn modelId="{8FE51478-1EA8-4524-A371-860E7E69468C}" type="presParOf" srcId="{EFCC1895-73A3-4FD4-B2CD-5DF0EA87E4C4}" destId="{F5DAC117-D1F8-4288-8BBD-74A634A6B72B}" srcOrd="6" destOrd="0" presId="urn:microsoft.com/office/officeart/2009/3/layout/DescendingProcess"/>
    <dgm:cxn modelId="{4915CCA0-14EC-48F4-B44F-5D103E1BD06A}" type="presParOf" srcId="{EFCC1895-73A3-4FD4-B2CD-5DF0EA87E4C4}" destId="{053FA4C3-26BA-4D80-AB01-2599DE9618F1}" srcOrd="7" destOrd="0" presId="urn:microsoft.com/office/officeart/2009/3/layout/DescendingProcess"/>
    <dgm:cxn modelId="{1D6008FB-F671-4122-8688-DAFF1D102E97}" type="presParOf" srcId="{053FA4C3-26BA-4D80-AB01-2599DE9618F1}" destId="{5F91EE75-1FED-4B9F-8ADD-C7ED496BE9B3}" srcOrd="0" destOrd="0" presId="urn:microsoft.com/office/officeart/2009/3/layout/DescendingProcess"/>
    <dgm:cxn modelId="{94857A0B-8C91-49ED-9882-D66841F8FDA7}" type="presParOf" srcId="{EFCC1895-73A3-4FD4-B2CD-5DF0EA87E4C4}" destId="{EAE11122-7B90-450C-9A84-53C0BB021D67}" srcOrd="8" destOrd="0" presId="urn:microsoft.com/office/officeart/2009/3/layout/DescendingProcess"/>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5.xml><?xml version="1.0" encoding="utf-8"?>
<dgm:dataModel xmlns:dgm="http://schemas.openxmlformats.org/drawingml/2006/diagram" xmlns:a="http://schemas.openxmlformats.org/drawingml/2006/main">
  <dgm:ptLst>
    <dgm:pt modelId="{C3783D52-4FE1-461F-A70D-CEC9A2D2BF7D}" type="doc">
      <dgm:prSet loTypeId="urn:microsoft.com/office/officeart/2005/8/layout/cycle1" loCatId="cycle" qsTypeId="urn:microsoft.com/office/officeart/2005/8/quickstyle/3d3" qsCatId="3D" csTypeId="urn:microsoft.com/office/officeart/2005/8/colors/accent1_2" csCatId="accent1" phldr="1"/>
      <dgm:spPr/>
      <dgm:t>
        <a:bodyPr/>
        <a:lstStyle/>
        <a:p>
          <a:endParaRPr lang="es-MX"/>
        </a:p>
      </dgm:t>
    </dgm:pt>
    <dgm:pt modelId="{1EC43FC3-98AD-4B2F-BEF5-8A7C0C76296B}">
      <dgm:prSet phldrT="[Texto]" custT="1"/>
      <dgm:spPr/>
      <dgm:t>
        <a:bodyPr/>
        <a:lstStyle/>
        <a:p>
          <a:r>
            <a:rPr lang="es-MX" sz="2500" dirty="0" smtClean="0">
              <a:latin typeface="Arial" panose="020B0604020202020204" pitchFamily="34" charset="0"/>
              <a:cs typeface="Arial" panose="020B0604020202020204" pitchFamily="34" charset="0"/>
            </a:rPr>
            <a:t>Automóviles</a:t>
          </a:r>
          <a:endParaRPr lang="es-MX" sz="2500" dirty="0">
            <a:latin typeface="Arial" panose="020B0604020202020204" pitchFamily="34" charset="0"/>
            <a:cs typeface="Arial" panose="020B0604020202020204" pitchFamily="34" charset="0"/>
          </a:endParaRPr>
        </a:p>
      </dgm:t>
    </dgm:pt>
    <dgm:pt modelId="{9C2D76E4-9E6B-4F45-B003-1ADBD4C19AE8}" type="parTrans" cxnId="{7981FB3F-EC45-4DAC-82E7-D7D3FE746617}">
      <dgm:prSet/>
      <dgm:spPr/>
      <dgm:t>
        <a:bodyPr/>
        <a:lstStyle/>
        <a:p>
          <a:endParaRPr lang="es-MX" sz="2500">
            <a:latin typeface="Arial" panose="020B0604020202020204" pitchFamily="34" charset="0"/>
            <a:cs typeface="Arial" panose="020B0604020202020204" pitchFamily="34" charset="0"/>
          </a:endParaRPr>
        </a:p>
      </dgm:t>
    </dgm:pt>
    <dgm:pt modelId="{A87DBA7E-5CAC-431C-AF9B-629A99BDD873}" type="sibTrans" cxnId="{7981FB3F-EC45-4DAC-82E7-D7D3FE746617}">
      <dgm:prSet>
        <dgm:style>
          <a:lnRef idx="1">
            <a:schemeClr val="accent5"/>
          </a:lnRef>
          <a:fillRef idx="2">
            <a:schemeClr val="accent5"/>
          </a:fillRef>
          <a:effectRef idx="1">
            <a:schemeClr val="accent5"/>
          </a:effectRef>
          <a:fontRef idx="minor">
            <a:schemeClr val="dk1"/>
          </a:fontRef>
        </dgm:style>
      </dgm:prSet>
      <dgm:spPr/>
      <dgm:t>
        <a:bodyPr/>
        <a:lstStyle/>
        <a:p>
          <a:endParaRPr lang="es-MX" sz="2500">
            <a:latin typeface="Arial" panose="020B0604020202020204" pitchFamily="34" charset="0"/>
            <a:cs typeface="Arial" panose="020B0604020202020204" pitchFamily="34" charset="0"/>
          </a:endParaRPr>
        </a:p>
      </dgm:t>
    </dgm:pt>
    <dgm:pt modelId="{E5D594EB-15BB-404D-AF3C-F2CC2F9C83F4}">
      <dgm:prSet phldrT="[Texto]" custT="1"/>
      <dgm:spPr/>
      <dgm:t>
        <a:bodyPr/>
        <a:lstStyle/>
        <a:p>
          <a:r>
            <a:rPr lang="es-MX" sz="2500" dirty="0" smtClean="0">
              <a:latin typeface="Arial" panose="020B0604020202020204" pitchFamily="34" charset="0"/>
              <a:cs typeface="Arial" panose="020B0604020202020204" pitchFamily="34" charset="0"/>
            </a:rPr>
            <a:t>Aviones </a:t>
          </a:r>
          <a:endParaRPr lang="es-MX" sz="2500" dirty="0">
            <a:latin typeface="Arial" panose="020B0604020202020204" pitchFamily="34" charset="0"/>
            <a:cs typeface="Arial" panose="020B0604020202020204" pitchFamily="34" charset="0"/>
          </a:endParaRPr>
        </a:p>
      </dgm:t>
    </dgm:pt>
    <dgm:pt modelId="{837A9CA7-1DA2-4BAF-9ED3-98A9D28BE034}" type="parTrans" cxnId="{FE152ADB-0A4B-4F6F-9049-B3E486DB1570}">
      <dgm:prSet/>
      <dgm:spPr/>
      <dgm:t>
        <a:bodyPr/>
        <a:lstStyle/>
        <a:p>
          <a:endParaRPr lang="es-MX" sz="2500">
            <a:latin typeface="Arial" panose="020B0604020202020204" pitchFamily="34" charset="0"/>
            <a:cs typeface="Arial" panose="020B0604020202020204" pitchFamily="34" charset="0"/>
          </a:endParaRPr>
        </a:p>
      </dgm:t>
    </dgm:pt>
    <dgm:pt modelId="{EC6FAE0C-20EB-439A-8A53-4C6C52AB0060}" type="sibTrans" cxnId="{FE152ADB-0A4B-4F6F-9049-B3E486DB1570}">
      <dgm:prSet>
        <dgm:style>
          <a:lnRef idx="2">
            <a:schemeClr val="accent3"/>
          </a:lnRef>
          <a:fillRef idx="1">
            <a:schemeClr val="lt1"/>
          </a:fillRef>
          <a:effectRef idx="0">
            <a:schemeClr val="accent3"/>
          </a:effectRef>
          <a:fontRef idx="minor">
            <a:schemeClr val="dk1"/>
          </a:fontRef>
        </dgm:style>
      </dgm:prSet>
      <dgm:spPr/>
      <dgm:t>
        <a:bodyPr/>
        <a:lstStyle/>
        <a:p>
          <a:endParaRPr lang="es-MX" sz="2500">
            <a:latin typeface="Arial" panose="020B0604020202020204" pitchFamily="34" charset="0"/>
            <a:cs typeface="Arial" panose="020B0604020202020204" pitchFamily="34" charset="0"/>
          </a:endParaRPr>
        </a:p>
      </dgm:t>
    </dgm:pt>
    <dgm:pt modelId="{F754A802-0950-4FFC-A3D6-EB250D2E1D0F}">
      <dgm:prSet phldrT="[Texto]" custT="1"/>
      <dgm:spPr/>
      <dgm:t>
        <a:bodyPr/>
        <a:lstStyle/>
        <a:p>
          <a:r>
            <a:rPr lang="es-MX" sz="2500" dirty="0" smtClean="0">
              <a:latin typeface="Arial" panose="020B0604020202020204" pitchFamily="34" charset="0"/>
              <a:cs typeface="Arial" panose="020B0604020202020204" pitchFamily="34" charset="0"/>
            </a:rPr>
            <a:t>autobuses</a:t>
          </a:r>
          <a:endParaRPr lang="es-MX" sz="2500" dirty="0">
            <a:latin typeface="Arial" panose="020B0604020202020204" pitchFamily="34" charset="0"/>
            <a:cs typeface="Arial" panose="020B0604020202020204" pitchFamily="34" charset="0"/>
          </a:endParaRPr>
        </a:p>
      </dgm:t>
    </dgm:pt>
    <dgm:pt modelId="{A19404C4-8961-4F84-8D62-CF79D990D978}" type="parTrans" cxnId="{F714008B-C403-4E00-B8D9-DB6D8AF2B891}">
      <dgm:prSet/>
      <dgm:spPr/>
      <dgm:t>
        <a:bodyPr/>
        <a:lstStyle/>
        <a:p>
          <a:endParaRPr lang="es-MX" sz="2500">
            <a:latin typeface="Arial" panose="020B0604020202020204" pitchFamily="34" charset="0"/>
            <a:cs typeface="Arial" panose="020B0604020202020204" pitchFamily="34" charset="0"/>
          </a:endParaRPr>
        </a:p>
      </dgm:t>
    </dgm:pt>
    <dgm:pt modelId="{EE5BF3D4-15C0-44DC-87CB-C15799F6097F}" type="sibTrans" cxnId="{F714008B-C403-4E00-B8D9-DB6D8AF2B891}">
      <dgm:prSet>
        <dgm:style>
          <a:lnRef idx="2">
            <a:schemeClr val="accent2"/>
          </a:lnRef>
          <a:fillRef idx="1">
            <a:schemeClr val="lt1"/>
          </a:fillRef>
          <a:effectRef idx="0">
            <a:schemeClr val="accent2"/>
          </a:effectRef>
          <a:fontRef idx="minor">
            <a:schemeClr val="dk1"/>
          </a:fontRef>
        </dgm:style>
      </dgm:prSet>
      <dgm:spPr/>
      <dgm:t>
        <a:bodyPr/>
        <a:lstStyle/>
        <a:p>
          <a:endParaRPr lang="es-MX" sz="2500">
            <a:latin typeface="Arial" panose="020B0604020202020204" pitchFamily="34" charset="0"/>
            <a:cs typeface="Arial" panose="020B0604020202020204" pitchFamily="34" charset="0"/>
          </a:endParaRPr>
        </a:p>
      </dgm:t>
    </dgm:pt>
    <dgm:pt modelId="{DD7C366E-2F98-44B2-953F-5BFBBE0E1772}">
      <dgm:prSet phldrT="[Texto]" custT="1"/>
      <dgm:spPr/>
      <dgm:t>
        <a:bodyPr/>
        <a:lstStyle/>
        <a:p>
          <a:r>
            <a:rPr lang="es-MX" sz="2500" dirty="0" smtClean="0">
              <a:latin typeface="Arial" panose="020B0604020202020204" pitchFamily="34" charset="0"/>
              <a:cs typeface="Arial" panose="020B0604020202020204" pitchFamily="34" charset="0"/>
            </a:rPr>
            <a:t>Los procesos de fabricación</a:t>
          </a:r>
          <a:endParaRPr lang="es-MX" sz="2500" dirty="0">
            <a:latin typeface="Arial" panose="020B0604020202020204" pitchFamily="34" charset="0"/>
            <a:cs typeface="Arial" panose="020B0604020202020204" pitchFamily="34" charset="0"/>
          </a:endParaRPr>
        </a:p>
      </dgm:t>
    </dgm:pt>
    <dgm:pt modelId="{A8C07FF8-A6EB-4467-BEB4-F959AB3E8FF3}" type="parTrans" cxnId="{EFF0C134-EFF8-4ED8-922C-AE0602CFC142}">
      <dgm:prSet/>
      <dgm:spPr/>
      <dgm:t>
        <a:bodyPr/>
        <a:lstStyle/>
        <a:p>
          <a:endParaRPr lang="es-MX" sz="2500">
            <a:latin typeface="Arial" panose="020B0604020202020204" pitchFamily="34" charset="0"/>
            <a:cs typeface="Arial" panose="020B0604020202020204" pitchFamily="34" charset="0"/>
          </a:endParaRPr>
        </a:p>
      </dgm:t>
    </dgm:pt>
    <dgm:pt modelId="{74594356-B4C0-4323-9F6B-CA47F641AC65}" type="sibTrans" cxnId="{EFF0C134-EFF8-4ED8-922C-AE0602CFC142}">
      <dgm:prSet>
        <dgm:style>
          <a:lnRef idx="2">
            <a:schemeClr val="dk1"/>
          </a:lnRef>
          <a:fillRef idx="1">
            <a:schemeClr val="lt1"/>
          </a:fillRef>
          <a:effectRef idx="0">
            <a:schemeClr val="dk1"/>
          </a:effectRef>
          <a:fontRef idx="minor">
            <a:schemeClr val="dk1"/>
          </a:fontRef>
        </dgm:style>
      </dgm:prSet>
      <dgm:spPr/>
      <dgm:t>
        <a:bodyPr/>
        <a:lstStyle/>
        <a:p>
          <a:endParaRPr lang="es-MX" sz="2500">
            <a:latin typeface="Arial" panose="020B0604020202020204" pitchFamily="34" charset="0"/>
            <a:cs typeface="Arial" panose="020B0604020202020204" pitchFamily="34" charset="0"/>
          </a:endParaRPr>
        </a:p>
      </dgm:t>
    </dgm:pt>
    <dgm:pt modelId="{17B161DC-3B56-4039-ABED-9011AF8075E8}">
      <dgm:prSet phldrT="[Texto]" custT="1"/>
      <dgm:spPr/>
      <dgm:t>
        <a:bodyPr/>
        <a:lstStyle/>
        <a:p>
          <a:r>
            <a:rPr lang="es-MX" sz="2500" dirty="0" smtClean="0">
              <a:latin typeface="Arial" panose="020B0604020202020204" pitchFamily="34" charset="0"/>
              <a:cs typeface="Arial" panose="020B0604020202020204" pitchFamily="34" charset="0"/>
            </a:rPr>
            <a:t>Quema de combustible fósiles</a:t>
          </a:r>
          <a:endParaRPr lang="es-MX" sz="2500" dirty="0">
            <a:latin typeface="Arial" panose="020B0604020202020204" pitchFamily="34" charset="0"/>
            <a:cs typeface="Arial" panose="020B0604020202020204" pitchFamily="34" charset="0"/>
          </a:endParaRPr>
        </a:p>
      </dgm:t>
    </dgm:pt>
    <dgm:pt modelId="{3CCE3AF7-DFD0-45E6-B8D8-7C24D90D3DA3}" type="parTrans" cxnId="{C64B02A6-EB2C-434C-B5DC-CF175CA3F1FF}">
      <dgm:prSet/>
      <dgm:spPr/>
      <dgm:t>
        <a:bodyPr/>
        <a:lstStyle/>
        <a:p>
          <a:endParaRPr lang="es-MX" sz="2500">
            <a:latin typeface="Arial" panose="020B0604020202020204" pitchFamily="34" charset="0"/>
            <a:cs typeface="Arial" panose="020B0604020202020204" pitchFamily="34" charset="0"/>
          </a:endParaRPr>
        </a:p>
      </dgm:t>
    </dgm:pt>
    <dgm:pt modelId="{3897EC06-C849-48B3-930E-AE4927323AB6}" type="sibTrans" cxnId="{C64B02A6-EB2C-434C-B5DC-CF175CA3F1FF}">
      <dgm:prSet>
        <dgm:style>
          <a:lnRef idx="2">
            <a:schemeClr val="accent4"/>
          </a:lnRef>
          <a:fillRef idx="1">
            <a:schemeClr val="lt1"/>
          </a:fillRef>
          <a:effectRef idx="0">
            <a:schemeClr val="accent4"/>
          </a:effectRef>
          <a:fontRef idx="minor">
            <a:schemeClr val="dk1"/>
          </a:fontRef>
        </dgm:style>
      </dgm:prSet>
      <dgm:spPr/>
      <dgm:t>
        <a:bodyPr/>
        <a:lstStyle/>
        <a:p>
          <a:endParaRPr lang="es-MX" sz="2500">
            <a:latin typeface="Arial" panose="020B0604020202020204" pitchFamily="34" charset="0"/>
            <a:cs typeface="Arial" panose="020B0604020202020204" pitchFamily="34" charset="0"/>
          </a:endParaRPr>
        </a:p>
      </dgm:t>
    </dgm:pt>
    <dgm:pt modelId="{7A50B538-3FB8-4CBA-BA82-CADF2EE82A1F}" type="pres">
      <dgm:prSet presAssocID="{C3783D52-4FE1-461F-A70D-CEC9A2D2BF7D}" presName="cycle" presStyleCnt="0">
        <dgm:presLayoutVars>
          <dgm:dir/>
          <dgm:resizeHandles val="exact"/>
        </dgm:presLayoutVars>
      </dgm:prSet>
      <dgm:spPr/>
      <dgm:t>
        <a:bodyPr/>
        <a:lstStyle/>
        <a:p>
          <a:endParaRPr lang="es-MX"/>
        </a:p>
      </dgm:t>
    </dgm:pt>
    <dgm:pt modelId="{93A3AF70-9444-42FB-9CB2-F8E39ADC48BE}" type="pres">
      <dgm:prSet presAssocID="{1EC43FC3-98AD-4B2F-BEF5-8A7C0C76296B}" presName="dummy" presStyleCnt="0"/>
      <dgm:spPr/>
    </dgm:pt>
    <dgm:pt modelId="{E013439D-DAC4-4078-8803-064594F93071}" type="pres">
      <dgm:prSet presAssocID="{1EC43FC3-98AD-4B2F-BEF5-8A7C0C76296B}" presName="node" presStyleLbl="revTx" presStyleIdx="0" presStyleCnt="5" custScaleX="160990" custRadScaleRad="101373" custRadScaleInc="122049">
        <dgm:presLayoutVars>
          <dgm:bulletEnabled val="1"/>
        </dgm:presLayoutVars>
      </dgm:prSet>
      <dgm:spPr/>
      <dgm:t>
        <a:bodyPr/>
        <a:lstStyle/>
        <a:p>
          <a:endParaRPr lang="es-MX"/>
        </a:p>
      </dgm:t>
    </dgm:pt>
    <dgm:pt modelId="{14968C38-F441-41B2-B0A9-667FBDECD802}" type="pres">
      <dgm:prSet presAssocID="{A87DBA7E-5CAC-431C-AF9B-629A99BDD873}" presName="sibTrans" presStyleLbl="node1" presStyleIdx="0" presStyleCnt="5" custLinFactNeighborX="-341" custLinFactNeighborY="3209"/>
      <dgm:spPr/>
      <dgm:t>
        <a:bodyPr/>
        <a:lstStyle/>
        <a:p>
          <a:endParaRPr lang="es-MX"/>
        </a:p>
      </dgm:t>
    </dgm:pt>
    <dgm:pt modelId="{6EECEB28-917D-4976-97BB-7E3FF6BBAF1F}" type="pres">
      <dgm:prSet presAssocID="{E5D594EB-15BB-404D-AF3C-F2CC2F9C83F4}" presName="dummy" presStyleCnt="0"/>
      <dgm:spPr/>
    </dgm:pt>
    <dgm:pt modelId="{7BE647B2-CC17-4BF9-963B-B5033DA93CD9}" type="pres">
      <dgm:prSet presAssocID="{E5D594EB-15BB-404D-AF3C-F2CC2F9C83F4}" presName="node" presStyleLbl="revTx" presStyleIdx="1" presStyleCnt="5" custScaleX="132665" custRadScaleRad="106874" custRadScaleInc="21506">
        <dgm:presLayoutVars>
          <dgm:bulletEnabled val="1"/>
        </dgm:presLayoutVars>
      </dgm:prSet>
      <dgm:spPr/>
      <dgm:t>
        <a:bodyPr/>
        <a:lstStyle/>
        <a:p>
          <a:endParaRPr lang="es-MX"/>
        </a:p>
      </dgm:t>
    </dgm:pt>
    <dgm:pt modelId="{FC9570F5-DE37-4273-9B25-BBFF31EEA70A}" type="pres">
      <dgm:prSet presAssocID="{EC6FAE0C-20EB-439A-8A53-4C6C52AB0060}" presName="sibTrans" presStyleLbl="node1" presStyleIdx="1" presStyleCnt="5" custLinFactNeighborX="5891" custLinFactNeighborY="-44"/>
      <dgm:spPr/>
      <dgm:t>
        <a:bodyPr/>
        <a:lstStyle/>
        <a:p>
          <a:endParaRPr lang="es-MX"/>
        </a:p>
      </dgm:t>
    </dgm:pt>
    <dgm:pt modelId="{AF15C8AB-0121-46CA-983B-7181318CC5D6}" type="pres">
      <dgm:prSet presAssocID="{F754A802-0950-4FFC-A3D6-EB250D2E1D0F}" presName="dummy" presStyleCnt="0"/>
      <dgm:spPr/>
    </dgm:pt>
    <dgm:pt modelId="{30FDEC64-F54B-4C5C-B08B-CE2AFF057C8C}" type="pres">
      <dgm:prSet presAssocID="{F754A802-0950-4FFC-A3D6-EB250D2E1D0F}" presName="node" presStyleLbl="revTx" presStyleIdx="2" presStyleCnt="5" custScaleX="148343" custScaleY="49217" custRadScaleRad="112699" custRadScaleInc="30733">
        <dgm:presLayoutVars>
          <dgm:bulletEnabled val="1"/>
        </dgm:presLayoutVars>
      </dgm:prSet>
      <dgm:spPr/>
      <dgm:t>
        <a:bodyPr/>
        <a:lstStyle/>
        <a:p>
          <a:endParaRPr lang="es-MX"/>
        </a:p>
      </dgm:t>
    </dgm:pt>
    <dgm:pt modelId="{B888210C-6EE1-4540-8FC9-0518662A5513}" type="pres">
      <dgm:prSet presAssocID="{EE5BF3D4-15C0-44DC-87CB-C15799F6097F}" presName="sibTrans" presStyleLbl="node1" presStyleIdx="2" presStyleCnt="5" custLinFactNeighborX="-15276" custLinFactNeighborY="4841"/>
      <dgm:spPr/>
      <dgm:t>
        <a:bodyPr/>
        <a:lstStyle/>
        <a:p>
          <a:endParaRPr lang="es-MX"/>
        </a:p>
      </dgm:t>
    </dgm:pt>
    <dgm:pt modelId="{D5E63E03-E1F1-4260-A606-E9B74431E6C5}" type="pres">
      <dgm:prSet presAssocID="{DD7C366E-2F98-44B2-953F-5BFBBE0E1772}" presName="dummy" presStyleCnt="0"/>
      <dgm:spPr/>
    </dgm:pt>
    <dgm:pt modelId="{64EA01BD-1587-4C6B-80B0-0AD11ACEC7D7}" type="pres">
      <dgm:prSet presAssocID="{DD7C366E-2F98-44B2-953F-5BFBBE0E1772}" presName="node" presStyleLbl="revTx" presStyleIdx="3" presStyleCnt="5" custScaleX="189725">
        <dgm:presLayoutVars>
          <dgm:bulletEnabled val="1"/>
        </dgm:presLayoutVars>
      </dgm:prSet>
      <dgm:spPr/>
      <dgm:t>
        <a:bodyPr/>
        <a:lstStyle/>
        <a:p>
          <a:endParaRPr lang="es-MX"/>
        </a:p>
      </dgm:t>
    </dgm:pt>
    <dgm:pt modelId="{089B8023-4FD2-48B5-90FD-CC644CFA18CB}" type="pres">
      <dgm:prSet presAssocID="{74594356-B4C0-4323-9F6B-CA47F641AC65}" presName="sibTrans" presStyleLbl="node1" presStyleIdx="3" presStyleCnt="5" custScaleX="117219" custLinFactNeighborX="-1780" custLinFactNeighborY="3364"/>
      <dgm:spPr/>
      <dgm:t>
        <a:bodyPr/>
        <a:lstStyle/>
        <a:p>
          <a:endParaRPr lang="es-MX"/>
        </a:p>
      </dgm:t>
    </dgm:pt>
    <dgm:pt modelId="{3F5B8879-D8A0-4219-AA62-B85B94A39D90}" type="pres">
      <dgm:prSet presAssocID="{17B161DC-3B56-4039-ABED-9011AF8075E8}" presName="dummy" presStyleCnt="0"/>
      <dgm:spPr/>
    </dgm:pt>
    <dgm:pt modelId="{BCF04151-0855-4EC8-B797-7284290D9160}" type="pres">
      <dgm:prSet presAssocID="{17B161DC-3B56-4039-ABED-9011AF8075E8}" presName="node" presStyleLbl="revTx" presStyleIdx="4" presStyleCnt="5" custScaleX="265958" custRadScaleRad="98045" custRadScaleInc="15040">
        <dgm:presLayoutVars>
          <dgm:bulletEnabled val="1"/>
        </dgm:presLayoutVars>
      </dgm:prSet>
      <dgm:spPr/>
      <dgm:t>
        <a:bodyPr/>
        <a:lstStyle/>
        <a:p>
          <a:endParaRPr lang="es-MX"/>
        </a:p>
      </dgm:t>
    </dgm:pt>
    <dgm:pt modelId="{961B96BB-05B1-4E5C-8633-13D457C3E018}" type="pres">
      <dgm:prSet presAssocID="{3897EC06-C849-48B3-930E-AE4927323AB6}" presName="sibTrans" presStyleLbl="node1" presStyleIdx="4" presStyleCnt="5" custLinFactNeighborX="3769" custLinFactNeighborY="1420"/>
      <dgm:spPr/>
      <dgm:t>
        <a:bodyPr/>
        <a:lstStyle/>
        <a:p>
          <a:endParaRPr lang="es-MX"/>
        </a:p>
      </dgm:t>
    </dgm:pt>
  </dgm:ptLst>
  <dgm:cxnLst>
    <dgm:cxn modelId="{8E95CCB0-7C15-4D5D-AE9B-171A72D0ABB3}" type="presOf" srcId="{74594356-B4C0-4323-9F6B-CA47F641AC65}" destId="{089B8023-4FD2-48B5-90FD-CC644CFA18CB}" srcOrd="0" destOrd="0" presId="urn:microsoft.com/office/officeart/2005/8/layout/cycle1"/>
    <dgm:cxn modelId="{EFF0C134-EFF8-4ED8-922C-AE0602CFC142}" srcId="{C3783D52-4FE1-461F-A70D-CEC9A2D2BF7D}" destId="{DD7C366E-2F98-44B2-953F-5BFBBE0E1772}" srcOrd="3" destOrd="0" parTransId="{A8C07FF8-A6EB-4467-BEB4-F959AB3E8FF3}" sibTransId="{74594356-B4C0-4323-9F6B-CA47F641AC65}"/>
    <dgm:cxn modelId="{F714008B-C403-4E00-B8D9-DB6D8AF2B891}" srcId="{C3783D52-4FE1-461F-A70D-CEC9A2D2BF7D}" destId="{F754A802-0950-4FFC-A3D6-EB250D2E1D0F}" srcOrd="2" destOrd="0" parTransId="{A19404C4-8961-4F84-8D62-CF79D990D978}" sibTransId="{EE5BF3D4-15C0-44DC-87CB-C15799F6097F}"/>
    <dgm:cxn modelId="{5CF40AB1-83C1-4235-9654-090831F515A3}" type="presOf" srcId="{E5D594EB-15BB-404D-AF3C-F2CC2F9C83F4}" destId="{7BE647B2-CC17-4BF9-963B-B5033DA93CD9}" srcOrd="0" destOrd="0" presId="urn:microsoft.com/office/officeart/2005/8/layout/cycle1"/>
    <dgm:cxn modelId="{7981FB3F-EC45-4DAC-82E7-D7D3FE746617}" srcId="{C3783D52-4FE1-461F-A70D-CEC9A2D2BF7D}" destId="{1EC43FC3-98AD-4B2F-BEF5-8A7C0C76296B}" srcOrd="0" destOrd="0" parTransId="{9C2D76E4-9E6B-4F45-B003-1ADBD4C19AE8}" sibTransId="{A87DBA7E-5CAC-431C-AF9B-629A99BDD873}"/>
    <dgm:cxn modelId="{4D4CE763-4E45-408B-B27C-52940F9FD66E}" type="presOf" srcId="{C3783D52-4FE1-461F-A70D-CEC9A2D2BF7D}" destId="{7A50B538-3FB8-4CBA-BA82-CADF2EE82A1F}" srcOrd="0" destOrd="0" presId="urn:microsoft.com/office/officeart/2005/8/layout/cycle1"/>
    <dgm:cxn modelId="{D400E4E6-4A2B-4118-8921-975F109B1CE9}" type="presOf" srcId="{17B161DC-3B56-4039-ABED-9011AF8075E8}" destId="{BCF04151-0855-4EC8-B797-7284290D9160}" srcOrd="0" destOrd="0" presId="urn:microsoft.com/office/officeart/2005/8/layout/cycle1"/>
    <dgm:cxn modelId="{6899D5EC-423E-4B92-BF54-6A9FF5C013A1}" type="presOf" srcId="{3897EC06-C849-48B3-930E-AE4927323AB6}" destId="{961B96BB-05B1-4E5C-8633-13D457C3E018}" srcOrd="0" destOrd="0" presId="urn:microsoft.com/office/officeart/2005/8/layout/cycle1"/>
    <dgm:cxn modelId="{543FBF64-C3B0-4B91-80F1-0A520B54CDBE}" type="presOf" srcId="{F754A802-0950-4FFC-A3D6-EB250D2E1D0F}" destId="{30FDEC64-F54B-4C5C-B08B-CE2AFF057C8C}" srcOrd="0" destOrd="0" presId="urn:microsoft.com/office/officeart/2005/8/layout/cycle1"/>
    <dgm:cxn modelId="{D23E4562-E534-47CD-8FC6-E1AA65B138B2}" type="presOf" srcId="{A87DBA7E-5CAC-431C-AF9B-629A99BDD873}" destId="{14968C38-F441-41B2-B0A9-667FBDECD802}" srcOrd="0" destOrd="0" presId="urn:microsoft.com/office/officeart/2005/8/layout/cycle1"/>
    <dgm:cxn modelId="{FE152ADB-0A4B-4F6F-9049-B3E486DB1570}" srcId="{C3783D52-4FE1-461F-A70D-CEC9A2D2BF7D}" destId="{E5D594EB-15BB-404D-AF3C-F2CC2F9C83F4}" srcOrd="1" destOrd="0" parTransId="{837A9CA7-1DA2-4BAF-9ED3-98A9D28BE034}" sibTransId="{EC6FAE0C-20EB-439A-8A53-4C6C52AB0060}"/>
    <dgm:cxn modelId="{DEDEA60C-6F1D-4092-AA56-05D0787A8B6E}" type="presOf" srcId="{1EC43FC3-98AD-4B2F-BEF5-8A7C0C76296B}" destId="{E013439D-DAC4-4078-8803-064594F93071}" srcOrd="0" destOrd="0" presId="urn:microsoft.com/office/officeart/2005/8/layout/cycle1"/>
    <dgm:cxn modelId="{C64B02A6-EB2C-434C-B5DC-CF175CA3F1FF}" srcId="{C3783D52-4FE1-461F-A70D-CEC9A2D2BF7D}" destId="{17B161DC-3B56-4039-ABED-9011AF8075E8}" srcOrd="4" destOrd="0" parTransId="{3CCE3AF7-DFD0-45E6-B8D8-7C24D90D3DA3}" sibTransId="{3897EC06-C849-48B3-930E-AE4927323AB6}"/>
    <dgm:cxn modelId="{6359F08B-78BD-4F56-9A01-75D3BAADEAFA}" type="presOf" srcId="{EE5BF3D4-15C0-44DC-87CB-C15799F6097F}" destId="{B888210C-6EE1-4540-8FC9-0518662A5513}" srcOrd="0" destOrd="0" presId="urn:microsoft.com/office/officeart/2005/8/layout/cycle1"/>
    <dgm:cxn modelId="{059456DB-B493-4420-A892-EDBA5AB6F1DE}" type="presOf" srcId="{EC6FAE0C-20EB-439A-8A53-4C6C52AB0060}" destId="{FC9570F5-DE37-4273-9B25-BBFF31EEA70A}" srcOrd="0" destOrd="0" presId="urn:microsoft.com/office/officeart/2005/8/layout/cycle1"/>
    <dgm:cxn modelId="{45E420B0-F7AB-4C55-816D-50AA13B0F122}" type="presOf" srcId="{DD7C366E-2F98-44B2-953F-5BFBBE0E1772}" destId="{64EA01BD-1587-4C6B-80B0-0AD11ACEC7D7}" srcOrd="0" destOrd="0" presId="urn:microsoft.com/office/officeart/2005/8/layout/cycle1"/>
    <dgm:cxn modelId="{3A9793E1-DC2F-40B2-9944-C83991DBC054}" type="presParOf" srcId="{7A50B538-3FB8-4CBA-BA82-CADF2EE82A1F}" destId="{93A3AF70-9444-42FB-9CB2-F8E39ADC48BE}" srcOrd="0" destOrd="0" presId="urn:microsoft.com/office/officeart/2005/8/layout/cycle1"/>
    <dgm:cxn modelId="{411393AC-DDB6-49FD-AFAD-2F1BC3C3A3CF}" type="presParOf" srcId="{7A50B538-3FB8-4CBA-BA82-CADF2EE82A1F}" destId="{E013439D-DAC4-4078-8803-064594F93071}" srcOrd="1" destOrd="0" presId="urn:microsoft.com/office/officeart/2005/8/layout/cycle1"/>
    <dgm:cxn modelId="{BBF62B1F-1DC5-4FE0-A3E3-463A2553A073}" type="presParOf" srcId="{7A50B538-3FB8-4CBA-BA82-CADF2EE82A1F}" destId="{14968C38-F441-41B2-B0A9-667FBDECD802}" srcOrd="2" destOrd="0" presId="urn:microsoft.com/office/officeart/2005/8/layout/cycle1"/>
    <dgm:cxn modelId="{0E1C43CB-CB6A-4155-83F5-6E659F5DBFB1}" type="presParOf" srcId="{7A50B538-3FB8-4CBA-BA82-CADF2EE82A1F}" destId="{6EECEB28-917D-4976-97BB-7E3FF6BBAF1F}" srcOrd="3" destOrd="0" presId="urn:microsoft.com/office/officeart/2005/8/layout/cycle1"/>
    <dgm:cxn modelId="{6FB55411-34BB-4053-8170-A644CF0325B6}" type="presParOf" srcId="{7A50B538-3FB8-4CBA-BA82-CADF2EE82A1F}" destId="{7BE647B2-CC17-4BF9-963B-B5033DA93CD9}" srcOrd="4" destOrd="0" presId="urn:microsoft.com/office/officeart/2005/8/layout/cycle1"/>
    <dgm:cxn modelId="{811B667A-AD45-4478-9B3B-86C0368C2219}" type="presParOf" srcId="{7A50B538-3FB8-4CBA-BA82-CADF2EE82A1F}" destId="{FC9570F5-DE37-4273-9B25-BBFF31EEA70A}" srcOrd="5" destOrd="0" presId="urn:microsoft.com/office/officeart/2005/8/layout/cycle1"/>
    <dgm:cxn modelId="{082E3F16-091E-4BC3-BBB1-D51809A233A0}" type="presParOf" srcId="{7A50B538-3FB8-4CBA-BA82-CADF2EE82A1F}" destId="{AF15C8AB-0121-46CA-983B-7181318CC5D6}" srcOrd="6" destOrd="0" presId="urn:microsoft.com/office/officeart/2005/8/layout/cycle1"/>
    <dgm:cxn modelId="{F1D899AF-5581-49ED-9D97-1F40A91E077D}" type="presParOf" srcId="{7A50B538-3FB8-4CBA-BA82-CADF2EE82A1F}" destId="{30FDEC64-F54B-4C5C-B08B-CE2AFF057C8C}" srcOrd="7" destOrd="0" presId="urn:microsoft.com/office/officeart/2005/8/layout/cycle1"/>
    <dgm:cxn modelId="{A3D52E8C-AC97-4548-8001-98AF9BA72313}" type="presParOf" srcId="{7A50B538-3FB8-4CBA-BA82-CADF2EE82A1F}" destId="{B888210C-6EE1-4540-8FC9-0518662A5513}" srcOrd="8" destOrd="0" presId="urn:microsoft.com/office/officeart/2005/8/layout/cycle1"/>
    <dgm:cxn modelId="{CCDFE17D-C644-4E8C-811C-53DC893B6941}" type="presParOf" srcId="{7A50B538-3FB8-4CBA-BA82-CADF2EE82A1F}" destId="{D5E63E03-E1F1-4260-A606-E9B74431E6C5}" srcOrd="9" destOrd="0" presId="urn:microsoft.com/office/officeart/2005/8/layout/cycle1"/>
    <dgm:cxn modelId="{034DA05A-10A7-464E-BB16-7D896ECAE257}" type="presParOf" srcId="{7A50B538-3FB8-4CBA-BA82-CADF2EE82A1F}" destId="{64EA01BD-1587-4C6B-80B0-0AD11ACEC7D7}" srcOrd="10" destOrd="0" presId="urn:microsoft.com/office/officeart/2005/8/layout/cycle1"/>
    <dgm:cxn modelId="{105E9601-CCCE-4D70-BFA3-4227EA9F8B50}" type="presParOf" srcId="{7A50B538-3FB8-4CBA-BA82-CADF2EE82A1F}" destId="{089B8023-4FD2-48B5-90FD-CC644CFA18CB}" srcOrd="11" destOrd="0" presId="urn:microsoft.com/office/officeart/2005/8/layout/cycle1"/>
    <dgm:cxn modelId="{7B610629-18D8-49C1-9ACA-C62E46C54BE5}" type="presParOf" srcId="{7A50B538-3FB8-4CBA-BA82-CADF2EE82A1F}" destId="{3F5B8879-D8A0-4219-AA62-B85B94A39D90}" srcOrd="12" destOrd="0" presId="urn:microsoft.com/office/officeart/2005/8/layout/cycle1"/>
    <dgm:cxn modelId="{B0DDC55D-145C-488E-BE21-B779C7C85BCA}" type="presParOf" srcId="{7A50B538-3FB8-4CBA-BA82-CADF2EE82A1F}" destId="{BCF04151-0855-4EC8-B797-7284290D9160}" srcOrd="13" destOrd="0" presId="urn:microsoft.com/office/officeart/2005/8/layout/cycle1"/>
    <dgm:cxn modelId="{4A921351-85F2-446A-951E-8CC924D6C446}" type="presParOf" srcId="{7A50B538-3FB8-4CBA-BA82-CADF2EE82A1F}" destId="{961B96BB-05B1-4E5C-8633-13D457C3E018}" srcOrd="14"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750DD40-B811-419C-8044-23B57E9D1233}" type="doc">
      <dgm:prSet loTypeId="urn:microsoft.com/office/officeart/2005/8/layout/radial4" loCatId="relationship" qsTypeId="urn:microsoft.com/office/officeart/2005/8/quickstyle/3d1" qsCatId="3D" csTypeId="urn:microsoft.com/office/officeart/2005/8/colors/colorful5" csCatId="colorful" phldr="1"/>
      <dgm:spPr/>
      <dgm:t>
        <a:bodyPr/>
        <a:lstStyle/>
        <a:p>
          <a:endParaRPr lang="es-MX"/>
        </a:p>
      </dgm:t>
    </dgm:pt>
    <dgm:pt modelId="{7C975BCD-5F61-43AF-AE9E-4CA5D250748F}">
      <dgm:prSet phldrT="[Texto]"/>
      <dgm:spPr/>
      <dgm:t>
        <a:bodyPr/>
        <a:lstStyle/>
        <a:p>
          <a:r>
            <a:rPr lang="es-MX" b="1" smtClean="0">
              <a:solidFill>
                <a:schemeClr val="tx1"/>
              </a:solidFill>
              <a:latin typeface="Arial" panose="020B0604020202020204" pitchFamily="34" charset="0"/>
              <a:cs typeface="Arial" panose="020B0604020202020204" pitchFamily="34" charset="0"/>
            </a:rPr>
            <a:t>Fuentes de contaminación</a:t>
          </a:r>
          <a:endParaRPr lang="es-MX" dirty="0">
            <a:solidFill>
              <a:schemeClr val="tx1"/>
            </a:solidFill>
            <a:latin typeface="Arial" panose="020B0604020202020204" pitchFamily="34" charset="0"/>
            <a:cs typeface="Arial" panose="020B0604020202020204" pitchFamily="34" charset="0"/>
          </a:endParaRPr>
        </a:p>
      </dgm:t>
    </dgm:pt>
    <dgm:pt modelId="{503BF9D7-403E-4A1B-A3DB-0DDE80EB99BD}" type="parTrans" cxnId="{374AA7F5-8A21-4C93-A108-67CCA7FCA398}">
      <dgm:prSet/>
      <dgm:spPr/>
      <dgm:t>
        <a:bodyPr/>
        <a:lstStyle/>
        <a:p>
          <a:endParaRPr lang="es-MX">
            <a:solidFill>
              <a:schemeClr val="tx1"/>
            </a:solidFill>
          </a:endParaRPr>
        </a:p>
      </dgm:t>
    </dgm:pt>
    <dgm:pt modelId="{99115051-0737-4EC7-89B7-F08474E52CEC}" type="sibTrans" cxnId="{374AA7F5-8A21-4C93-A108-67CCA7FCA398}">
      <dgm:prSet/>
      <dgm:spPr/>
      <dgm:t>
        <a:bodyPr/>
        <a:lstStyle/>
        <a:p>
          <a:endParaRPr lang="es-MX">
            <a:solidFill>
              <a:schemeClr val="tx1"/>
            </a:solidFill>
          </a:endParaRPr>
        </a:p>
      </dgm:t>
    </dgm:pt>
    <dgm:pt modelId="{B68C5688-33C4-4181-900B-7A26D3724A99}">
      <dgm:prSet phldrT="[Texto]" custT="1"/>
      <dgm:spPr/>
      <dgm:t>
        <a:bodyPr/>
        <a:lstStyle/>
        <a:p>
          <a:r>
            <a:rPr lang="es-MX" sz="2500" b="1" smtClean="0">
              <a:solidFill>
                <a:schemeClr val="tx1"/>
              </a:solidFill>
              <a:latin typeface="Arial" panose="020B0604020202020204" pitchFamily="34" charset="0"/>
              <a:cs typeface="Arial" panose="020B0604020202020204" pitchFamily="34" charset="0"/>
            </a:rPr>
            <a:t>Transporte</a:t>
          </a:r>
          <a:endParaRPr lang="es-MX" sz="2500" b="1" dirty="0">
            <a:solidFill>
              <a:schemeClr val="tx1"/>
            </a:solidFill>
            <a:latin typeface="Arial" panose="020B0604020202020204" pitchFamily="34" charset="0"/>
            <a:cs typeface="Arial" panose="020B0604020202020204" pitchFamily="34" charset="0"/>
          </a:endParaRPr>
        </a:p>
      </dgm:t>
    </dgm:pt>
    <dgm:pt modelId="{934C7620-AE79-4CE8-A26F-88253185FEA6}" type="parTrans" cxnId="{3E3BA485-750C-4EF9-81B7-4D5517E069DD}">
      <dgm:prSet/>
      <dgm:spPr/>
      <dgm:t>
        <a:bodyPr/>
        <a:lstStyle/>
        <a:p>
          <a:endParaRPr lang="es-MX">
            <a:solidFill>
              <a:schemeClr val="tx1"/>
            </a:solidFill>
          </a:endParaRPr>
        </a:p>
      </dgm:t>
    </dgm:pt>
    <dgm:pt modelId="{BCFD7F07-4E36-44D3-A3BD-5A7620786A74}" type="sibTrans" cxnId="{3E3BA485-750C-4EF9-81B7-4D5517E069DD}">
      <dgm:prSet/>
      <dgm:spPr/>
      <dgm:t>
        <a:bodyPr/>
        <a:lstStyle/>
        <a:p>
          <a:endParaRPr lang="es-MX">
            <a:solidFill>
              <a:schemeClr val="tx1"/>
            </a:solidFill>
          </a:endParaRPr>
        </a:p>
      </dgm:t>
    </dgm:pt>
    <dgm:pt modelId="{27AAAE04-61CB-41B1-8C8F-A215C401B541}">
      <dgm:prSet phldrT="[Texto]" custT="1"/>
      <dgm:spPr/>
      <dgm:t>
        <a:bodyPr/>
        <a:lstStyle/>
        <a:p>
          <a:r>
            <a:rPr lang="es-MX" sz="2500" b="1" smtClean="0">
              <a:solidFill>
                <a:schemeClr val="tx1"/>
              </a:solidFill>
              <a:latin typeface="Arial" panose="020B0604020202020204" pitchFamily="34" charset="0"/>
              <a:cs typeface="Arial" panose="020B0604020202020204" pitchFamily="34" charset="0"/>
            </a:rPr>
            <a:t>Sirenas de servicios de emergencia</a:t>
          </a:r>
          <a:endParaRPr lang="es-MX" sz="2500" b="1" dirty="0">
            <a:solidFill>
              <a:schemeClr val="tx1"/>
            </a:solidFill>
            <a:latin typeface="Arial" panose="020B0604020202020204" pitchFamily="34" charset="0"/>
            <a:cs typeface="Arial" panose="020B0604020202020204" pitchFamily="34" charset="0"/>
          </a:endParaRPr>
        </a:p>
      </dgm:t>
    </dgm:pt>
    <dgm:pt modelId="{251412DE-D66C-4A9A-A28F-6ED5AFDDC7E5}" type="parTrans" cxnId="{2816D077-DA61-4836-BEDB-98F4CF4FA322}">
      <dgm:prSet/>
      <dgm:spPr/>
      <dgm:t>
        <a:bodyPr/>
        <a:lstStyle/>
        <a:p>
          <a:endParaRPr lang="es-MX">
            <a:solidFill>
              <a:schemeClr val="tx1"/>
            </a:solidFill>
          </a:endParaRPr>
        </a:p>
      </dgm:t>
    </dgm:pt>
    <dgm:pt modelId="{5690B47D-A6DB-418F-89CC-987C4B3487DC}" type="sibTrans" cxnId="{2816D077-DA61-4836-BEDB-98F4CF4FA322}">
      <dgm:prSet/>
      <dgm:spPr/>
      <dgm:t>
        <a:bodyPr/>
        <a:lstStyle/>
        <a:p>
          <a:endParaRPr lang="es-MX">
            <a:solidFill>
              <a:schemeClr val="tx1"/>
            </a:solidFill>
          </a:endParaRPr>
        </a:p>
      </dgm:t>
    </dgm:pt>
    <dgm:pt modelId="{5B70F321-F2E0-4CF6-BC0B-C261FB5CB730}">
      <dgm:prSet phldrT="[Texto]" custT="1"/>
      <dgm:spPr/>
      <dgm:t>
        <a:bodyPr/>
        <a:lstStyle/>
        <a:p>
          <a:r>
            <a:rPr lang="es-MX" sz="2500" b="1" smtClean="0">
              <a:solidFill>
                <a:schemeClr val="tx1"/>
              </a:solidFill>
              <a:latin typeface="Arial" panose="020B0604020202020204" pitchFamily="34" charset="0"/>
              <a:cs typeface="Arial" panose="020B0604020202020204" pitchFamily="34" charset="0"/>
            </a:rPr>
            <a:t>Alarmas</a:t>
          </a:r>
          <a:endParaRPr lang="es-MX" sz="2500" b="1" dirty="0">
            <a:solidFill>
              <a:schemeClr val="tx1"/>
            </a:solidFill>
            <a:latin typeface="Arial" panose="020B0604020202020204" pitchFamily="34" charset="0"/>
            <a:cs typeface="Arial" panose="020B0604020202020204" pitchFamily="34" charset="0"/>
          </a:endParaRPr>
        </a:p>
      </dgm:t>
    </dgm:pt>
    <dgm:pt modelId="{8D2D7D6A-5B34-442E-8DFB-97253A4E05C7}" type="parTrans" cxnId="{AF65508D-E568-437B-AA5E-A16D278B2108}">
      <dgm:prSet/>
      <dgm:spPr/>
      <dgm:t>
        <a:bodyPr/>
        <a:lstStyle/>
        <a:p>
          <a:endParaRPr lang="es-MX">
            <a:solidFill>
              <a:schemeClr val="tx1"/>
            </a:solidFill>
          </a:endParaRPr>
        </a:p>
      </dgm:t>
    </dgm:pt>
    <dgm:pt modelId="{0129254A-5E77-4ACB-A98A-59203F49593F}" type="sibTrans" cxnId="{AF65508D-E568-437B-AA5E-A16D278B2108}">
      <dgm:prSet/>
      <dgm:spPr/>
      <dgm:t>
        <a:bodyPr/>
        <a:lstStyle/>
        <a:p>
          <a:endParaRPr lang="es-MX">
            <a:solidFill>
              <a:schemeClr val="tx1"/>
            </a:solidFill>
          </a:endParaRPr>
        </a:p>
      </dgm:t>
    </dgm:pt>
    <dgm:pt modelId="{D0F91D5B-4376-4376-BD2D-A4FC9C429330}">
      <dgm:prSet phldrT="[Texto]" custT="1"/>
      <dgm:spPr/>
      <dgm:t>
        <a:bodyPr/>
        <a:lstStyle/>
        <a:p>
          <a:r>
            <a:rPr lang="es-MX" sz="2500" b="1" smtClean="0">
              <a:solidFill>
                <a:schemeClr val="tx1"/>
              </a:solidFill>
              <a:latin typeface="Arial" panose="020B0604020202020204" pitchFamily="34" charset="0"/>
              <a:cs typeface="Arial" panose="020B0604020202020204" pitchFamily="34" charset="0"/>
            </a:rPr>
            <a:t>Maquinaria de fábric</a:t>
          </a:r>
          <a:r>
            <a:rPr lang="es-MX" sz="2500" smtClean="0">
              <a:solidFill>
                <a:schemeClr val="tx1"/>
              </a:solidFill>
              <a:latin typeface="Arial" panose="020B0604020202020204" pitchFamily="34" charset="0"/>
              <a:cs typeface="Arial" panose="020B0604020202020204" pitchFamily="34" charset="0"/>
            </a:rPr>
            <a:t>a</a:t>
          </a:r>
          <a:endParaRPr lang="es-MX" sz="2500" dirty="0">
            <a:solidFill>
              <a:schemeClr val="tx1"/>
            </a:solidFill>
            <a:latin typeface="Arial" panose="020B0604020202020204" pitchFamily="34" charset="0"/>
            <a:cs typeface="Arial" panose="020B0604020202020204" pitchFamily="34" charset="0"/>
          </a:endParaRPr>
        </a:p>
      </dgm:t>
    </dgm:pt>
    <dgm:pt modelId="{88038037-2D81-4CAE-A233-051B4C6819FD}" type="parTrans" cxnId="{8D0D8FE6-1241-4951-B857-3643C826D67B}">
      <dgm:prSet/>
      <dgm:spPr/>
      <dgm:t>
        <a:bodyPr/>
        <a:lstStyle/>
        <a:p>
          <a:endParaRPr lang="es-MX">
            <a:solidFill>
              <a:schemeClr val="tx1"/>
            </a:solidFill>
          </a:endParaRPr>
        </a:p>
      </dgm:t>
    </dgm:pt>
    <dgm:pt modelId="{D833A3A5-9176-41D8-8087-11B7B0012CBE}" type="sibTrans" cxnId="{8D0D8FE6-1241-4951-B857-3643C826D67B}">
      <dgm:prSet/>
      <dgm:spPr/>
      <dgm:t>
        <a:bodyPr/>
        <a:lstStyle/>
        <a:p>
          <a:endParaRPr lang="es-MX">
            <a:solidFill>
              <a:schemeClr val="tx1"/>
            </a:solidFill>
          </a:endParaRPr>
        </a:p>
      </dgm:t>
    </dgm:pt>
    <dgm:pt modelId="{4E4BEF69-63C3-4828-B934-8C7CB2070010}">
      <dgm:prSet phldrT="[Texto]" custT="1"/>
      <dgm:spPr/>
      <dgm:t>
        <a:bodyPr/>
        <a:lstStyle/>
        <a:p>
          <a:r>
            <a:rPr lang="es-MX" sz="2500" b="1" smtClean="0">
              <a:solidFill>
                <a:schemeClr val="tx1"/>
              </a:solidFill>
              <a:latin typeface="Arial" panose="020B0604020202020204" pitchFamily="34" charset="0"/>
              <a:cs typeface="Arial" panose="020B0604020202020204" pitchFamily="34" charset="0"/>
            </a:rPr>
            <a:t>Equipo de oficina</a:t>
          </a:r>
          <a:endParaRPr lang="es-MX" sz="2500" b="1" dirty="0">
            <a:solidFill>
              <a:schemeClr val="tx1"/>
            </a:solidFill>
            <a:latin typeface="Arial" panose="020B0604020202020204" pitchFamily="34" charset="0"/>
            <a:cs typeface="Arial" panose="020B0604020202020204" pitchFamily="34" charset="0"/>
          </a:endParaRPr>
        </a:p>
      </dgm:t>
    </dgm:pt>
    <dgm:pt modelId="{3254E0EB-DBD7-401E-948E-37492702544A}" type="parTrans" cxnId="{B5AAB841-2CE8-45EE-8A84-81072787DD41}">
      <dgm:prSet/>
      <dgm:spPr/>
      <dgm:t>
        <a:bodyPr/>
        <a:lstStyle/>
        <a:p>
          <a:endParaRPr lang="es-MX">
            <a:solidFill>
              <a:schemeClr val="tx1"/>
            </a:solidFill>
          </a:endParaRPr>
        </a:p>
      </dgm:t>
    </dgm:pt>
    <dgm:pt modelId="{8717695A-FCD3-4ED6-81AA-3E6AA967D836}" type="sibTrans" cxnId="{B5AAB841-2CE8-45EE-8A84-81072787DD41}">
      <dgm:prSet/>
      <dgm:spPr/>
      <dgm:t>
        <a:bodyPr/>
        <a:lstStyle/>
        <a:p>
          <a:endParaRPr lang="es-MX">
            <a:solidFill>
              <a:schemeClr val="tx1"/>
            </a:solidFill>
          </a:endParaRPr>
        </a:p>
      </dgm:t>
    </dgm:pt>
    <dgm:pt modelId="{84C25D6D-504E-4CA4-92CB-6DCF24230863}">
      <dgm:prSet phldrT="[Texto]"/>
      <dgm:spPr/>
      <dgm:t>
        <a:bodyPr/>
        <a:lstStyle/>
        <a:p>
          <a:endParaRPr lang="es-MX" dirty="0">
            <a:solidFill>
              <a:schemeClr val="tx1"/>
            </a:solidFill>
          </a:endParaRPr>
        </a:p>
      </dgm:t>
    </dgm:pt>
    <dgm:pt modelId="{F63F8A88-1C98-411D-A276-747473C72901}" type="parTrans" cxnId="{1FBB0715-53AB-4314-825D-1317987BCDAB}">
      <dgm:prSet/>
      <dgm:spPr/>
      <dgm:t>
        <a:bodyPr/>
        <a:lstStyle/>
        <a:p>
          <a:endParaRPr lang="es-MX">
            <a:solidFill>
              <a:schemeClr val="tx1"/>
            </a:solidFill>
          </a:endParaRPr>
        </a:p>
      </dgm:t>
    </dgm:pt>
    <dgm:pt modelId="{F2B0F12D-BE92-460C-B648-153E5C823C6E}" type="sibTrans" cxnId="{1FBB0715-53AB-4314-825D-1317987BCDAB}">
      <dgm:prSet/>
      <dgm:spPr/>
      <dgm:t>
        <a:bodyPr/>
        <a:lstStyle/>
        <a:p>
          <a:endParaRPr lang="es-MX">
            <a:solidFill>
              <a:schemeClr val="tx1"/>
            </a:solidFill>
          </a:endParaRPr>
        </a:p>
      </dgm:t>
    </dgm:pt>
    <dgm:pt modelId="{33501724-DFDF-442F-89DC-ADD09A1FF807}" type="pres">
      <dgm:prSet presAssocID="{0750DD40-B811-419C-8044-23B57E9D1233}" presName="cycle" presStyleCnt="0">
        <dgm:presLayoutVars>
          <dgm:chMax val="1"/>
          <dgm:dir/>
          <dgm:animLvl val="ctr"/>
          <dgm:resizeHandles val="exact"/>
        </dgm:presLayoutVars>
      </dgm:prSet>
      <dgm:spPr/>
      <dgm:t>
        <a:bodyPr/>
        <a:lstStyle/>
        <a:p>
          <a:endParaRPr lang="es-MX"/>
        </a:p>
      </dgm:t>
    </dgm:pt>
    <dgm:pt modelId="{F3EE7356-3F8F-477C-8EDD-885D5B1C4DF3}" type="pres">
      <dgm:prSet presAssocID="{7C975BCD-5F61-43AF-AE9E-4CA5D250748F}" presName="centerShape" presStyleLbl="node0" presStyleIdx="0" presStyleCnt="1" custScaleX="167571"/>
      <dgm:spPr/>
      <dgm:t>
        <a:bodyPr/>
        <a:lstStyle/>
        <a:p>
          <a:endParaRPr lang="es-MX"/>
        </a:p>
      </dgm:t>
    </dgm:pt>
    <dgm:pt modelId="{9C57EAE9-314C-4273-96FF-A12BE988C9EB}" type="pres">
      <dgm:prSet presAssocID="{934C7620-AE79-4CE8-A26F-88253185FEA6}" presName="parTrans" presStyleLbl="bgSibTrans2D1" presStyleIdx="0" presStyleCnt="5"/>
      <dgm:spPr/>
      <dgm:t>
        <a:bodyPr/>
        <a:lstStyle/>
        <a:p>
          <a:endParaRPr lang="es-MX"/>
        </a:p>
      </dgm:t>
    </dgm:pt>
    <dgm:pt modelId="{801484C1-2057-4CC4-925B-9DEAC440EEF2}" type="pres">
      <dgm:prSet presAssocID="{B68C5688-33C4-4181-900B-7A26D3724A99}" presName="node" presStyleLbl="node1" presStyleIdx="0" presStyleCnt="5" custScaleX="120405" custScaleY="89047" custRadScaleRad="127279" custRadScaleInc="-9597">
        <dgm:presLayoutVars>
          <dgm:bulletEnabled val="1"/>
        </dgm:presLayoutVars>
      </dgm:prSet>
      <dgm:spPr/>
      <dgm:t>
        <a:bodyPr/>
        <a:lstStyle/>
        <a:p>
          <a:endParaRPr lang="es-MX"/>
        </a:p>
      </dgm:t>
    </dgm:pt>
    <dgm:pt modelId="{A27D4023-17C9-466E-A8D3-2C9BFEA662F7}" type="pres">
      <dgm:prSet presAssocID="{251412DE-D66C-4A9A-A28F-6ED5AFDDC7E5}" presName="parTrans" presStyleLbl="bgSibTrans2D1" presStyleIdx="1" presStyleCnt="5"/>
      <dgm:spPr/>
      <dgm:t>
        <a:bodyPr/>
        <a:lstStyle/>
        <a:p>
          <a:endParaRPr lang="es-MX"/>
        </a:p>
      </dgm:t>
    </dgm:pt>
    <dgm:pt modelId="{DAC426D7-D051-4186-9910-76353679C692}" type="pres">
      <dgm:prSet presAssocID="{27AAAE04-61CB-41B1-8C8F-A215C401B541}" presName="node" presStyleLbl="node1" presStyleIdx="1" presStyleCnt="5" custScaleX="161569" custRadScaleRad="139828" custRadScaleInc="-43081">
        <dgm:presLayoutVars>
          <dgm:bulletEnabled val="1"/>
        </dgm:presLayoutVars>
      </dgm:prSet>
      <dgm:spPr/>
      <dgm:t>
        <a:bodyPr/>
        <a:lstStyle/>
        <a:p>
          <a:endParaRPr lang="es-MX"/>
        </a:p>
      </dgm:t>
    </dgm:pt>
    <dgm:pt modelId="{92EE9CD1-3175-47E5-9D8F-D1C26D349D33}" type="pres">
      <dgm:prSet presAssocID="{8D2D7D6A-5B34-442E-8DFB-97253A4E05C7}" presName="parTrans" presStyleLbl="bgSibTrans2D1" presStyleIdx="2" presStyleCnt="5"/>
      <dgm:spPr/>
      <dgm:t>
        <a:bodyPr/>
        <a:lstStyle/>
        <a:p>
          <a:endParaRPr lang="es-MX"/>
        </a:p>
      </dgm:t>
    </dgm:pt>
    <dgm:pt modelId="{897BE714-A13C-4157-874B-9CA0BFDAE910}" type="pres">
      <dgm:prSet presAssocID="{5B70F321-F2E0-4CF6-BC0B-C261FB5CB730}" presName="node" presStyleLbl="node1" presStyleIdx="2" presStyleCnt="5" custRadScaleRad="98899" custRadScaleInc="1610">
        <dgm:presLayoutVars>
          <dgm:bulletEnabled val="1"/>
        </dgm:presLayoutVars>
      </dgm:prSet>
      <dgm:spPr/>
      <dgm:t>
        <a:bodyPr/>
        <a:lstStyle/>
        <a:p>
          <a:endParaRPr lang="es-MX"/>
        </a:p>
      </dgm:t>
    </dgm:pt>
    <dgm:pt modelId="{AB5175AB-279C-420C-9AD7-2D37A252AB06}" type="pres">
      <dgm:prSet presAssocID="{88038037-2D81-4CAE-A233-051B4C6819FD}" presName="parTrans" presStyleLbl="bgSibTrans2D1" presStyleIdx="3" presStyleCnt="5"/>
      <dgm:spPr/>
      <dgm:t>
        <a:bodyPr/>
        <a:lstStyle/>
        <a:p>
          <a:endParaRPr lang="es-MX"/>
        </a:p>
      </dgm:t>
    </dgm:pt>
    <dgm:pt modelId="{5FB663E0-F5AF-4D5F-BE28-72EDFB544FF4}" type="pres">
      <dgm:prSet presAssocID="{D0F91D5B-4376-4376-BD2D-A4FC9C429330}" presName="node" presStyleLbl="node1" presStyleIdx="3" presStyleCnt="5" custScaleX="127915" custRadScaleRad="132642" custRadScaleInc="30078">
        <dgm:presLayoutVars>
          <dgm:bulletEnabled val="1"/>
        </dgm:presLayoutVars>
      </dgm:prSet>
      <dgm:spPr/>
      <dgm:t>
        <a:bodyPr/>
        <a:lstStyle/>
        <a:p>
          <a:endParaRPr lang="es-MX"/>
        </a:p>
      </dgm:t>
    </dgm:pt>
    <dgm:pt modelId="{BF487FBE-3F9A-4DBC-BF69-000509A249CF}" type="pres">
      <dgm:prSet presAssocID="{3254E0EB-DBD7-401E-948E-37492702544A}" presName="parTrans" presStyleLbl="bgSibTrans2D1" presStyleIdx="4" presStyleCnt="5"/>
      <dgm:spPr/>
      <dgm:t>
        <a:bodyPr/>
        <a:lstStyle/>
        <a:p>
          <a:endParaRPr lang="es-MX"/>
        </a:p>
      </dgm:t>
    </dgm:pt>
    <dgm:pt modelId="{CB6F18E4-01F8-4F3B-9830-22C44946467B}" type="pres">
      <dgm:prSet presAssocID="{4E4BEF69-63C3-4828-B934-8C7CB2070010}" presName="node" presStyleLbl="node1" presStyleIdx="4" presStyleCnt="5" custScaleX="122701" custRadScaleRad="122464" custRadScaleInc="9975">
        <dgm:presLayoutVars>
          <dgm:bulletEnabled val="1"/>
        </dgm:presLayoutVars>
      </dgm:prSet>
      <dgm:spPr/>
      <dgm:t>
        <a:bodyPr/>
        <a:lstStyle/>
        <a:p>
          <a:endParaRPr lang="es-MX"/>
        </a:p>
      </dgm:t>
    </dgm:pt>
  </dgm:ptLst>
  <dgm:cxnLst>
    <dgm:cxn modelId="{7016BB96-0DCE-4E33-BC57-5EF38C9394E6}" type="presOf" srcId="{B68C5688-33C4-4181-900B-7A26D3724A99}" destId="{801484C1-2057-4CC4-925B-9DEAC440EEF2}" srcOrd="0" destOrd="0" presId="urn:microsoft.com/office/officeart/2005/8/layout/radial4"/>
    <dgm:cxn modelId="{2D24644B-BFF7-449A-943E-E39892780B71}" type="presOf" srcId="{3254E0EB-DBD7-401E-948E-37492702544A}" destId="{BF487FBE-3F9A-4DBC-BF69-000509A249CF}" srcOrd="0" destOrd="0" presId="urn:microsoft.com/office/officeart/2005/8/layout/radial4"/>
    <dgm:cxn modelId="{B5AAB841-2CE8-45EE-8A84-81072787DD41}" srcId="{7C975BCD-5F61-43AF-AE9E-4CA5D250748F}" destId="{4E4BEF69-63C3-4828-B934-8C7CB2070010}" srcOrd="4" destOrd="0" parTransId="{3254E0EB-DBD7-401E-948E-37492702544A}" sibTransId="{8717695A-FCD3-4ED6-81AA-3E6AA967D836}"/>
    <dgm:cxn modelId="{1405973C-4D23-43AB-B47B-2056A9D4B1BF}" type="presOf" srcId="{27AAAE04-61CB-41B1-8C8F-A215C401B541}" destId="{DAC426D7-D051-4186-9910-76353679C692}" srcOrd="0" destOrd="0" presId="urn:microsoft.com/office/officeart/2005/8/layout/radial4"/>
    <dgm:cxn modelId="{45EEFB19-D43D-4C21-A853-CF0E1842E88D}" type="presOf" srcId="{8D2D7D6A-5B34-442E-8DFB-97253A4E05C7}" destId="{92EE9CD1-3175-47E5-9D8F-D1C26D349D33}" srcOrd="0" destOrd="0" presId="urn:microsoft.com/office/officeart/2005/8/layout/radial4"/>
    <dgm:cxn modelId="{73823A0A-50D2-4BD1-8577-096E90A15A86}" type="presOf" srcId="{251412DE-D66C-4A9A-A28F-6ED5AFDDC7E5}" destId="{A27D4023-17C9-466E-A8D3-2C9BFEA662F7}" srcOrd="0" destOrd="0" presId="urn:microsoft.com/office/officeart/2005/8/layout/radial4"/>
    <dgm:cxn modelId="{1C6FDF6F-2D98-4FC9-8822-E4677F7E04E2}" type="presOf" srcId="{934C7620-AE79-4CE8-A26F-88253185FEA6}" destId="{9C57EAE9-314C-4273-96FF-A12BE988C9EB}" srcOrd="0" destOrd="0" presId="urn:microsoft.com/office/officeart/2005/8/layout/radial4"/>
    <dgm:cxn modelId="{AF65508D-E568-437B-AA5E-A16D278B2108}" srcId="{7C975BCD-5F61-43AF-AE9E-4CA5D250748F}" destId="{5B70F321-F2E0-4CF6-BC0B-C261FB5CB730}" srcOrd="2" destOrd="0" parTransId="{8D2D7D6A-5B34-442E-8DFB-97253A4E05C7}" sibTransId="{0129254A-5E77-4ACB-A98A-59203F49593F}"/>
    <dgm:cxn modelId="{B018B030-2EFF-40B3-936C-CF6ABF8CF519}" type="presOf" srcId="{7C975BCD-5F61-43AF-AE9E-4CA5D250748F}" destId="{F3EE7356-3F8F-477C-8EDD-885D5B1C4DF3}" srcOrd="0" destOrd="0" presId="urn:microsoft.com/office/officeart/2005/8/layout/radial4"/>
    <dgm:cxn modelId="{3E3BA485-750C-4EF9-81B7-4D5517E069DD}" srcId="{7C975BCD-5F61-43AF-AE9E-4CA5D250748F}" destId="{B68C5688-33C4-4181-900B-7A26D3724A99}" srcOrd="0" destOrd="0" parTransId="{934C7620-AE79-4CE8-A26F-88253185FEA6}" sibTransId="{BCFD7F07-4E36-44D3-A3BD-5A7620786A74}"/>
    <dgm:cxn modelId="{A8CD83CC-5217-4D87-8D1C-DCFB07A8D726}" type="presOf" srcId="{4E4BEF69-63C3-4828-B934-8C7CB2070010}" destId="{CB6F18E4-01F8-4F3B-9830-22C44946467B}" srcOrd="0" destOrd="0" presId="urn:microsoft.com/office/officeart/2005/8/layout/radial4"/>
    <dgm:cxn modelId="{96EC6939-2078-4F00-83A4-1A7F62B54E7E}" type="presOf" srcId="{5B70F321-F2E0-4CF6-BC0B-C261FB5CB730}" destId="{897BE714-A13C-4157-874B-9CA0BFDAE910}" srcOrd="0" destOrd="0" presId="urn:microsoft.com/office/officeart/2005/8/layout/radial4"/>
    <dgm:cxn modelId="{374AA7F5-8A21-4C93-A108-67CCA7FCA398}" srcId="{0750DD40-B811-419C-8044-23B57E9D1233}" destId="{7C975BCD-5F61-43AF-AE9E-4CA5D250748F}" srcOrd="0" destOrd="0" parTransId="{503BF9D7-403E-4A1B-A3DB-0DDE80EB99BD}" sibTransId="{99115051-0737-4EC7-89B7-F08474E52CEC}"/>
    <dgm:cxn modelId="{82DE95DC-951E-4823-A8D2-D379DDE47796}" type="presOf" srcId="{D0F91D5B-4376-4376-BD2D-A4FC9C429330}" destId="{5FB663E0-F5AF-4D5F-BE28-72EDFB544FF4}" srcOrd="0" destOrd="0" presId="urn:microsoft.com/office/officeart/2005/8/layout/radial4"/>
    <dgm:cxn modelId="{B5F506CF-E99A-4269-AD52-BE41892F84AB}" type="presOf" srcId="{88038037-2D81-4CAE-A233-051B4C6819FD}" destId="{AB5175AB-279C-420C-9AD7-2D37A252AB06}" srcOrd="0" destOrd="0" presId="urn:microsoft.com/office/officeart/2005/8/layout/radial4"/>
    <dgm:cxn modelId="{8D0D8FE6-1241-4951-B857-3643C826D67B}" srcId="{7C975BCD-5F61-43AF-AE9E-4CA5D250748F}" destId="{D0F91D5B-4376-4376-BD2D-A4FC9C429330}" srcOrd="3" destOrd="0" parTransId="{88038037-2D81-4CAE-A233-051B4C6819FD}" sibTransId="{D833A3A5-9176-41D8-8087-11B7B0012CBE}"/>
    <dgm:cxn modelId="{2816D077-DA61-4836-BEDB-98F4CF4FA322}" srcId="{7C975BCD-5F61-43AF-AE9E-4CA5D250748F}" destId="{27AAAE04-61CB-41B1-8C8F-A215C401B541}" srcOrd="1" destOrd="0" parTransId="{251412DE-D66C-4A9A-A28F-6ED5AFDDC7E5}" sibTransId="{5690B47D-A6DB-418F-89CC-987C4B3487DC}"/>
    <dgm:cxn modelId="{1FBB0715-53AB-4314-825D-1317987BCDAB}" srcId="{0750DD40-B811-419C-8044-23B57E9D1233}" destId="{84C25D6D-504E-4CA4-92CB-6DCF24230863}" srcOrd="1" destOrd="0" parTransId="{F63F8A88-1C98-411D-A276-747473C72901}" sibTransId="{F2B0F12D-BE92-460C-B648-153E5C823C6E}"/>
    <dgm:cxn modelId="{5F92D1CD-D26A-4CC9-851E-337B7101AEBA}" type="presOf" srcId="{0750DD40-B811-419C-8044-23B57E9D1233}" destId="{33501724-DFDF-442F-89DC-ADD09A1FF807}" srcOrd="0" destOrd="0" presId="urn:microsoft.com/office/officeart/2005/8/layout/radial4"/>
    <dgm:cxn modelId="{AE2A4D39-4A0D-431E-80D3-879DC8E80E63}" type="presParOf" srcId="{33501724-DFDF-442F-89DC-ADD09A1FF807}" destId="{F3EE7356-3F8F-477C-8EDD-885D5B1C4DF3}" srcOrd="0" destOrd="0" presId="urn:microsoft.com/office/officeart/2005/8/layout/radial4"/>
    <dgm:cxn modelId="{D2067573-9129-4F45-9B57-0ED4A9901ED2}" type="presParOf" srcId="{33501724-DFDF-442F-89DC-ADD09A1FF807}" destId="{9C57EAE9-314C-4273-96FF-A12BE988C9EB}" srcOrd="1" destOrd="0" presId="urn:microsoft.com/office/officeart/2005/8/layout/radial4"/>
    <dgm:cxn modelId="{DA6D3DEB-B6B6-4BB2-B0B5-CC1EC17D3E95}" type="presParOf" srcId="{33501724-DFDF-442F-89DC-ADD09A1FF807}" destId="{801484C1-2057-4CC4-925B-9DEAC440EEF2}" srcOrd="2" destOrd="0" presId="urn:microsoft.com/office/officeart/2005/8/layout/radial4"/>
    <dgm:cxn modelId="{BB479FFE-A7AE-440A-8F08-45E095748DEA}" type="presParOf" srcId="{33501724-DFDF-442F-89DC-ADD09A1FF807}" destId="{A27D4023-17C9-466E-A8D3-2C9BFEA662F7}" srcOrd="3" destOrd="0" presId="urn:microsoft.com/office/officeart/2005/8/layout/radial4"/>
    <dgm:cxn modelId="{0D7B6C01-0D49-4EC2-9BBE-126A7E9D4BC5}" type="presParOf" srcId="{33501724-DFDF-442F-89DC-ADD09A1FF807}" destId="{DAC426D7-D051-4186-9910-76353679C692}" srcOrd="4" destOrd="0" presId="urn:microsoft.com/office/officeart/2005/8/layout/radial4"/>
    <dgm:cxn modelId="{D2986CDC-25EE-4091-903A-53983667607F}" type="presParOf" srcId="{33501724-DFDF-442F-89DC-ADD09A1FF807}" destId="{92EE9CD1-3175-47E5-9D8F-D1C26D349D33}" srcOrd="5" destOrd="0" presId="urn:microsoft.com/office/officeart/2005/8/layout/radial4"/>
    <dgm:cxn modelId="{67C92A20-1DC1-4338-8F6F-A967A089ACF1}" type="presParOf" srcId="{33501724-DFDF-442F-89DC-ADD09A1FF807}" destId="{897BE714-A13C-4157-874B-9CA0BFDAE910}" srcOrd="6" destOrd="0" presId="urn:microsoft.com/office/officeart/2005/8/layout/radial4"/>
    <dgm:cxn modelId="{A09B6986-0259-4804-8BA3-1EC8F4C30764}" type="presParOf" srcId="{33501724-DFDF-442F-89DC-ADD09A1FF807}" destId="{AB5175AB-279C-420C-9AD7-2D37A252AB06}" srcOrd="7" destOrd="0" presId="urn:microsoft.com/office/officeart/2005/8/layout/radial4"/>
    <dgm:cxn modelId="{35D8AE53-28D4-40B0-83CE-298D86606180}" type="presParOf" srcId="{33501724-DFDF-442F-89DC-ADD09A1FF807}" destId="{5FB663E0-F5AF-4D5F-BE28-72EDFB544FF4}" srcOrd="8" destOrd="0" presId="urn:microsoft.com/office/officeart/2005/8/layout/radial4"/>
    <dgm:cxn modelId="{CB44FE46-8B32-4444-9DFF-7AC4CDD368B7}" type="presParOf" srcId="{33501724-DFDF-442F-89DC-ADD09A1FF807}" destId="{BF487FBE-3F9A-4DBC-BF69-000509A249CF}" srcOrd="9" destOrd="0" presId="urn:microsoft.com/office/officeart/2005/8/layout/radial4"/>
    <dgm:cxn modelId="{DC7DEBB9-D26B-4B07-A7EB-5F9A96C9C0A9}" type="presParOf" srcId="{33501724-DFDF-442F-89DC-ADD09A1FF807}" destId="{CB6F18E4-01F8-4F3B-9830-22C44946467B}" srcOrd="10"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750DD40-B811-419C-8044-23B57E9D1233}" type="doc">
      <dgm:prSet loTypeId="urn:microsoft.com/office/officeart/2005/8/layout/radial4" loCatId="relationship" qsTypeId="urn:microsoft.com/office/officeart/2005/8/quickstyle/simple1" qsCatId="simple" csTypeId="urn:microsoft.com/office/officeart/2005/8/colors/colorful1" csCatId="colorful" phldr="1"/>
      <dgm:spPr/>
      <dgm:t>
        <a:bodyPr/>
        <a:lstStyle/>
        <a:p>
          <a:endParaRPr lang="es-MX"/>
        </a:p>
      </dgm:t>
    </dgm:pt>
    <dgm:pt modelId="{7C975BCD-5F61-43AF-AE9E-4CA5D250748F}">
      <dgm:prSet phldrT="[Texto]" custT="1">
        <dgm:style>
          <a:lnRef idx="0">
            <a:schemeClr val="accent1"/>
          </a:lnRef>
          <a:fillRef idx="3">
            <a:schemeClr val="accent1"/>
          </a:fillRef>
          <a:effectRef idx="3">
            <a:schemeClr val="accent1"/>
          </a:effectRef>
          <a:fontRef idx="minor">
            <a:schemeClr val="lt1"/>
          </a:fontRef>
        </dgm:style>
      </dgm:prSet>
      <dgm:spPr/>
      <dgm:t>
        <a:bodyPr/>
        <a:lstStyle/>
        <a:p>
          <a:r>
            <a:rPr lang="es-MX" sz="2500" b="1" dirty="0" smtClean="0">
              <a:solidFill>
                <a:schemeClr val="tx1"/>
              </a:solidFill>
              <a:latin typeface="Arial" panose="020B0604020202020204" pitchFamily="34" charset="0"/>
              <a:cs typeface="Arial" panose="020B0604020202020204" pitchFamily="34" charset="0"/>
            </a:rPr>
            <a:t>Fuentes de contaminación</a:t>
          </a:r>
          <a:endParaRPr lang="es-MX" sz="2500" b="1" dirty="0">
            <a:solidFill>
              <a:schemeClr val="tx1"/>
            </a:solidFill>
            <a:latin typeface="Arial" panose="020B0604020202020204" pitchFamily="34" charset="0"/>
            <a:cs typeface="Arial" panose="020B0604020202020204" pitchFamily="34" charset="0"/>
          </a:endParaRPr>
        </a:p>
      </dgm:t>
    </dgm:pt>
    <dgm:pt modelId="{503BF9D7-403E-4A1B-A3DB-0DDE80EB99BD}" type="parTrans" cxnId="{374AA7F5-8A21-4C93-A108-67CCA7FCA398}">
      <dgm:prSet/>
      <dgm:spPr/>
      <dgm:t>
        <a:bodyPr/>
        <a:lstStyle/>
        <a:p>
          <a:endParaRPr lang="es-MX"/>
        </a:p>
      </dgm:t>
    </dgm:pt>
    <dgm:pt modelId="{99115051-0737-4EC7-89B7-F08474E52CEC}" type="sibTrans" cxnId="{374AA7F5-8A21-4C93-A108-67CCA7FCA398}">
      <dgm:prSet/>
      <dgm:spPr/>
      <dgm:t>
        <a:bodyPr/>
        <a:lstStyle/>
        <a:p>
          <a:endParaRPr lang="es-MX"/>
        </a:p>
      </dgm:t>
    </dgm:pt>
    <dgm:pt modelId="{B68C5688-33C4-4181-900B-7A26D3724A99}">
      <dgm:prSet phldrT="[Texto]" custT="1">
        <dgm:style>
          <a:lnRef idx="0">
            <a:schemeClr val="accent2"/>
          </a:lnRef>
          <a:fillRef idx="3">
            <a:schemeClr val="accent2"/>
          </a:fillRef>
          <a:effectRef idx="3">
            <a:schemeClr val="accent2"/>
          </a:effectRef>
          <a:fontRef idx="minor">
            <a:schemeClr val="lt1"/>
          </a:fontRef>
        </dgm:style>
      </dgm:prSet>
      <dgm:spPr/>
      <dgm:t>
        <a:bodyPr/>
        <a:lstStyle/>
        <a:p>
          <a:r>
            <a:rPr lang="es-MX" sz="2500" b="1" dirty="0" smtClean="0">
              <a:solidFill>
                <a:schemeClr val="tx1"/>
              </a:solidFill>
              <a:latin typeface="Arial" panose="020B0604020202020204" pitchFamily="34" charset="0"/>
              <a:cs typeface="Arial" panose="020B0604020202020204" pitchFamily="34" charset="0"/>
            </a:rPr>
            <a:t>Trabajos de construcción</a:t>
          </a:r>
          <a:endParaRPr lang="es-MX" sz="2500" b="1" dirty="0">
            <a:solidFill>
              <a:schemeClr val="tx1"/>
            </a:solidFill>
            <a:latin typeface="Arial" panose="020B0604020202020204" pitchFamily="34" charset="0"/>
            <a:cs typeface="Arial" panose="020B0604020202020204" pitchFamily="34" charset="0"/>
          </a:endParaRPr>
        </a:p>
      </dgm:t>
    </dgm:pt>
    <dgm:pt modelId="{934C7620-AE79-4CE8-A26F-88253185FEA6}" type="parTrans" cxnId="{3E3BA485-750C-4EF9-81B7-4D5517E069DD}">
      <dgm:prSet/>
      <dgm:spPr/>
      <dgm:t>
        <a:bodyPr/>
        <a:lstStyle/>
        <a:p>
          <a:endParaRPr lang="es-MX"/>
        </a:p>
      </dgm:t>
    </dgm:pt>
    <dgm:pt modelId="{BCFD7F07-4E36-44D3-A3BD-5A7620786A74}" type="sibTrans" cxnId="{3E3BA485-750C-4EF9-81B7-4D5517E069DD}">
      <dgm:prSet/>
      <dgm:spPr/>
      <dgm:t>
        <a:bodyPr/>
        <a:lstStyle/>
        <a:p>
          <a:endParaRPr lang="es-MX"/>
        </a:p>
      </dgm:t>
    </dgm:pt>
    <dgm:pt modelId="{27AAAE04-61CB-41B1-8C8F-A215C401B541}">
      <dgm:prSet phldrT="[Texto]" custT="1">
        <dgm:style>
          <a:lnRef idx="0">
            <a:schemeClr val="accent3"/>
          </a:lnRef>
          <a:fillRef idx="3">
            <a:schemeClr val="accent3"/>
          </a:fillRef>
          <a:effectRef idx="3">
            <a:schemeClr val="accent3"/>
          </a:effectRef>
          <a:fontRef idx="minor">
            <a:schemeClr val="lt1"/>
          </a:fontRef>
        </dgm:style>
      </dgm:prSet>
      <dgm:spPr/>
      <dgm:t>
        <a:bodyPr/>
        <a:lstStyle/>
        <a:p>
          <a:r>
            <a:rPr lang="es-MX" sz="2500" b="1" dirty="0" smtClean="0">
              <a:solidFill>
                <a:schemeClr val="tx1"/>
              </a:solidFill>
              <a:latin typeface="Arial" panose="020B0604020202020204" pitchFamily="34" charset="0"/>
              <a:cs typeface="Arial" panose="020B0604020202020204" pitchFamily="34" charset="0"/>
            </a:rPr>
            <a:t>Herramientas eléctricas</a:t>
          </a:r>
          <a:endParaRPr lang="es-MX" sz="2500" b="1" dirty="0">
            <a:solidFill>
              <a:schemeClr val="tx1"/>
            </a:solidFill>
            <a:latin typeface="Arial" panose="020B0604020202020204" pitchFamily="34" charset="0"/>
            <a:cs typeface="Arial" panose="020B0604020202020204" pitchFamily="34" charset="0"/>
          </a:endParaRPr>
        </a:p>
      </dgm:t>
    </dgm:pt>
    <dgm:pt modelId="{251412DE-D66C-4A9A-A28F-6ED5AFDDC7E5}" type="parTrans" cxnId="{2816D077-DA61-4836-BEDB-98F4CF4FA322}">
      <dgm:prSet/>
      <dgm:spPr/>
      <dgm:t>
        <a:bodyPr/>
        <a:lstStyle/>
        <a:p>
          <a:endParaRPr lang="es-MX"/>
        </a:p>
      </dgm:t>
    </dgm:pt>
    <dgm:pt modelId="{5690B47D-A6DB-418F-89CC-987C4B3487DC}" type="sibTrans" cxnId="{2816D077-DA61-4836-BEDB-98F4CF4FA322}">
      <dgm:prSet/>
      <dgm:spPr/>
      <dgm:t>
        <a:bodyPr/>
        <a:lstStyle/>
        <a:p>
          <a:endParaRPr lang="es-MX"/>
        </a:p>
      </dgm:t>
    </dgm:pt>
    <dgm:pt modelId="{5B70F321-F2E0-4CF6-BC0B-C261FB5CB730}">
      <dgm:prSet phldrT="[Texto]" custT="1">
        <dgm:style>
          <a:lnRef idx="0">
            <a:schemeClr val="accent4"/>
          </a:lnRef>
          <a:fillRef idx="3">
            <a:schemeClr val="accent4"/>
          </a:fillRef>
          <a:effectRef idx="3">
            <a:schemeClr val="accent4"/>
          </a:effectRef>
          <a:fontRef idx="minor">
            <a:schemeClr val="lt1"/>
          </a:fontRef>
        </dgm:style>
      </dgm:prSet>
      <dgm:spPr/>
      <dgm:t>
        <a:bodyPr/>
        <a:lstStyle/>
        <a:p>
          <a:r>
            <a:rPr lang="es-MX" sz="2500" b="1" dirty="0" smtClean="0">
              <a:solidFill>
                <a:schemeClr val="tx1"/>
              </a:solidFill>
              <a:latin typeface="Arial" panose="020B0604020202020204" pitchFamily="34" charset="0"/>
              <a:cs typeface="Arial" panose="020B0604020202020204" pitchFamily="34" charset="0"/>
            </a:rPr>
            <a:t>Altavoces</a:t>
          </a:r>
          <a:endParaRPr lang="es-MX" sz="2500" b="1" dirty="0">
            <a:solidFill>
              <a:schemeClr val="tx1"/>
            </a:solidFill>
            <a:latin typeface="Arial" panose="020B0604020202020204" pitchFamily="34" charset="0"/>
            <a:cs typeface="Arial" panose="020B0604020202020204" pitchFamily="34" charset="0"/>
          </a:endParaRPr>
        </a:p>
      </dgm:t>
    </dgm:pt>
    <dgm:pt modelId="{8D2D7D6A-5B34-442E-8DFB-97253A4E05C7}" type="parTrans" cxnId="{AF65508D-E568-437B-AA5E-A16D278B2108}">
      <dgm:prSet/>
      <dgm:spPr/>
      <dgm:t>
        <a:bodyPr/>
        <a:lstStyle/>
        <a:p>
          <a:endParaRPr lang="es-MX"/>
        </a:p>
      </dgm:t>
    </dgm:pt>
    <dgm:pt modelId="{0129254A-5E77-4ACB-A98A-59203F49593F}" type="sibTrans" cxnId="{AF65508D-E568-437B-AA5E-A16D278B2108}">
      <dgm:prSet/>
      <dgm:spPr/>
      <dgm:t>
        <a:bodyPr/>
        <a:lstStyle/>
        <a:p>
          <a:endParaRPr lang="es-MX"/>
        </a:p>
      </dgm:t>
    </dgm:pt>
    <dgm:pt modelId="{D0F91D5B-4376-4376-BD2D-A4FC9C429330}">
      <dgm:prSet phldrT="[Texto]" custT="1">
        <dgm:style>
          <a:lnRef idx="0">
            <a:schemeClr val="accent6"/>
          </a:lnRef>
          <a:fillRef idx="3">
            <a:schemeClr val="accent6"/>
          </a:fillRef>
          <a:effectRef idx="3">
            <a:schemeClr val="accent6"/>
          </a:effectRef>
          <a:fontRef idx="minor">
            <a:schemeClr val="lt1"/>
          </a:fontRef>
        </dgm:style>
      </dgm:prSet>
      <dgm:spPr/>
      <dgm:t>
        <a:bodyPr/>
        <a:lstStyle/>
        <a:p>
          <a:r>
            <a:rPr lang="es-MX" sz="2500" b="1" dirty="0" smtClean="0">
              <a:solidFill>
                <a:schemeClr val="tx1"/>
              </a:solidFill>
              <a:latin typeface="Arial" panose="020B0604020202020204" pitchFamily="34" charset="0"/>
              <a:cs typeface="Arial" panose="020B0604020202020204" pitchFamily="34" charset="0"/>
            </a:rPr>
            <a:t>Diferentes sistemas de audio</a:t>
          </a:r>
          <a:endParaRPr lang="es-MX" sz="2500" b="1" dirty="0">
            <a:solidFill>
              <a:schemeClr val="tx1"/>
            </a:solidFill>
            <a:latin typeface="Arial" panose="020B0604020202020204" pitchFamily="34" charset="0"/>
            <a:cs typeface="Arial" panose="020B0604020202020204" pitchFamily="34" charset="0"/>
          </a:endParaRPr>
        </a:p>
      </dgm:t>
    </dgm:pt>
    <dgm:pt modelId="{88038037-2D81-4CAE-A233-051B4C6819FD}" type="parTrans" cxnId="{8D0D8FE6-1241-4951-B857-3643C826D67B}">
      <dgm:prSet/>
      <dgm:spPr/>
      <dgm:t>
        <a:bodyPr/>
        <a:lstStyle/>
        <a:p>
          <a:endParaRPr lang="es-MX"/>
        </a:p>
      </dgm:t>
    </dgm:pt>
    <dgm:pt modelId="{D833A3A5-9176-41D8-8087-11B7B0012CBE}" type="sibTrans" cxnId="{8D0D8FE6-1241-4951-B857-3643C826D67B}">
      <dgm:prSet/>
      <dgm:spPr/>
      <dgm:t>
        <a:bodyPr/>
        <a:lstStyle/>
        <a:p>
          <a:endParaRPr lang="es-MX"/>
        </a:p>
      </dgm:t>
    </dgm:pt>
    <dgm:pt modelId="{4E4BEF69-63C3-4828-B934-8C7CB2070010}">
      <dgm:prSet phldrT="[Texto]">
        <dgm:style>
          <a:lnRef idx="0">
            <a:schemeClr val="accent4"/>
          </a:lnRef>
          <a:fillRef idx="3">
            <a:schemeClr val="accent4"/>
          </a:fillRef>
          <a:effectRef idx="3">
            <a:schemeClr val="accent4"/>
          </a:effectRef>
          <a:fontRef idx="minor">
            <a:schemeClr val="lt1"/>
          </a:fontRef>
        </dgm:style>
      </dgm:prSet>
      <dgm:spPr/>
      <dgm:t>
        <a:bodyPr/>
        <a:lstStyle/>
        <a:p>
          <a:endParaRPr lang="es-MX" dirty="0"/>
        </a:p>
      </dgm:t>
    </dgm:pt>
    <dgm:pt modelId="{3254E0EB-DBD7-401E-948E-37492702544A}" type="parTrans" cxnId="{B5AAB841-2CE8-45EE-8A84-81072787DD41}">
      <dgm:prSet/>
      <dgm:spPr/>
      <dgm:t>
        <a:bodyPr/>
        <a:lstStyle/>
        <a:p>
          <a:endParaRPr lang="es-MX"/>
        </a:p>
      </dgm:t>
    </dgm:pt>
    <dgm:pt modelId="{8717695A-FCD3-4ED6-81AA-3E6AA967D836}" type="sibTrans" cxnId="{B5AAB841-2CE8-45EE-8A84-81072787DD41}">
      <dgm:prSet/>
      <dgm:spPr/>
      <dgm:t>
        <a:bodyPr/>
        <a:lstStyle/>
        <a:p>
          <a:endParaRPr lang="es-MX"/>
        </a:p>
      </dgm:t>
    </dgm:pt>
    <dgm:pt modelId="{84C25D6D-504E-4CA4-92CB-6DCF24230863}">
      <dgm:prSet phldrT="[Texto]">
        <dgm:style>
          <a:lnRef idx="0">
            <a:schemeClr val="accent4"/>
          </a:lnRef>
          <a:fillRef idx="3">
            <a:schemeClr val="accent4"/>
          </a:fillRef>
          <a:effectRef idx="3">
            <a:schemeClr val="accent4"/>
          </a:effectRef>
          <a:fontRef idx="minor">
            <a:schemeClr val="lt1"/>
          </a:fontRef>
        </dgm:style>
      </dgm:prSet>
      <dgm:spPr/>
      <dgm:t>
        <a:bodyPr/>
        <a:lstStyle/>
        <a:p>
          <a:endParaRPr lang="es-MX" dirty="0"/>
        </a:p>
      </dgm:t>
    </dgm:pt>
    <dgm:pt modelId="{F63F8A88-1C98-411D-A276-747473C72901}" type="parTrans" cxnId="{1FBB0715-53AB-4314-825D-1317987BCDAB}">
      <dgm:prSet/>
      <dgm:spPr/>
      <dgm:t>
        <a:bodyPr/>
        <a:lstStyle/>
        <a:p>
          <a:endParaRPr lang="es-MX"/>
        </a:p>
      </dgm:t>
    </dgm:pt>
    <dgm:pt modelId="{F2B0F12D-BE92-460C-B648-153E5C823C6E}" type="sibTrans" cxnId="{1FBB0715-53AB-4314-825D-1317987BCDAB}">
      <dgm:prSet/>
      <dgm:spPr/>
      <dgm:t>
        <a:bodyPr/>
        <a:lstStyle/>
        <a:p>
          <a:endParaRPr lang="es-MX"/>
        </a:p>
      </dgm:t>
    </dgm:pt>
    <dgm:pt modelId="{EFB8358F-EEF9-4ECE-A92A-58D52AE66392}">
      <dgm:prSet phldrT="[Texto]" custT="1">
        <dgm:style>
          <a:lnRef idx="0">
            <a:schemeClr val="dk1"/>
          </a:lnRef>
          <a:fillRef idx="3">
            <a:schemeClr val="dk1"/>
          </a:fillRef>
          <a:effectRef idx="3">
            <a:schemeClr val="dk1"/>
          </a:effectRef>
          <a:fontRef idx="minor">
            <a:schemeClr val="lt1"/>
          </a:fontRef>
        </dgm:style>
      </dgm:prSet>
      <dgm:spPr/>
      <dgm:t>
        <a:bodyPr/>
        <a:lstStyle/>
        <a:p>
          <a:r>
            <a:rPr lang="es-MX" sz="2500" dirty="0" smtClean="0">
              <a:latin typeface="Arial" panose="020B0604020202020204" pitchFamily="34" charset="0"/>
              <a:cs typeface="Arial" panose="020B0604020202020204" pitchFamily="34" charset="0"/>
            </a:rPr>
            <a:t>Iluminación y escenario zumbido reuniones perturbaciones</a:t>
          </a:r>
          <a:endParaRPr lang="es-MX" sz="2500" dirty="0">
            <a:latin typeface="Arial" panose="020B0604020202020204" pitchFamily="34" charset="0"/>
            <a:cs typeface="Arial" panose="020B0604020202020204" pitchFamily="34" charset="0"/>
          </a:endParaRPr>
        </a:p>
      </dgm:t>
    </dgm:pt>
    <dgm:pt modelId="{F52187AA-A409-4334-B6A2-C940D15DD32B}" type="parTrans" cxnId="{C69D9190-34F3-473C-9611-813239743539}">
      <dgm:prSet/>
      <dgm:spPr/>
      <dgm:t>
        <a:bodyPr/>
        <a:lstStyle/>
        <a:p>
          <a:endParaRPr lang="es-MX"/>
        </a:p>
      </dgm:t>
    </dgm:pt>
    <dgm:pt modelId="{88AF0033-43F6-4E85-B046-93C813DC71D8}" type="sibTrans" cxnId="{C69D9190-34F3-473C-9611-813239743539}">
      <dgm:prSet/>
      <dgm:spPr/>
      <dgm:t>
        <a:bodyPr/>
        <a:lstStyle/>
        <a:p>
          <a:endParaRPr lang="es-MX"/>
        </a:p>
      </dgm:t>
    </dgm:pt>
    <dgm:pt modelId="{33501724-DFDF-442F-89DC-ADD09A1FF807}" type="pres">
      <dgm:prSet presAssocID="{0750DD40-B811-419C-8044-23B57E9D1233}" presName="cycle" presStyleCnt="0">
        <dgm:presLayoutVars>
          <dgm:chMax val="1"/>
          <dgm:dir/>
          <dgm:animLvl val="ctr"/>
          <dgm:resizeHandles val="exact"/>
        </dgm:presLayoutVars>
      </dgm:prSet>
      <dgm:spPr/>
      <dgm:t>
        <a:bodyPr/>
        <a:lstStyle/>
        <a:p>
          <a:endParaRPr lang="es-MX"/>
        </a:p>
      </dgm:t>
    </dgm:pt>
    <dgm:pt modelId="{F3EE7356-3F8F-477C-8EDD-885D5B1C4DF3}" type="pres">
      <dgm:prSet presAssocID="{7C975BCD-5F61-43AF-AE9E-4CA5D250748F}" presName="centerShape" presStyleLbl="node0" presStyleIdx="0" presStyleCnt="1" custScaleX="163247" custScaleY="70138"/>
      <dgm:spPr/>
      <dgm:t>
        <a:bodyPr/>
        <a:lstStyle/>
        <a:p>
          <a:endParaRPr lang="es-MX"/>
        </a:p>
      </dgm:t>
    </dgm:pt>
    <dgm:pt modelId="{9C57EAE9-314C-4273-96FF-A12BE988C9EB}" type="pres">
      <dgm:prSet presAssocID="{934C7620-AE79-4CE8-A26F-88253185FEA6}" presName="parTrans" presStyleLbl="bgSibTrans2D1" presStyleIdx="0" presStyleCnt="5"/>
      <dgm:spPr/>
      <dgm:t>
        <a:bodyPr/>
        <a:lstStyle/>
        <a:p>
          <a:endParaRPr lang="es-MX"/>
        </a:p>
      </dgm:t>
    </dgm:pt>
    <dgm:pt modelId="{801484C1-2057-4CC4-925B-9DEAC440EEF2}" type="pres">
      <dgm:prSet presAssocID="{B68C5688-33C4-4181-900B-7A26D3724A99}" presName="node" presStyleLbl="node1" presStyleIdx="0" presStyleCnt="5" custScaleX="114760" custScaleY="69099" custRadScaleRad="115664" custRadScaleInc="3343">
        <dgm:presLayoutVars>
          <dgm:bulletEnabled val="1"/>
        </dgm:presLayoutVars>
      </dgm:prSet>
      <dgm:spPr/>
      <dgm:t>
        <a:bodyPr/>
        <a:lstStyle/>
        <a:p>
          <a:endParaRPr lang="es-MX"/>
        </a:p>
      </dgm:t>
    </dgm:pt>
    <dgm:pt modelId="{A27D4023-17C9-466E-A8D3-2C9BFEA662F7}" type="pres">
      <dgm:prSet presAssocID="{251412DE-D66C-4A9A-A28F-6ED5AFDDC7E5}" presName="parTrans" presStyleLbl="bgSibTrans2D1" presStyleIdx="1" presStyleCnt="5"/>
      <dgm:spPr/>
      <dgm:t>
        <a:bodyPr/>
        <a:lstStyle/>
        <a:p>
          <a:endParaRPr lang="es-MX"/>
        </a:p>
      </dgm:t>
    </dgm:pt>
    <dgm:pt modelId="{DAC426D7-D051-4186-9910-76353679C692}" type="pres">
      <dgm:prSet presAssocID="{27AAAE04-61CB-41B1-8C8F-A215C401B541}" presName="node" presStyleLbl="node1" presStyleIdx="1" presStyleCnt="5" custScaleX="130712" custScaleY="67418" custRadScaleRad="121079" custRadScaleInc="-29354">
        <dgm:presLayoutVars>
          <dgm:bulletEnabled val="1"/>
        </dgm:presLayoutVars>
      </dgm:prSet>
      <dgm:spPr/>
      <dgm:t>
        <a:bodyPr/>
        <a:lstStyle/>
        <a:p>
          <a:endParaRPr lang="es-MX"/>
        </a:p>
      </dgm:t>
    </dgm:pt>
    <dgm:pt modelId="{92EE9CD1-3175-47E5-9D8F-D1C26D349D33}" type="pres">
      <dgm:prSet presAssocID="{8D2D7D6A-5B34-442E-8DFB-97253A4E05C7}" presName="parTrans" presStyleLbl="bgSibTrans2D1" presStyleIdx="2" presStyleCnt="5"/>
      <dgm:spPr/>
      <dgm:t>
        <a:bodyPr/>
        <a:lstStyle/>
        <a:p>
          <a:endParaRPr lang="es-MX"/>
        </a:p>
      </dgm:t>
    </dgm:pt>
    <dgm:pt modelId="{897BE714-A13C-4157-874B-9CA0BFDAE910}" type="pres">
      <dgm:prSet presAssocID="{5B70F321-F2E0-4CF6-BC0B-C261FB5CB730}" presName="node" presStyleLbl="node1" presStyleIdx="2" presStyleCnt="5" custScaleY="40829" custRadScaleRad="82636" custRadScaleInc="2056">
        <dgm:presLayoutVars>
          <dgm:bulletEnabled val="1"/>
        </dgm:presLayoutVars>
      </dgm:prSet>
      <dgm:spPr/>
      <dgm:t>
        <a:bodyPr/>
        <a:lstStyle/>
        <a:p>
          <a:endParaRPr lang="es-MX"/>
        </a:p>
      </dgm:t>
    </dgm:pt>
    <dgm:pt modelId="{AB5175AB-279C-420C-9AD7-2D37A252AB06}" type="pres">
      <dgm:prSet presAssocID="{88038037-2D81-4CAE-A233-051B4C6819FD}" presName="parTrans" presStyleLbl="bgSibTrans2D1" presStyleIdx="3" presStyleCnt="5"/>
      <dgm:spPr/>
      <dgm:t>
        <a:bodyPr/>
        <a:lstStyle/>
        <a:p>
          <a:endParaRPr lang="es-MX"/>
        </a:p>
      </dgm:t>
    </dgm:pt>
    <dgm:pt modelId="{5FB663E0-F5AF-4D5F-BE28-72EDFB544FF4}" type="pres">
      <dgm:prSet presAssocID="{D0F91D5B-4376-4376-BD2D-A4FC9C429330}" presName="node" presStyleLbl="node1" presStyleIdx="3" presStyleCnt="5" custScaleX="130712" custScaleY="76811" custRadScaleRad="111393" custRadScaleInc="15209">
        <dgm:presLayoutVars>
          <dgm:bulletEnabled val="1"/>
        </dgm:presLayoutVars>
      </dgm:prSet>
      <dgm:spPr/>
      <dgm:t>
        <a:bodyPr/>
        <a:lstStyle/>
        <a:p>
          <a:endParaRPr lang="es-MX"/>
        </a:p>
      </dgm:t>
    </dgm:pt>
    <dgm:pt modelId="{1205B57B-4799-409C-B2D4-7AC3061943F4}" type="pres">
      <dgm:prSet presAssocID="{F52187AA-A409-4334-B6A2-C940D15DD32B}" presName="parTrans" presStyleLbl="bgSibTrans2D1" presStyleIdx="4" presStyleCnt="5"/>
      <dgm:spPr/>
      <dgm:t>
        <a:bodyPr/>
        <a:lstStyle/>
        <a:p>
          <a:endParaRPr lang="es-MX"/>
        </a:p>
      </dgm:t>
    </dgm:pt>
    <dgm:pt modelId="{A669ED54-3009-4C2F-AE47-B73B3CA8A1CC}" type="pres">
      <dgm:prSet presAssocID="{EFB8358F-EEF9-4ECE-A92A-58D52AE66392}" presName="node" presStyleLbl="node1" presStyleIdx="4" presStyleCnt="5" custScaleX="124242">
        <dgm:presLayoutVars>
          <dgm:bulletEnabled val="1"/>
        </dgm:presLayoutVars>
      </dgm:prSet>
      <dgm:spPr/>
      <dgm:t>
        <a:bodyPr/>
        <a:lstStyle/>
        <a:p>
          <a:endParaRPr lang="es-MX"/>
        </a:p>
      </dgm:t>
    </dgm:pt>
  </dgm:ptLst>
  <dgm:cxnLst>
    <dgm:cxn modelId="{B5AAB841-2CE8-45EE-8A84-81072787DD41}" srcId="{0750DD40-B811-419C-8044-23B57E9D1233}" destId="{4E4BEF69-63C3-4828-B934-8C7CB2070010}" srcOrd="1" destOrd="0" parTransId="{3254E0EB-DBD7-401E-948E-37492702544A}" sibTransId="{8717695A-FCD3-4ED6-81AA-3E6AA967D836}"/>
    <dgm:cxn modelId="{0C60C8F6-02D3-475B-8E40-4D22C8F7621B}" type="presOf" srcId="{8D2D7D6A-5B34-442E-8DFB-97253A4E05C7}" destId="{92EE9CD1-3175-47E5-9D8F-D1C26D349D33}" srcOrd="0" destOrd="0" presId="urn:microsoft.com/office/officeart/2005/8/layout/radial4"/>
    <dgm:cxn modelId="{96CD5CE7-26BC-4E3F-931E-233746DFC889}" type="presOf" srcId="{F52187AA-A409-4334-B6A2-C940D15DD32B}" destId="{1205B57B-4799-409C-B2D4-7AC3061943F4}" srcOrd="0" destOrd="0" presId="urn:microsoft.com/office/officeart/2005/8/layout/radial4"/>
    <dgm:cxn modelId="{B2E0D43C-0995-485F-91E9-3F5DC5ECD559}" type="presOf" srcId="{27AAAE04-61CB-41B1-8C8F-A215C401B541}" destId="{DAC426D7-D051-4186-9910-76353679C692}" srcOrd="0" destOrd="0" presId="urn:microsoft.com/office/officeart/2005/8/layout/radial4"/>
    <dgm:cxn modelId="{C69D9190-34F3-473C-9611-813239743539}" srcId="{7C975BCD-5F61-43AF-AE9E-4CA5D250748F}" destId="{EFB8358F-EEF9-4ECE-A92A-58D52AE66392}" srcOrd="4" destOrd="0" parTransId="{F52187AA-A409-4334-B6A2-C940D15DD32B}" sibTransId="{88AF0033-43F6-4E85-B046-93C813DC71D8}"/>
    <dgm:cxn modelId="{AF65508D-E568-437B-AA5E-A16D278B2108}" srcId="{7C975BCD-5F61-43AF-AE9E-4CA5D250748F}" destId="{5B70F321-F2E0-4CF6-BC0B-C261FB5CB730}" srcOrd="2" destOrd="0" parTransId="{8D2D7D6A-5B34-442E-8DFB-97253A4E05C7}" sibTransId="{0129254A-5E77-4ACB-A98A-59203F49593F}"/>
    <dgm:cxn modelId="{B559EF28-A11E-4D7E-A4A0-E3C2E18A2928}" type="presOf" srcId="{251412DE-D66C-4A9A-A28F-6ED5AFDDC7E5}" destId="{A27D4023-17C9-466E-A8D3-2C9BFEA662F7}" srcOrd="0" destOrd="0" presId="urn:microsoft.com/office/officeart/2005/8/layout/radial4"/>
    <dgm:cxn modelId="{3E3BA485-750C-4EF9-81B7-4D5517E069DD}" srcId="{7C975BCD-5F61-43AF-AE9E-4CA5D250748F}" destId="{B68C5688-33C4-4181-900B-7A26D3724A99}" srcOrd="0" destOrd="0" parTransId="{934C7620-AE79-4CE8-A26F-88253185FEA6}" sibTransId="{BCFD7F07-4E36-44D3-A3BD-5A7620786A74}"/>
    <dgm:cxn modelId="{0DBCD73D-37AD-456E-B544-B46F90A94F27}" type="presOf" srcId="{88038037-2D81-4CAE-A233-051B4C6819FD}" destId="{AB5175AB-279C-420C-9AD7-2D37A252AB06}" srcOrd="0" destOrd="0" presId="urn:microsoft.com/office/officeart/2005/8/layout/radial4"/>
    <dgm:cxn modelId="{374AA7F5-8A21-4C93-A108-67CCA7FCA398}" srcId="{0750DD40-B811-419C-8044-23B57E9D1233}" destId="{7C975BCD-5F61-43AF-AE9E-4CA5D250748F}" srcOrd="0" destOrd="0" parTransId="{503BF9D7-403E-4A1B-A3DB-0DDE80EB99BD}" sibTransId="{99115051-0737-4EC7-89B7-F08474E52CEC}"/>
    <dgm:cxn modelId="{D0AD5B93-4B0D-463B-9E50-502033221C40}" type="presOf" srcId="{EFB8358F-EEF9-4ECE-A92A-58D52AE66392}" destId="{A669ED54-3009-4C2F-AE47-B73B3CA8A1CC}" srcOrd="0" destOrd="0" presId="urn:microsoft.com/office/officeart/2005/8/layout/radial4"/>
    <dgm:cxn modelId="{72C35BA7-04F8-40C4-9745-B3C6721FCF0C}" type="presOf" srcId="{B68C5688-33C4-4181-900B-7A26D3724A99}" destId="{801484C1-2057-4CC4-925B-9DEAC440EEF2}" srcOrd="0" destOrd="0" presId="urn:microsoft.com/office/officeart/2005/8/layout/radial4"/>
    <dgm:cxn modelId="{8D0D8FE6-1241-4951-B857-3643C826D67B}" srcId="{7C975BCD-5F61-43AF-AE9E-4CA5D250748F}" destId="{D0F91D5B-4376-4376-BD2D-A4FC9C429330}" srcOrd="3" destOrd="0" parTransId="{88038037-2D81-4CAE-A233-051B4C6819FD}" sibTransId="{D833A3A5-9176-41D8-8087-11B7B0012CBE}"/>
    <dgm:cxn modelId="{2816D077-DA61-4836-BEDB-98F4CF4FA322}" srcId="{7C975BCD-5F61-43AF-AE9E-4CA5D250748F}" destId="{27AAAE04-61CB-41B1-8C8F-A215C401B541}" srcOrd="1" destOrd="0" parTransId="{251412DE-D66C-4A9A-A28F-6ED5AFDDC7E5}" sibTransId="{5690B47D-A6DB-418F-89CC-987C4B3487DC}"/>
    <dgm:cxn modelId="{1FBB0715-53AB-4314-825D-1317987BCDAB}" srcId="{0750DD40-B811-419C-8044-23B57E9D1233}" destId="{84C25D6D-504E-4CA4-92CB-6DCF24230863}" srcOrd="2" destOrd="0" parTransId="{F63F8A88-1C98-411D-A276-747473C72901}" sibTransId="{F2B0F12D-BE92-460C-B648-153E5C823C6E}"/>
    <dgm:cxn modelId="{C87897FE-EC1F-4FF6-8319-8EB6554D9BA1}" type="presOf" srcId="{D0F91D5B-4376-4376-BD2D-A4FC9C429330}" destId="{5FB663E0-F5AF-4D5F-BE28-72EDFB544FF4}" srcOrd="0" destOrd="0" presId="urn:microsoft.com/office/officeart/2005/8/layout/radial4"/>
    <dgm:cxn modelId="{78B2C523-66BA-45EE-80A0-061F592EED01}" type="presOf" srcId="{0750DD40-B811-419C-8044-23B57E9D1233}" destId="{33501724-DFDF-442F-89DC-ADD09A1FF807}" srcOrd="0" destOrd="0" presId="urn:microsoft.com/office/officeart/2005/8/layout/radial4"/>
    <dgm:cxn modelId="{E8889ECD-4D1C-4A10-9DCE-4D4FB00E5301}" type="presOf" srcId="{934C7620-AE79-4CE8-A26F-88253185FEA6}" destId="{9C57EAE9-314C-4273-96FF-A12BE988C9EB}" srcOrd="0" destOrd="0" presId="urn:microsoft.com/office/officeart/2005/8/layout/radial4"/>
    <dgm:cxn modelId="{77D1EE9E-7357-493B-A807-D8506E58A915}" type="presOf" srcId="{7C975BCD-5F61-43AF-AE9E-4CA5D250748F}" destId="{F3EE7356-3F8F-477C-8EDD-885D5B1C4DF3}" srcOrd="0" destOrd="0" presId="urn:microsoft.com/office/officeart/2005/8/layout/radial4"/>
    <dgm:cxn modelId="{AD793C9C-64C9-428E-805A-41FCF7A1F214}" type="presOf" srcId="{5B70F321-F2E0-4CF6-BC0B-C261FB5CB730}" destId="{897BE714-A13C-4157-874B-9CA0BFDAE910}" srcOrd="0" destOrd="0" presId="urn:microsoft.com/office/officeart/2005/8/layout/radial4"/>
    <dgm:cxn modelId="{32F7147C-18EF-4EBD-A53D-93D16285D8AD}" type="presParOf" srcId="{33501724-DFDF-442F-89DC-ADD09A1FF807}" destId="{F3EE7356-3F8F-477C-8EDD-885D5B1C4DF3}" srcOrd="0" destOrd="0" presId="urn:microsoft.com/office/officeart/2005/8/layout/radial4"/>
    <dgm:cxn modelId="{530D45D5-B76E-4E63-B84C-914820CB0F68}" type="presParOf" srcId="{33501724-DFDF-442F-89DC-ADD09A1FF807}" destId="{9C57EAE9-314C-4273-96FF-A12BE988C9EB}" srcOrd="1" destOrd="0" presId="urn:microsoft.com/office/officeart/2005/8/layout/radial4"/>
    <dgm:cxn modelId="{18120D2E-76E9-4320-A877-5EEF465483C8}" type="presParOf" srcId="{33501724-DFDF-442F-89DC-ADD09A1FF807}" destId="{801484C1-2057-4CC4-925B-9DEAC440EEF2}" srcOrd="2" destOrd="0" presId="urn:microsoft.com/office/officeart/2005/8/layout/radial4"/>
    <dgm:cxn modelId="{3777A2BF-24FF-4EA6-B7F8-CA8E70153D78}" type="presParOf" srcId="{33501724-DFDF-442F-89DC-ADD09A1FF807}" destId="{A27D4023-17C9-466E-A8D3-2C9BFEA662F7}" srcOrd="3" destOrd="0" presId="urn:microsoft.com/office/officeart/2005/8/layout/radial4"/>
    <dgm:cxn modelId="{7509E5CB-58FC-4ADF-96B0-E43B251C7432}" type="presParOf" srcId="{33501724-DFDF-442F-89DC-ADD09A1FF807}" destId="{DAC426D7-D051-4186-9910-76353679C692}" srcOrd="4" destOrd="0" presId="urn:microsoft.com/office/officeart/2005/8/layout/radial4"/>
    <dgm:cxn modelId="{3815CEE2-BB60-493F-B2B9-42D336CF6487}" type="presParOf" srcId="{33501724-DFDF-442F-89DC-ADD09A1FF807}" destId="{92EE9CD1-3175-47E5-9D8F-D1C26D349D33}" srcOrd="5" destOrd="0" presId="urn:microsoft.com/office/officeart/2005/8/layout/radial4"/>
    <dgm:cxn modelId="{C50984BB-A07B-416A-8308-1BFFAD0504DB}" type="presParOf" srcId="{33501724-DFDF-442F-89DC-ADD09A1FF807}" destId="{897BE714-A13C-4157-874B-9CA0BFDAE910}" srcOrd="6" destOrd="0" presId="urn:microsoft.com/office/officeart/2005/8/layout/radial4"/>
    <dgm:cxn modelId="{C2E6F53F-062F-4223-83E3-A6FB49B94D25}" type="presParOf" srcId="{33501724-DFDF-442F-89DC-ADD09A1FF807}" destId="{AB5175AB-279C-420C-9AD7-2D37A252AB06}" srcOrd="7" destOrd="0" presId="urn:microsoft.com/office/officeart/2005/8/layout/radial4"/>
    <dgm:cxn modelId="{B28E8955-C870-4327-ABB3-80ABD15A491E}" type="presParOf" srcId="{33501724-DFDF-442F-89DC-ADD09A1FF807}" destId="{5FB663E0-F5AF-4D5F-BE28-72EDFB544FF4}" srcOrd="8" destOrd="0" presId="urn:microsoft.com/office/officeart/2005/8/layout/radial4"/>
    <dgm:cxn modelId="{0B6B8C8C-F22E-4FBF-92B9-4BBD716C0E36}" type="presParOf" srcId="{33501724-DFDF-442F-89DC-ADD09A1FF807}" destId="{1205B57B-4799-409C-B2D4-7AC3061943F4}" srcOrd="9" destOrd="0" presId="urn:microsoft.com/office/officeart/2005/8/layout/radial4"/>
    <dgm:cxn modelId="{2001DEAC-6CAC-44A8-ABAA-69547D86A441}" type="presParOf" srcId="{33501724-DFDF-442F-89DC-ADD09A1FF807}" destId="{A669ED54-3009-4C2F-AE47-B73B3CA8A1CC}" srcOrd="10"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F98EF5A-0B4F-4D39-AA9C-B287A957547D}" type="doc">
      <dgm:prSet loTypeId="urn:microsoft.com/office/officeart/2009/3/layout/IncreasingArrowsProcess" loCatId="process" qsTypeId="urn:microsoft.com/office/officeart/2005/8/quickstyle/simple1" qsCatId="simple" csTypeId="urn:microsoft.com/office/officeart/2005/8/colors/colorful5" csCatId="colorful" phldr="1"/>
      <dgm:spPr/>
      <dgm:t>
        <a:bodyPr/>
        <a:lstStyle/>
        <a:p>
          <a:endParaRPr lang="es-MX"/>
        </a:p>
      </dgm:t>
    </dgm:pt>
    <dgm:pt modelId="{83A0701C-37A1-426B-B1A8-229E35A65302}">
      <dgm:prSet phldrT="[Texto]" custT="1"/>
      <dgm:spPr/>
      <dgm:t>
        <a:bodyPr/>
        <a:lstStyle/>
        <a:p>
          <a:r>
            <a:rPr lang="es-MX" sz="2500" dirty="0" smtClean="0">
              <a:latin typeface="Arial" panose="020B0604020202020204" pitchFamily="34" charset="0"/>
              <a:cs typeface="Arial" panose="020B0604020202020204" pitchFamily="34" charset="0"/>
            </a:rPr>
            <a:t>Insomnio</a:t>
          </a:r>
          <a:endParaRPr lang="es-MX" sz="2500" dirty="0">
            <a:latin typeface="Arial" panose="020B0604020202020204" pitchFamily="34" charset="0"/>
            <a:cs typeface="Arial" panose="020B0604020202020204" pitchFamily="34" charset="0"/>
          </a:endParaRPr>
        </a:p>
      </dgm:t>
    </dgm:pt>
    <dgm:pt modelId="{F85E727F-1399-4E4F-B837-42B9EE2B8BAE}" type="parTrans" cxnId="{501281C7-179B-4D49-AEE8-B1847D516E5B}">
      <dgm:prSet/>
      <dgm:spPr/>
      <dgm:t>
        <a:bodyPr/>
        <a:lstStyle/>
        <a:p>
          <a:endParaRPr lang="es-MX" sz="2500">
            <a:latin typeface="Arial" panose="020B0604020202020204" pitchFamily="34" charset="0"/>
            <a:cs typeface="Arial" panose="020B0604020202020204" pitchFamily="34" charset="0"/>
          </a:endParaRPr>
        </a:p>
      </dgm:t>
    </dgm:pt>
    <dgm:pt modelId="{0E05F240-A98A-4906-82F2-5CACA1FBF649}" type="sibTrans" cxnId="{501281C7-179B-4D49-AEE8-B1847D516E5B}">
      <dgm:prSet/>
      <dgm:spPr/>
      <dgm:t>
        <a:bodyPr/>
        <a:lstStyle/>
        <a:p>
          <a:endParaRPr lang="es-MX" sz="2500">
            <a:latin typeface="Arial" panose="020B0604020202020204" pitchFamily="34" charset="0"/>
            <a:cs typeface="Arial" panose="020B0604020202020204" pitchFamily="34" charset="0"/>
          </a:endParaRPr>
        </a:p>
      </dgm:t>
    </dgm:pt>
    <dgm:pt modelId="{6A990F67-3445-484E-92AC-C11C656C1F05}">
      <dgm:prSet phldrT="[Texto]" custT="1"/>
      <dgm:spPr/>
      <dgm:t>
        <a:bodyPr/>
        <a:lstStyle/>
        <a:p>
          <a:r>
            <a:rPr lang="es-MX" sz="2500" b="1" dirty="0" smtClean="0">
              <a:solidFill>
                <a:schemeClr val="tx1"/>
              </a:solidFill>
              <a:latin typeface="Arial" panose="020B0604020202020204" pitchFamily="34" charset="0"/>
              <a:cs typeface="Arial" panose="020B0604020202020204" pitchFamily="34" charset="0"/>
            </a:rPr>
            <a:t>contaminación</a:t>
          </a:r>
          <a:endParaRPr lang="es-MX" sz="2500" b="1" dirty="0">
            <a:solidFill>
              <a:schemeClr val="tx1"/>
            </a:solidFill>
            <a:latin typeface="Arial" panose="020B0604020202020204" pitchFamily="34" charset="0"/>
            <a:cs typeface="Arial" panose="020B0604020202020204" pitchFamily="34" charset="0"/>
          </a:endParaRPr>
        </a:p>
      </dgm:t>
    </dgm:pt>
    <dgm:pt modelId="{80C9BBCC-1829-4BD4-AE08-A7A1FCC8F75D}" type="parTrans" cxnId="{7691F4F5-60BF-4CB8-9F06-56E64EDEF824}">
      <dgm:prSet/>
      <dgm:spPr/>
      <dgm:t>
        <a:bodyPr/>
        <a:lstStyle/>
        <a:p>
          <a:endParaRPr lang="es-MX" sz="2500">
            <a:latin typeface="Arial" panose="020B0604020202020204" pitchFamily="34" charset="0"/>
            <a:cs typeface="Arial" panose="020B0604020202020204" pitchFamily="34" charset="0"/>
          </a:endParaRPr>
        </a:p>
      </dgm:t>
    </dgm:pt>
    <dgm:pt modelId="{3AED5280-1C40-4794-92C7-84CECA541093}" type="sibTrans" cxnId="{7691F4F5-60BF-4CB8-9F06-56E64EDEF824}">
      <dgm:prSet/>
      <dgm:spPr/>
      <dgm:t>
        <a:bodyPr/>
        <a:lstStyle/>
        <a:p>
          <a:endParaRPr lang="es-MX" sz="2500">
            <a:latin typeface="Arial" panose="020B0604020202020204" pitchFamily="34" charset="0"/>
            <a:cs typeface="Arial" panose="020B0604020202020204" pitchFamily="34" charset="0"/>
          </a:endParaRPr>
        </a:p>
      </dgm:t>
    </dgm:pt>
    <dgm:pt modelId="{F243A9A8-C021-484F-96D8-E14CE6A9D9F1}">
      <dgm:prSet phldrT="[Texto]" custT="1"/>
      <dgm:spPr/>
      <dgm:t>
        <a:bodyPr/>
        <a:lstStyle/>
        <a:p>
          <a:r>
            <a:rPr lang="es-MX" sz="2500" dirty="0" smtClean="0">
              <a:latin typeface="Arial" panose="020B0604020202020204" pitchFamily="34" charset="0"/>
              <a:cs typeface="Arial" panose="020B0604020202020204" pitchFamily="34" charset="0"/>
            </a:rPr>
            <a:t>Migraña</a:t>
          </a:r>
          <a:endParaRPr lang="es-MX" sz="2500" dirty="0">
            <a:latin typeface="Arial" panose="020B0604020202020204" pitchFamily="34" charset="0"/>
            <a:cs typeface="Arial" panose="020B0604020202020204" pitchFamily="34" charset="0"/>
          </a:endParaRPr>
        </a:p>
      </dgm:t>
    </dgm:pt>
    <dgm:pt modelId="{FE4576AE-7A87-4D7E-8A9F-3C0FE8822AC7}" type="parTrans" cxnId="{1F523418-87F7-4E34-89D6-22008E83EBC5}">
      <dgm:prSet/>
      <dgm:spPr/>
      <dgm:t>
        <a:bodyPr/>
        <a:lstStyle/>
        <a:p>
          <a:endParaRPr lang="es-MX" sz="2500">
            <a:latin typeface="Arial" panose="020B0604020202020204" pitchFamily="34" charset="0"/>
            <a:cs typeface="Arial" panose="020B0604020202020204" pitchFamily="34" charset="0"/>
          </a:endParaRPr>
        </a:p>
      </dgm:t>
    </dgm:pt>
    <dgm:pt modelId="{7B293CF1-3BDC-433F-A9EB-5AF2F254DA8E}" type="sibTrans" cxnId="{1F523418-87F7-4E34-89D6-22008E83EBC5}">
      <dgm:prSet/>
      <dgm:spPr/>
      <dgm:t>
        <a:bodyPr/>
        <a:lstStyle/>
        <a:p>
          <a:endParaRPr lang="es-MX" sz="2500">
            <a:latin typeface="Arial" panose="020B0604020202020204" pitchFamily="34" charset="0"/>
            <a:cs typeface="Arial" panose="020B0604020202020204" pitchFamily="34" charset="0"/>
          </a:endParaRPr>
        </a:p>
      </dgm:t>
    </dgm:pt>
    <dgm:pt modelId="{08ED81DD-0794-4CBD-9170-577D1D153EF6}">
      <dgm:prSet phldrT="[Texto]" custT="1"/>
      <dgm:spPr/>
      <dgm:t>
        <a:bodyPr/>
        <a:lstStyle/>
        <a:p>
          <a:r>
            <a:rPr lang="es-MX" sz="2500" b="1" dirty="0" smtClean="0">
              <a:solidFill>
                <a:schemeClr val="tx1"/>
              </a:solidFill>
              <a:latin typeface="Arial" panose="020B0604020202020204" pitchFamily="34" charset="0"/>
              <a:cs typeface="Arial" panose="020B0604020202020204" pitchFamily="34" charset="0"/>
            </a:rPr>
            <a:t>Lumínica</a:t>
          </a:r>
          <a:endParaRPr lang="es-MX" sz="2500" b="1" dirty="0">
            <a:solidFill>
              <a:schemeClr val="tx1"/>
            </a:solidFill>
            <a:latin typeface="Arial" panose="020B0604020202020204" pitchFamily="34" charset="0"/>
            <a:cs typeface="Arial" panose="020B0604020202020204" pitchFamily="34" charset="0"/>
          </a:endParaRPr>
        </a:p>
      </dgm:t>
    </dgm:pt>
    <dgm:pt modelId="{16CC69C9-251E-4122-BF07-FDDBB560FA5E}" type="parTrans" cxnId="{C4323EA2-550A-43B2-9190-2E5A34FD7AB4}">
      <dgm:prSet/>
      <dgm:spPr/>
      <dgm:t>
        <a:bodyPr/>
        <a:lstStyle/>
        <a:p>
          <a:endParaRPr lang="es-MX" sz="2500">
            <a:latin typeface="Arial" panose="020B0604020202020204" pitchFamily="34" charset="0"/>
            <a:cs typeface="Arial" panose="020B0604020202020204" pitchFamily="34" charset="0"/>
          </a:endParaRPr>
        </a:p>
      </dgm:t>
    </dgm:pt>
    <dgm:pt modelId="{E6FE398B-B900-46C2-955E-F2D25EA8DA8E}" type="sibTrans" cxnId="{C4323EA2-550A-43B2-9190-2E5A34FD7AB4}">
      <dgm:prSet/>
      <dgm:spPr/>
      <dgm:t>
        <a:bodyPr/>
        <a:lstStyle/>
        <a:p>
          <a:endParaRPr lang="es-MX" sz="2500">
            <a:latin typeface="Arial" panose="020B0604020202020204" pitchFamily="34" charset="0"/>
            <a:cs typeface="Arial" panose="020B0604020202020204" pitchFamily="34" charset="0"/>
          </a:endParaRPr>
        </a:p>
      </dgm:t>
    </dgm:pt>
    <dgm:pt modelId="{C67198D6-BEEB-494A-8DEC-FC147CAAC5A2}">
      <dgm:prSet phldrT="[Texto]" custT="1"/>
      <dgm:spPr/>
      <dgm:t>
        <a:bodyPr/>
        <a:lstStyle/>
        <a:p>
          <a:r>
            <a:rPr lang="es-MX" sz="2500" dirty="0" smtClean="0">
              <a:latin typeface="Arial" panose="020B0604020202020204" pitchFamily="34" charset="0"/>
              <a:cs typeface="Arial" panose="020B0604020202020204" pitchFamily="34" charset="0"/>
            </a:rPr>
            <a:t>Depresión</a:t>
          </a:r>
          <a:endParaRPr lang="es-MX" sz="2500" dirty="0">
            <a:latin typeface="Arial" panose="020B0604020202020204" pitchFamily="34" charset="0"/>
            <a:cs typeface="Arial" panose="020B0604020202020204" pitchFamily="34" charset="0"/>
          </a:endParaRPr>
        </a:p>
      </dgm:t>
    </dgm:pt>
    <dgm:pt modelId="{2A931CF8-5DA3-4949-B0B1-136D7A0F5EBA}" type="parTrans" cxnId="{0787EF97-6D73-4D0B-9F40-FC139D948605}">
      <dgm:prSet/>
      <dgm:spPr/>
      <dgm:t>
        <a:bodyPr/>
        <a:lstStyle/>
        <a:p>
          <a:endParaRPr lang="es-MX" sz="2500">
            <a:latin typeface="Arial" panose="020B0604020202020204" pitchFamily="34" charset="0"/>
            <a:cs typeface="Arial" panose="020B0604020202020204" pitchFamily="34" charset="0"/>
          </a:endParaRPr>
        </a:p>
      </dgm:t>
    </dgm:pt>
    <dgm:pt modelId="{4C3B3E23-4B3E-4C49-888A-AD362884B506}" type="sibTrans" cxnId="{0787EF97-6D73-4D0B-9F40-FC139D948605}">
      <dgm:prSet/>
      <dgm:spPr/>
      <dgm:t>
        <a:bodyPr/>
        <a:lstStyle/>
        <a:p>
          <a:endParaRPr lang="es-MX" sz="2500">
            <a:latin typeface="Arial" panose="020B0604020202020204" pitchFamily="34" charset="0"/>
            <a:cs typeface="Arial" panose="020B0604020202020204" pitchFamily="34" charset="0"/>
          </a:endParaRPr>
        </a:p>
      </dgm:t>
    </dgm:pt>
    <dgm:pt modelId="{BF37F672-9922-4B57-99DB-820BA08C9751}">
      <dgm:prSet custT="1"/>
      <dgm:spPr/>
      <dgm:t>
        <a:bodyPr/>
        <a:lstStyle/>
        <a:p>
          <a:r>
            <a:rPr lang="es-MX" sz="2500" b="1" dirty="0" smtClean="0">
              <a:solidFill>
                <a:schemeClr val="tx1"/>
              </a:solidFill>
              <a:latin typeface="Arial" panose="020B0604020202020204" pitchFamily="34" charset="0"/>
              <a:cs typeface="Arial" panose="020B0604020202020204" pitchFamily="34" charset="0"/>
            </a:rPr>
            <a:t>Causadas por la </a:t>
          </a:r>
          <a:endParaRPr lang="es-MX" sz="2500" b="1" dirty="0">
            <a:solidFill>
              <a:schemeClr val="tx1"/>
            </a:solidFill>
            <a:latin typeface="Arial" panose="020B0604020202020204" pitchFamily="34" charset="0"/>
            <a:cs typeface="Arial" panose="020B0604020202020204" pitchFamily="34" charset="0"/>
          </a:endParaRPr>
        </a:p>
      </dgm:t>
    </dgm:pt>
    <dgm:pt modelId="{237E07F9-6813-4A27-A4AE-A82621E6BDB9}" type="parTrans" cxnId="{9F676580-C278-4F9F-9AC6-062D7B5EA3FC}">
      <dgm:prSet/>
      <dgm:spPr/>
      <dgm:t>
        <a:bodyPr/>
        <a:lstStyle/>
        <a:p>
          <a:endParaRPr lang="es-MX" sz="2500">
            <a:latin typeface="Arial" panose="020B0604020202020204" pitchFamily="34" charset="0"/>
            <a:cs typeface="Arial" panose="020B0604020202020204" pitchFamily="34" charset="0"/>
          </a:endParaRPr>
        </a:p>
      </dgm:t>
    </dgm:pt>
    <dgm:pt modelId="{C222BE67-71AB-4AC8-8FF1-8340D3DF5211}" type="sibTrans" cxnId="{9F676580-C278-4F9F-9AC6-062D7B5EA3FC}">
      <dgm:prSet/>
      <dgm:spPr/>
      <dgm:t>
        <a:bodyPr/>
        <a:lstStyle/>
        <a:p>
          <a:endParaRPr lang="es-MX" sz="2500">
            <a:latin typeface="Arial" panose="020B0604020202020204" pitchFamily="34" charset="0"/>
            <a:cs typeface="Arial" panose="020B0604020202020204" pitchFamily="34" charset="0"/>
          </a:endParaRPr>
        </a:p>
      </dgm:t>
    </dgm:pt>
    <dgm:pt modelId="{EEE4DA68-A0EE-4569-A41E-606A4B4580CC}">
      <dgm:prSet phldrT="[Texto]" custT="1"/>
      <dgm:spPr/>
      <dgm:t>
        <a:bodyPr/>
        <a:lstStyle/>
        <a:p>
          <a:r>
            <a:rPr lang="es-MX" sz="2500" b="1" dirty="0" smtClean="0">
              <a:solidFill>
                <a:schemeClr val="tx1"/>
              </a:solidFill>
              <a:latin typeface="Arial" panose="020B0604020202020204" pitchFamily="34" charset="0"/>
              <a:cs typeface="Arial" panose="020B0604020202020204" pitchFamily="34" charset="0"/>
            </a:rPr>
            <a:t>Enfermedades neurológicas  </a:t>
          </a:r>
          <a:endParaRPr lang="es-MX" sz="2500" b="1" dirty="0">
            <a:solidFill>
              <a:schemeClr val="tx1"/>
            </a:solidFill>
            <a:latin typeface="Arial" panose="020B0604020202020204" pitchFamily="34" charset="0"/>
            <a:cs typeface="Arial" panose="020B0604020202020204" pitchFamily="34" charset="0"/>
          </a:endParaRPr>
        </a:p>
      </dgm:t>
    </dgm:pt>
    <dgm:pt modelId="{BAA7B1F2-1AAE-4D95-A403-219EF3EDCB22}" type="sibTrans" cxnId="{584D0284-FE3B-4BD6-ACD0-3F57CE38494D}">
      <dgm:prSet/>
      <dgm:spPr/>
      <dgm:t>
        <a:bodyPr/>
        <a:lstStyle/>
        <a:p>
          <a:endParaRPr lang="es-MX" sz="2500">
            <a:latin typeface="Arial" panose="020B0604020202020204" pitchFamily="34" charset="0"/>
            <a:cs typeface="Arial" panose="020B0604020202020204" pitchFamily="34" charset="0"/>
          </a:endParaRPr>
        </a:p>
      </dgm:t>
    </dgm:pt>
    <dgm:pt modelId="{C9DE23A5-4E05-4EFF-8644-51D344DB7C1A}" type="parTrans" cxnId="{584D0284-FE3B-4BD6-ACD0-3F57CE38494D}">
      <dgm:prSet/>
      <dgm:spPr/>
      <dgm:t>
        <a:bodyPr/>
        <a:lstStyle/>
        <a:p>
          <a:endParaRPr lang="es-MX" sz="2500">
            <a:latin typeface="Arial" panose="020B0604020202020204" pitchFamily="34" charset="0"/>
            <a:cs typeface="Arial" panose="020B0604020202020204" pitchFamily="34" charset="0"/>
          </a:endParaRPr>
        </a:p>
      </dgm:t>
    </dgm:pt>
    <dgm:pt modelId="{7AB667B6-39D4-4286-987F-846BC6959D8C}" type="pres">
      <dgm:prSet presAssocID="{DF98EF5A-0B4F-4D39-AA9C-B287A957547D}" presName="Name0" presStyleCnt="0">
        <dgm:presLayoutVars>
          <dgm:chMax val="5"/>
          <dgm:chPref val="5"/>
          <dgm:dir/>
          <dgm:animLvl val="lvl"/>
        </dgm:presLayoutVars>
      </dgm:prSet>
      <dgm:spPr/>
      <dgm:t>
        <a:bodyPr/>
        <a:lstStyle/>
        <a:p>
          <a:endParaRPr lang="es-MX"/>
        </a:p>
      </dgm:t>
    </dgm:pt>
    <dgm:pt modelId="{54C81730-DE26-4EB3-A8BF-B70EC9E8CE7E}" type="pres">
      <dgm:prSet presAssocID="{EEE4DA68-A0EE-4569-A41E-606A4B4580CC}" presName="parentText1" presStyleLbl="node1" presStyleIdx="0" presStyleCnt="4" custLinFactNeighborX="-2" custLinFactNeighborY="-36036">
        <dgm:presLayoutVars>
          <dgm:chMax/>
          <dgm:chPref val="3"/>
          <dgm:bulletEnabled val="1"/>
        </dgm:presLayoutVars>
      </dgm:prSet>
      <dgm:spPr/>
      <dgm:t>
        <a:bodyPr/>
        <a:lstStyle/>
        <a:p>
          <a:endParaRPr lang="es-MX"/>
        </a:p>
      </dgm:t>
    </dgm:pt>
    <dgm:pt modelId="{32701053-6D0A-4461-B297-4106EA694E51}" type="pres">
      <dgm:prSet presAssocID="{EEE4DA68-A0EE-4569-A41E-606A4B4580CC}" presName="childText1" presStyleLbl="solidAlignAcc1" presStyleIdx="0" presStyleCnt="3" custScaleX="85938" custScaleY="26892" custLinFactNeighborX="-3166" custLinFactNeighborY="-43215">
        <dgm:presLayoutVars>
          <dgm:chMax val="0"/>
          <dgm:chPref val="0"/>
          <dgm:bulletEnabled val="1"/>
        </dgm:presLayoutVars>
      </dgm:prSet>
      <dgm:spPr/>
      <dgm:t>
        <a:bodyPr/>
        <a:lstStyle/>
        <a:p>
          <a:endParaRPr lang="es-MX"/>
        </a:p>
      </dgm:t>
    </dgm:pt>
    <dgm:pt modelId="{DE5854D2-EC13-4457-975F-15BA7624A6FA}" type="pres">
      <dgm:prSet presAssocID="{BF37F672-9922-4B57-99DB-820BA08C9751}" presName="parentText2" presStyleLbl="node1" presStyleIdx="1" presStyleCnt="4" custLinFactNeighborX="212" custLinFactNeighborY="-20496">
        <dgm:presLayoutVars>
          <dgm:chMax/>
          <dgm:chPref val="3"/>
          <dgm:bulletEnabled val="1"/>
        </dgm:presLayoutVars>
      </dgm:prSet>
      <dgm:spPr/>
      <dgm:t>
        <a:bodyPr/>
        <a:lstStyle/>
        <a:p>
          <a:endParaRPr lang="es-MX"/>
        </a:p>
      </dgm:t>
    </dgm:pt>
    <dgm:pt modelId="{B7B9BA0C-DC58-46D1-9362-32BFB192D184}" type="pres">
      <dgm:prSet presAssocID="{6A990F67-3445-484E-92AC-C11C656C1F05}" presName="parentText3" presStyleLbl="node1" presStyleIdx="2" presStyleCnt="4" custScaleX="86747" custLinFactNeighborX="7235" custLinFactNeighborY="-10681">
        <dgm:presLayoutVars>
          <dgm:chMax/>
          <dgm:chPref val="3"/>
          <dgm:bulletEnabled val="1"/>
        </dgm:presLayoutVars>
      </dgm:prSet>
      <dgm:spPr/>
      <dgm:t>
        <a:bodyPr/>
        <a:lstStyle/>
        <a:p>
          <a:endParaRPr lang="es-MX"/>
        </a:p>
      </dgm:t>
    </dgm:pt>
    <dgm:pt modelId="{434B5E83-AA20-4F6E-AC42-EEF5ECDD6E4C}" type="pres">
      <dgm:prSet presAssocID="{6A990F67-3445-484E-92AC-C11C656C1F05}" presName="childText3" presStyleLbl="solidAlignAcc1" presStyleIdx="1" presStyleCnt="3" custScaleY="28277" custLinFactNeighborX="-99292" custLinFactNeighborY="-62478">
        <dgm:presLayoutVars>
          <dgm:chMax val="0"/>
          <dgm:chPref val="0"/>
          <dgm:bulletEnabled val="1"/>
        </dgm:presLayoutVars>
      </dgm:prSet>
      <dgm:spPr/>
      <dgm:t>
        <a:bodyPr/>
        <a:lstStyle/>
        <a:p>
          <a:endParaRPr lang="es-MX"/>
        </a:p>
      </dgm:t>
    </dgm:pt>
    <dgm:pt modelId="{5273E46E-AF1F-41E3-B602-64C6AFBB615E}" type="pres">
      <dgm:prSet presAssocID="{08ED81DD-0794-4CBD-9170-577D1D153EF6}" presName="parentText4" presStyleLbl="node1" presStyleIdx="3" presStyleCnt="4" custLinFactNeighborX="-1294" custLinFactNeighborY="5062">
        <dgm:presLayoutVars>
          <dgm:chMax/>
          <dgm:chPref val="3"/>
          <dgm:bulletEnabled val="1"/>
        </dgm:presLayoutVars>
      </dgm:prSet>
      <dgm:spPr/>
      <dgm:t>
        <a:bodyPr/>
        <a:lstStyle/>
        <a:p>
          <a:endParaRPr lang="es-MX"/>
        </a:p>
      </dgm:t>
    </dgm:pt>
    <dgm:pt modelId="{CD8314E2-0A0F-48D1-B128-BD390FE7ABF8}" type="pres">
      <dgm:prSet presAssocID="{08ED81DD-0794-4CBD-9170-577D1D153EF6}" presName="childText4" presStyleLbl="solidAlignAcc1" presStyleIdx="2" presStyleCnt="3" custScaleX="91937" custScaleY="26502" custLinFactX="-1717" custLinFactNeighborX="-100000" custLinFactNeighborY="-51141">
        <dgm:presLayoutVars>
          <dgm:chMax val="0"/>
          <dgm:chPref val="0"/>
          <dgm:bulletEnabled val="1"/>
        </dgm:presLayoutVars>
      </dgm:prSet>
      <dgm:spPr/>
      <dgm:t>
        <a:bodyPr/>
        <a:lstStyle/>
        <a:p>
          <a:endParaRPr lang="es-MX"/>
        </a:p>
      </dgm:t>
    </dgm:pt>
  </dgm:ptLst>
  <dgm:cxnLst>
    <dgm:cxn modelId="{1F523418-87F7-4E34-89D6-22008E83EBC5}" srcId="{6A990F67-3445-484E-92AC-C11C656C1F05}" destId="{F243A9A8-C021-484F-96D8-E14CE6A9D9F1}" srcOrd="0" destOrd="0" parTransId="{FE4576AE-7A87-4D7E-8A9F-3C0FE8822AC7}" sibTransId="{7B293CF1-3BDC-433F-A9EB-5AF2F254DA8E}"/>
    <dgm:cxn modelId="{C4323EA2-550A-43B2-9190-2E5A34FD7AB4}" srcId="{DF98EF5A-0B4F-4D39-AA9C-B287A957547D}" destId="{08ED81DD-0794-4CBD-9170-577D1D153EF6}" srcOrd="3" destOrd="0" parTransId="{16CC69C9-251E-4122-BF07-FDDBB560FA5E}" sibTransId="{E6FE398B-B900-46C2-955E-F2D25EA8DA8E}"/>
    <dgm:cxn modelId="{11356250-D4D9-40C6-AE7E-FC4D762C8A8D}" type="presOf" srcId="{6A990F67-3445-484E-92AC-C11C656C1F05}" destId="{B7B9BA0C-DC58-46D1-9362-32BFB192D184}" srcOrd="0" destOrd="0" presId="urn:microsoft.com/office/officeart/2009/3/layout/IncreasingArrowsProcess"/>
    <dgm:cxn modelId="{095E4DF1-8C91-4BFA-B4BA-2F33B5C10D4D}" type="presOf" srcId="{BF37F672-9922-4B57-99DB-820BA08C9751}" destId="{DE5854D2-EC13-4457-975F-15BA7624A6FA}" srcOrd="0" destOrd="0" presId="urn:microsoft.com/office/officeart/2009/3/layout/IncreasingArrowsProcess"/>
    <dgm:cxn modelId="{14C0F975-E80C-47FF-A89E-61D278E3EB33}" type="presOf" srcId="{08ED81DD-0794-4CBD-9170-577D1D153EF6}" destId="{5273E46E-AF1F-41E3-B602-64C6AFBB615E}" srcOrd="0" destOrd="0" presId="urn:microsoft.com/office/officeart/2009/3/layout/IncreasingArrowsProcess"/>
    <dgm:cxn modelId="{9F676580-C278-4F9F-9AC6-062D7B5EA3FC}" srcId="{DF98EF5A-0B4F-4D39-AA9C-B287A957547D}" destId="{BF37F672-9922-4B57-99DB-820BA08C9751}" srcOrd="1" destOrd="0" parTransId="{237E07F9-6813-4A27-A4AE-A82621E6BDB9}" sibTransId="{C222BE67-71AB-4AC8-8FF1-8340D3DF5211}"/>
    <dgm:cxn modelId="{89D98FB7-5263-4A79-9958-AEC0A24D939C}" type="presOf" srcId="{83A0701C-37A1-426B-B1A8-229E35A65302}" destId="{32701053-6D0A-4461-B297-4106EA694E51}" srcOrd="0" destOrd="0" presId="urn:microsoft.com/office/officeart/2009/3/layout/IncreasingArrowsProcess"/>
    <dgm:cxn modelId="{501281C7-179B-4D49-AEE8-B1847D516E5B}" srcId="{EEE4DA68-A0EE-4569-A41E-606A4B4580CC}" destId="{83A0701C-37A1-426B-B1A8-229E35A65302}" srcOrd="0" destOrd="0" parTransId="{F85E727F-1399-4E4F-B837-42B9EE2B8BAE}" sibTransId="{0E05F240-A98A-4906-82F2-5CACA1FBF649}"/>
    <dgm:cxn modelId="{BCFD0609-BEB4-4B89-9895-85EA7E99EC3C}" type="presOf" srcId="{EEE4DA68-A0EE-4569-A41E-606A4B4580CC}" destId="{54C81730-DE26-4EB3-A8BF-B70EC9E8CE7E}" srcOrd="0" destOrd="0" presId="urn:microsoft.com/office/officeart/2009/3/layout/IncreasingArrowsProcess"/>
    <dgm:cxn modelId="{47085122-9EF4-4CEF-ABC0-09AF2B3D45F5}" type="presOf" srcId="{F243A9A8-C021-484F-96D8-E14CE6A9D9F1}" destId="{434B5E83-AA20-4F6E-AC42-EEF5ECDD6E4C}" srcOrd="0" destOrd="0" presId="urn:microsoft.com/office/officeart/2009/3/layout/IncreasingArrowsProcess"/>
    <dgm:cxn modelId="{0787EF97-6D73-4D0B-9F40-FC139D948605}" srcId="{08ED81DD-0794-4CBD-9170-577D1D153EF6}" destId="{C67198D6-BEEB-494A-8DEC-FC147CAAC5A2}" srcOrd="0" destOrd="0" parTransId="{2A931CF8-5DA3-4949-B0B1-136D7A0F5EBA}" sibTransId="{4C3B3E23-4B3E-4C49-888A-AD362884B506}"/>
    <dgm:cxn modelId="{025539A3-3361-4D90-83C5-EE2DFB2ECA61}" type="presOf" srcId="{C67198D6-BEEB-494A-8DEC-FC147CAAC5A2}" destId="{CD8314E2-0A0F-48D1-B128-BD390FE7ABF8}" srcOrd="0" destOrd="0" presId="urn:microsoft.com/office/officeart/2009/3/layout/IncreasingArrowsProcess"/>
    <dgm:cxn modelId="{9002B54A-580D-4D1F-B547-A3C5CF6BBB71}" type="presOf" srcId="{DF98EF5A-0B4F-4D39-AA9C-B287A957547D}" destId="{7AB667B6-39D4-4286-987F-846BC6959D8C}" srcOrd="0" destOrd="0" presId="urn:microsoft.com/office/officeart/2009/3/layout/IncreasingArrowsProcess"/>
    <dgm:cxn modelId="{584D0284-FE3B-4BD6-ACD0-3F57CE38494D}" srcId="{DF98EF5A-0B4F-4D39-AA9C-B287A957547D}" destId="{EEE4DA68-A0EE-4569-A41E-606A4B4580CC}" srcOrd="0" destOrd="0" parTransId="{C9DE23A5-4E05-4EFF-8644-51D344DB7C1A}" sibTransId="{BAA7B1F2-1AAE-4D95-A403-219EF3EDCB22}"/>
    <dgm:cxn modelId="{7691F4F5-60BF-4CB8-9F06-56E64EDEF824}" srcId="{DF98EF5A-0B4F-4D39-AA9C-B287A957547D}" destId="{6A990F67-3445-484E-92AC-C11C656C1F05}" srcOrd="2" destOrd="0" parTransId="{80C9BBCC-1829-4BD4-AE08-A7A1FCC8F75D}" sibTransId="{3AED5280-1C40-4794-92C7-84CECA541093}"/>
    <dgm:cxn modelId="{9D3FF7ED-AC64-494D-B4C6-41E496A99ABC}" type="presParOf" srcId="{7AB667B6-39D4-4286-987F-846BC6959D8C}" destId="{54C81730-DE26-4EB3-A8BF-B70EC9E8CE7E}" srcOrd="0" destOrd="0" presId="urn:microsoft.com/office/officeart/2009/3/layout/IncreasingArrowsProcess"/>
    <dgm:cxn modelId="{CB8FB39E-550C-42A1-90DD-17CF418CF07A}" type="presParOf" srcId="{7AB667B6-39D4-4286-987F-846BC6959D8C}" destId="{32701053-6D0A-4461-B297-4106EA694E51}" srcOrd="1" destOrd="0" presId="urn:microsoft.com/office/officeart/2009/3/layout/IncreasingArrowsProcess"/>
    <dgm:cxn modelId="{753FC1C9-C834-44EE-8910-8123A1E304DD}" type="presParOf" srcId="{7AB667B6-39D4-4286-987F-846BC6959D8C}" destId="{DE5854D2-EC13-4457-975F-15BA7624A6FA}" srcOrd="2" destOrd="0" presId="urn:microsoft.com/office/officeart/2009/3/layout/IncreasingArrowsProcess"/>
    <dgm:cxn modelId="{E3C37C9C-246D-4FAF-A443-ED3C599FFEA8}" type="presParOf" srcId="{7AB667B6-39D4-4286-987F-846BC6959D8C}" destId="{B7B9BA0C-DC58-46D1-9362-32BFB192D184}" srcOrd="3" destOrd="0" presId="urn:microsoft.com/office/officeart/2009/3/layout/IncreasingArrowsProcess"/>
    <dgm:cxn modelId="{35790F25-B224-43C5-8186-EF8EEFAAAB6E}" type="presParOf" srcId="{7AB667B6-39D4-4286-987F-846BC6959D8C}" destId="{434B5E83-AA20-4F6E-AC42-EEF5ECDD6E4C}" srcOrd="4" destOrd="0" presId="urn:microsoft.com/office/officeart/2009/3/layout/IncreasingArrowsProcess"/>
    <dgm:cxn modelId="{A02D5579-203A-44BB-8CAD-97EE4D7CA14D}" type="presParOf" srcId="{7AB667B6-39D4-4286-987F-846BC6959D8C}" destId="{5273E46E-AF1F-41E3-B602-64C6AFBB615E}" srcOrd="5" destOrd="0" presId="urn:microsoft.com/office/officeart/2009/3/layout/IncreasingArrowsProcess"/>
    <dgm:cxn modelId="{D4E00FA5-1213-4067-B4DA-AA074D020D74}" type="presParOf" srcId="{7AB667B6-39D4-4286-987F-846BC6959D8C}" destId="{CD8314E2-0A0F-48D1-B128-BD390FE7ABF8}" srcOrd="6" destOrd="0" presId="urn:microsoft.com/office/officeart/2009/3/layout/IncreasingArrows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9C68206-21CE-4BD5-AB9E-879E5E398E9E}" type="doc">
      <dgm:prSet loTypeId="urn:microsoft.com/office/officeart/2005/8/layout/arrow2" loCatId="process" qsTypeId="urn:microsoft.com/office/officeart/2005/8/quickstyle/simple1" qsCatId="simple" csTypeId="urn:microsoft.com/office/officeart/2005/8/colors/accent1_2" csCatId="accent1" phldr="1"/>
      <dgm:spPr/>
    </dgm:pt>
    <dgm:pt modelId="{1475FED2-662C-473A-8068-3C3FECF94E9F}">
      <dgm:prSet phldrT="[Texto]" custT="1"/>
      <dgm:spPr/>
      <dgm:t>
        <a:bodyPr/>
        <a:lstStyle/>
        <a:p>
          <a:r>
            <a:rPr lang="es-MX" sz="2500" dirty="0" smtClean="0">
              <a:latin typeface="Arial" panose="020B0604020202020204" pitchFamily="34" charset="0"/>
              <a:cs typeface="Arial" panose="020B0604020202020204" pitchFamily="34" charset="0"/>
            </a:rPr>
            <a:t>Producción de combustible nuclear</a:t>
          </a:r>
          <a:endParaRPr lang="es-MX" sz="2500" dirty="0">
            <a:latin typeface="Arial" panose="020B0604020202020204" pitchFamily="34" charset="0"/>
            <a:cs typeface="Arial" panose="020B0604020202020204" pitchFamily="34" charset="0"/>
          </a:endParaRPr>
        </a:p>
      </dgm:t>
    </dgm:pt>
    <dgm:pt modelId="{4E373302-8F8D-4E60-997D-7CCC2EEDCC48}" type="parTrans" cxnId="{AB944F00-4FF8-454A-836E-2D7D056D9D69}">
      <dgm:prSet/>
      <dgm:spPr/>
      <dgm:t>
        <a:bodyPr/>
        <a:lstStyle/>
        <a:p>
          <a:endParaRPr lang="es-MX" sz="2500">
            <a:latin typeface="Arial" panose="020B0604020202020204" pitchFamily="34" charset="0"/>
            <a:cs typeface="Arial" panose="020B0604020202020204" pitchFamily="34" charset="0"/>
          </a:endParaRPr>
        </a:p>
      </dgm:t>
    </dgm:pt>
    <dgm:pt modelId="{25B080F5-44CD-47E7-9619-7D6CBF9B67DC}" type="sibTrans" cxnId="{AB944F00-4FF8-454A-836E-2D7D056D9D69}">
      <dgm:prSet/>
      <dgm:spPr/>
      <dgm:t>
        <a:bodyPr/>
        <a:lstStyle/>
        <a:p>
          <a:endParaRPr lang="es-MX" sz="2500">
            <a:latin typeface="Arial" panose="020B0604020202020204" pitchFamily="34" charset="0"/>
            <a:cs typeface="Arial" panose="020B0604020202020204" pitchFamily="34" charset="0"/>
          </a:endParaRPr>
        </a:p>
      </dgm:t>
    </dgm:pt>
    <dgm:pt modelId="{215CD40C-9657-431D-AB12-A7126FD61B7C}">
      <dgm:prSet phldrT="[Texto]" custT="1"/>
      <dgm:spPr/>
      <dgm:t>
        <a:bodyPr/>
        <a:lstStyle/>
        <a:p>
          <a:r>
            <a:rPr lang="es-MX" sz="2500" dirty="0" smtClean="0">
              <a:latin typeface="Arial" panose="020B0604020202020204" pitchFamily="34" charset="0"/>
              <a:cs typeface="Arial" panose="020B0604020202020204" pitchFamily="34" charset="0"/>
            </a:rPr>
            <a:t>Reactores nucleares</a:t>
          </a:r>
          <a:endParaRPr lang="es-MX" sz="2500" dirty="0">
            <a:latin typeface="Arial" panose="020B0604020202020204" pitchFamily="34" charset="0"/>
            <a:cs typeface="Arial" panose="020B0604020202020204" pitchFamily="34" charset="0"/>
          </a:endParaRPr>
        </a:p>
      </dgm:t>
    </dgm:pt>
    <dgm:pt modelId="{D4EC14C7-97CC-428D-9DD0-2C9FE3D91C54}" type="parTrans" cxnId="{F284ECB4-0941-4003-8989-47D9E2AE5799}">
      <dgm:prSet/>
      <dgm:spPr/>
      <dgm:t>
        <a:bodyPr/>
        <a:lstStyle/>
        <a:p>
          <a:endParaRPr lang="es-MX" sz="2500">
            <a:latin typeface="Arial" panose="020B0604020202020204" pitchFamily="34" charset="0"/>
            <a:cs typeface="Arial" panose="020B0604020202020204" pitchFamily="34" charset="0"/>
          </a:endParaRPr>
        </a:p>
      </dgm:t>
    </dgm:pt>
    <dgm:pt modelId="{AFED4789-A9D7-4E2A-820F-C42E15E56586}" type="sibTrans" cxnId="{F284ECB4-0941-4003-8989-47D9E2AE5799}">
      <dgm:prSet/>
      <dgm:spPr/>
      <dgm:t>
        <a:bodyPr/>
        <a:lstStyle/>
        <a:p>
          <a:endParaRPr lang="es-MX" sz="2500">
            <a:latin typeface="Arial" panose="020B0604020202020204" pitchFamily="34" charset="0"/>
            <a:cs typeface="Arial" panose="020B0604020202020204" pitchFamily="34" charset="0"/>
          </a:endParaRPr>
        </a:p>
      </dgm:t>
    </dgm:pt>
    <dgm:pt modelId="{2F6D9D8D-A87F-4E1B-A71D-F931FE274F90}">
      <dgm:prSet phldrT="[Texto]" custT="1"/>
      <dgm:spPr/>
      <dgm:t>
        <a:bodyPr/>
        <a:lstStyle/>
        <a:p>
          <a:r>
            <a:rPr lang="es-MX" sz="2500" dirty="0" smtClean="0">
              <a:latin typeface="Arial" panose="020B0604020202020204" pitchFamily="34" charset="0"/>
              <a:cs typeface="Arial" panose="020B0604020202020204" pitchFamily="34" charset="0"/>
            </a:rPr>
            <a:t>Eliminación de residuos nucleares</a:t>
          </a:r>
          <a:endParaRPr lang="es-MX" sz="2500" dirty="0">
            <a:latin typeface="Arial" panose="020B0604020202020204" pitchFamily="34" charset="0"/>
            <a:cs typeface="Arial" panose="020B0604020202020204" pitchFamily="34" charset="0"/>
          </a:endParaRPr>
        </a:p>
      </dgm:t>
    </dgm:pt>
    <dgm:pt modelId="{09F20A14-33A2-47C9-8541-3408417BAC8C}" type="parTrans" cxnId="{52A5AE74-B098-40D6-8376-A61C7A07AC1D}">
      <dgm:prSet/>
      <dgm:spPr/>
      <dgm:t>
        <a:bodyPr/>
        <a:lstStyle/>
        <a:p>
          <a:endParaRPr lang="es-MX" sz="2500">
            <a:latin typeface="Arial" panose="020B0604020202020204" pitchFamily="34" charset="0"/>
            <a:cs typeface="Arial" panose="020B0604020202020204" pitchFamily="34" charset="0"/>
          </a:endParaRPr>
        </a:p>
      </dgm:t>
    </dgm:pt>
    <dgm:pt modelId="{23F45617-F605-4D04-957D-AA67C211B458}" type="sibTrans" cxnId="{52A5AE74-B098-40D6-8376-A61C7A07AC1D}">
      <dgm:prSet/>
      <dgm:spPr/>
      <dgm:t>
        <a:bodyPr/>
        <a:lstStyle/>
        <a:p>
          <a:endParaRPr lang="es-MX" sz="2500">
            <a:latin typeface="Arial" panose="020B0604020202020204" pitchFamily="34" charset="0"/>
            <a:cs typeface="Arial" panose="020B0604020202020204" pitchFamily="34" charset="0"/>
          </a:endParaRPr>
        </a:p>
      </dgm:t>
    </dgm:pt>
    <dgm:pt modelId="{70D1E87D-190C-4296-9F21-62B47166CC65}">
      <dgm:prSet phldrT="[Texto]" custT="1"/>
      <dgm:spPr/>
      <dgm:t>
        <a:bodyPr/>
        <a:lstStyle/>
        <a:p>
          <a:r>
            <a:rPr lang="es-MX" sz="2500" dirty="0" err="1" smtClean="0">
              <a:latin typeface="Arial" panose="020B0604020202020204" pitchFamily="34" charset="0"/>
              <a:cs typeface="Arial" panose="020B0604020202020204" pitchFamily="34" charset="0"/>
            </a:rPr>
            <a:t>Mineria</a:t>
          </a:r>
          <a:r>
            <a:rPr lang="es-MX" sz="2500" dirty="0" smtClean="0">
              <a:latin typeface="Arial" panose="020B0604020202020204" pitchFamily="34" charset="0"/>
              <a:cs typeface="Arial" panose="020B0604020202020204" pitchFamily="34" charset="0"/>
            </a:rPr>
            <a:t> de uranio</a:t>
          </a:r>
          <a:endParaRPr lang="es-MX" sz="2500" dirty="0">
            <a:latin typeface="Arial" panose="020B0604020202020204" pitchFamily="34" charset="0"/>
            <a:cs typeface="Arial" panose="020B0604020202020204" pitchFamily="34" charset="0"/>
          </a:endParaRPr>
        </a:p>
      </dgm:t>
    </dgm:pt>
    <dgm:pt modelId="{C584AE98-BA36-4618-9B80-427B44FF8902}" type="parTrans" cxnId="{4879F621-7449-4380-BC6B-27EB57187E7A}">
      <dgm:prSet/>
      <dgm:spPr/>
      <dgm:t>
        <a:bodyPr/>
        <a:lstStyle/>
        <a:p>
          <a:endParaRPr lang="es-MX" sz="2500">
            <a:latin typeface="Arial" panose="020B0604020202020204" pitchFamily="34" charset="0"/>
            <a:cs typeface="Arial" panose="020B0604020202020204" pitchFamily="34" charset="0"/>
          </a:endParaRPr>
        </a:p>
      </dgm:t>
    </dgm:pt>
    <dgm:pt modelId="{4276A674-D643-40E5-86FE-0370FF5B0174}" type="sibTrans" cxnId="{4879F621-7449-4380-BC6B-27EB57187E7A}">
      <dgm:prSet/>
      <dgm:spPr/>
      <dgm:t>
        <a:bodyPr/>
        <a:lstStyle/>
        <a:p>
          <a:endParaRPr lang="es-MX" sz="2500">
            <a:latin typeface="Arial" panose="020B0604020202020204" pitchFamily="34" charset="0"/>
            <a:cs typeface="Arial" panose="020B0604020202020204" pitchFamily="34" charset="0"/>
          </a:endParaRPr>
        </a:p>
      </dgm:t>
    </dgm:pt>
    <dgm:pt modelId="{A58DC88C-BB11-430B-9A4D-155A9604DCE1}">
      <dgm:prSet phldrT="[Texto]" custT="1"/>
      <dgm:spPr/>
      <dgm:t>
        <a:bodyPr/>
        <a:lstStyle/>
        <a:p>
          <a:r>
            <a:rPr lang="es-MX" sz="2500" dirty="0" smtClean="0">
              <a:latin typeface="Arial" panose="020B0604020202020204" pitchFamily="34" charset="0"/>
              <a:cs typeface="Arial" panose="020B0604020202020204" pitchFamily="34" charset="0"/>
            </a:rPr>
            <a:t>Uso de </a:t>
          </a:r>
          <a:r>
            <a:rPr lang="es-MX" sz="2500" dirty="0" err="1" smtClean="0">
              <a:latin typeface="Arial" panose="020B0604020202020204" pitchFamily="34" charset="0"/>
              <a:cs typeface="Arial" panose="020B0604020202020204" pitchFamily="34" charset="0"/>
            </a:rPr>
            <a:t>radionucleidos</a:t>
          </a:r>
          <a:r>
            <a:rPr lang="es-MX" sz="2500" dirty="0" smtClean="0">
              <a:latin typeface="Arial" panose="020B0604020202020204" pitchFamily="34" charset="0"/>
              <a:cs typeface="Arial" panose="020B0604020202020204" pitchFamily="34" charset="0"/>
            </a:rPr>
            <a:t> en las industrias en diversas aplicaciones</a:t>
          </a:r>
          <a:endParaRPr lang="es-MX" sz="2500" dirty="0">
            <a:latin typeface="Arial" panose="020B0604020202020204" pitchFamily="34" charset="0"/>
            <a:cs typeface="Arial" panose="020B0604020202020204" pitchFamily="34" charset="0"/>
          </a:endParaRPr>
        </a:p>
      </dgm:t>
    </dgm:pt>
    <dgm:pt modelId="{980FF618-A0B5-4A3D-B20A-6B29E4558FEF}" type="parTrans" cxnId="{8C2D6E63-7AC4-4193-AB6B-4D43E8AC39F3}">
      <dgm:prSet/>
      <dgm:spPr/>
      <dgm:t>
        <a:bodyPr/>
        <a:lstStyle/>
        <a:p>
          <a:endParaRPr lang="es-MX" sz="2500">
            <a:latin typeface="Arial" panose="020B0604020202020204" pitchFamily="34" charset="0"/>
            <a:cs typeface="Arial" panose="020B0604020202020204" pitchFamily="34" charset="0"/>
          </a:endParaRPr>
        </a:p>
      </dgm:t>
    </dgm:pt>
    <dgm:pt modelId="{8E161FB0-1C4B-48EF-A95C-09E7D14920A3}" type="sibTrans" cxnId="{8C2D6E63-7AC4-4193-AB6B-4D43E8AC39F3}">
      <dgm:prSet/>
      <dgm:spPr/>
      <dgm:t>
        <a:bodyPr/>
        <a:lstStyle/>
        <a:p>
          <a:endParaRPr lang="es-MX" sz="2500">
            <a:latin typeface="Arial" panose="020B0604020202020204" pitchFamily="34" charset="0"/>
            <a:cs typeface="Arial" panose="020B0604020202020204" pitchFamily="34" charset="0"/>
          </a:endParaRPr>
        </a:p>
      </dgm:t>
    </dgm:pt>
    <dgm:pt modelId="{C06387D7-8C34-402D-8BA6-1315428ABEBB}" type="pres">
      <dgm:prSet presAssocID="{89C68206-21CE-4BD5-AB9E-879E5E398E9E}" presName="arrowDiagram" presStyleCnt="0">
        <dgm:presLayoutVars>
          <dgm:chMax val="5"/>
          <dgm:dir/>
          <dgm:resizeHandles val="exact"/>
        </dgm:presLayoutVars>
      </dgm:prSet>
      <dgm:spPr/>
    </dgm:pt>
    <dgm:pt modelId="{354D7891-1E83-4F03-B8BB-915BED37EFBA}" type="pres">
      <dgm:prSet presAssocID="{89C68206-21CE-4BD5-AB9E-879E5E398E9E}" presName="arrow" presStyleLbl="bgShp" presStyleIdx="0" presStyleCnt="1" custScaleX="120394" custLinFactNeighborX="0" custLinFactNeighborY="-1297"/>
      <dgm:spPr>
        <a:solidFill>
          <a:srgbClr val="00B050"/>
        </a:solidFill>
        <a:ln>
          <a:solidFill>
            <a:srgbClr val="7030A0"/>
          </a:solidFill>
        </a:ln>
      </dgm:spPr>
    </dgm:pt>
    <dgm:pt modelId="{3D9919FB-D31D-4A40-A34D-9BA2C0B42468}" type="pres">
      <dgm:prSet presAssocID="{89C68206-21CE-4BD5-AB9E-879E5E398E9E}" presName="arrowDiagram5" presStyleCnt="0"/>
      <dgm:spPr/>
    </dgm:pt>
    <dgm:pt modelId="{1119597D-486E-4E8A-AC9D-7F11F529AD6D}" type="pres">
      <dgm:prSet presAssocID="{1475FED2-662C-473A-8068-3C3FECF94E9F}" presName="bullet5a" presStyleLbl="node1" presStyleIdx="0" presStyleCnt="5"/>
      <dgm:spPr/>
    </dgm:pt>
    <dgm:pt modelId="{4D11FF9F-1E5A-4470-A29A-DE4089383770}" type="pres">
      <dgm:prSet presAssocID="{1475FED2-662C-473A-8068-3C3FECF94E9F}" presName="textBox5a" presStyleLbl="revTx" presStyleIdx="0" presStyleCnt="5" custScaleX="356489" custScaleY="81936" custLinFactX="-16511" custLinFactNeighborX="-100000" custLinFactNeighborY="1587">
        <dgm:presLayoutVars>
          <dgm:bulletEnabled val="1"/>
        </dgm:presLayoutVars>
      </dgm:prSet>
      <dgm:spPr/>
      <dgm:t>
        <a:bodyPr/>
        <a:lstStyle/>
        <a:p>
          <a:endParaRPr lang="es-MX"/>
        </a:p>
      </dgm:t>
    </dgm:pt>
    <dgm:pt modelId="{09C60243-35E2-4938-9C63-CA9F44740F06}" type="pres">
      <dgm:prSet presAssocID="{215CD40C-9657-431D-AB12-A7126FD61B7C}" presName="bullet5b" presStyleLbl="node1" presStyleIdx="1" presStyleCnt="5"/>
      <dgm:spPr/>
    </dgm:pt>
    <dgm:pt modelId="{F5C25F6E-3C36-44C8-AC0F-D5C601C5ED87}" type="pres">
      <dgm:prSet presAssocID="{215CD40C-9657-431D-AB12-A7126FD61B7C}" presName="textBox5b" presStyleLbl="revTx" presStyleIdx="1" presStyleCnt="5" custScaleX="166712" custScaleY="49255" custLinFactX="-38046" custLinFactNeighborX="-100000" custLinFactNeighborY="-64086">
        <dgm:presLayoutVars>
          <dgm:bulletEnabled val="1"/>
        </dgm:presLayoutVars>
      </dgm:prSet>
      <dgm:spPr/>
      <dgm:t>
        <a:bodyPr/>
        <a:lstStyle/>
        <a:p>
          <a:endParaRPr lang="es-MX"/>
        </a:p>
      </dgm:t>
    </dgm:pt>
    <dgm:pt modelId="{EDF2F609-D5D0-488E-8E95-FBCE4947B8EA}" type="pres">
      <dgm:prSet presAssocID="{2F6D9D8D-A87F-4E1B-A71D-F931FE274F90}" presName="bullet5c" presStyleLbl="node1" presStyleIdx="2" presStyleCnt="5"/>
      <dgm:spPr/>
    </dgm:pt>
    <dgm:pt modelId="{736C0092-3A71-4730-AA03-0ACB2D4A9255}" type="pres">
      <dgm:prSet presAssocID="{2F6D9D8D-A87F-4E1B-A71D-F931FE274F90}" presName="textBox5c" presStyleLbl="revTx" presStyleIdx="2" presStyleCnt="5" custScaleX="194339" custScaleY="60786">
        <dgm:presLayoutVars>
          <dgm:bulletEnabled val="1"/>
        </dgm:presLayoutVars>
      </dgm:prSet>
      <dgm:spPr/>
      <dgm:t>
        <a:bodyPr/>
        <a:lstStyle/>
        <a:p>
          <a:endParaRPr lang="es-MX"/>
        </a:p>
      </dgm:t>
    </dgm:pt>
    <dgm:pt modelId="{898403A9-A4B3-4FFE-9EE9-ED90FC900109}" type="pres">
      <dgm:prSet presAssocID="{A58DC88C-BB11-430B-9A4D-155A9604DCE1}" presName="bullet5d" presStyleLbl="node1" presStyleIdx="3" presStyleCnt="5"/>
      <dgm:spPr/>
    </dgm:pt>
    <dgm:pt modelId="{BD0B9A0B-E81C-409D-9A46-20D16DCAC1CD}" type="pres">
      <dgm:prSet presAssocID="{A58DC88C-BB11-430B-9A4D-155A9604DCE1}" presName="textBox5d" presStyleLbl="revTx" presStyleIdx="3" presStyleCnt="5" custScaleX="257745" custScaleY="38919" custLinFactX="-25741" custLinFactNeighborX="-100000" custLinFactNeighborY="-69337">
        <dgm:presLayoutVars>
          <dgm:bulletEnabled val="1"/>
        </dgm:presLayoutVars>
      </dgm:prSet>
      <dgm:spPr/>
      <dgm:t>
        <a:bodyPr/>
        <a:lstStyle/>
        <a:p>
          <a:endParaRPr lang="es-MX"/>
        </a:p>
      </dgm:t>
    </dgm:pt>
    <dgm:pt modelId="{46D423FC-6271-4782-B278-8CEE2B42493F}" type="pres">
      <dgm:prSet presAssocID="{70D1E87D-190C-4296-9F21-62B47166CC65}" presName="bullet5e" presStyleLbl="node1" presStyleIdx="4" presStyleCnt="5"/>
      <dgm:spPr/>
    </dgm:pt>
    <dgm:pt modelId="{812116D8-EAF0-4D40-9A73-0BD262F28BBD}" type="pres">
      <dgm:prSet presAssocID="{70D1E87D-190C-4296-9F21-62B47166CC65}" presName="textBox5e" presStyleLbl="revTx" presStyleIdx="4" presStyleCnt="5" custScaleX="150338" custScaleY="27800" custLinFactNeighborX="39314" custLinFactNeighborY="-21838">
        <dgm:presLayoutVars>
          <dgm:bulletEnabled val="1"/>
        </dgm:presLayoutVars>
      </dgm:prSet>
      <dgm:spPr/>
      <dgm:t>
        <a:bodyPr/>
        <a:lstStyle/>
        <a:p>
          <a:endParaRPr lang="es-MX"/>
        </a:p>
      </dgm:t>
    </dgm:pt>
  </dgm:ptLst>
  <dgm:cxnLst>
    <dgm:cxn modelId="{DC2CCAB9-A351-4CB9-9957-018FD3F3C8D7}" type="presOf" srcId="{1475FED2-662C-473A-8068-3C3FECF94E9F}" destId="{4D11FF9F-1E5A-4470-A29A-DE4089383770}" srcOrd="0" destOrd="0" presId="urn:microsoft.com/office/officeart/2005/8/layout/arrow2"/>
    <dgm:cxn modelId="{1EBE8181-1274-4C4A-858C-D1BF3D1F8C36}" type="presOf" srcId="{A58DC88C-BB11-430B-9A4D-155A9604DCE1}" destId="{BD0B9A0B-E81C-409D-9A46-20D16DCAC1CD}" srcOrd="0" destOrd="0" presId="urn:microsoft.com/office/officeart/2005/8/layout/arrow2"/>
    <dgm:cxn modelId="{4879F621-7449-4380-BC6B-27EB57187E7A}" srcId="{89C68206-21CE-4BD5-AB9E-879E5E398E9E}" destId="{70D1E87D-190C-4296-9F21-62B47166CC65}" srcOrd="4" destOrd="0" parTransId="{C584AE98-BA36-4618-9B80-427B44FF8902}" sibTransId="{4276A674-D643-40E5-86FE-0370FF5B0174}"/>
    <dgm:cxn modelId="{AB944F00-4FF8-454A-836E-2D7D056D9D69}" srcId="{89C68206-21CE-4BD5-AB9E-879E5E398E9E}" destId="{1475FED2-662C-473A-8068-3C3FECF94E9F}" srcOrd="0" destOrd="0" parTransId="{4E373302-8F8D-4E60-997D-7CCC2EEDCC48}" sibTransId="{25B080F5-44CD-47E7-9619-7D6CBF9B67DC}"/>
    <dgm:cxn modelId="{8C2D6E63-7AC4-4193-AB6B-4D43E8AC39F3}" srcId="{89C68206-21CE-4BD5-AB9E-879E5E398E9E}" destId="{A58DC88C-BB11-430B-9A4D-155A9604DCE1}" srcOrd="3" destOrd="0" parTransId="{980FF618-A0B5-4A3D-B20A-6B29E4558FEF}" sibTransId="{8E161FB0-1C4B-48EF-A95C-09E7D14920A3}"/>
    <dgm:cxn modelId="{364CDE73-61BC-48D3-9457-2F16BDD49BEC}" type="presOf" srcId="{215CD40C-9657-431D-AB12-A7126FD61B7C}" destId="{F5C25F6E-3C36-44C8-AC0F-D5C601C5ED87}" srcOrd="0" destOrd="0" presId="urn:microsoft.com/office/officeart/2005/8/layout/arrow2"/>
    <dgm:cxn modelId="{EFB8549E-5098-4BB2-B627-6FD41F751741}" type="presOf" srcId="{2F6D9D8D-A87F-4E1B-A71D-F931FE274F90}" destId="{736C0092-3A71-4730-AA03-0ACB2D4A9255}" srcOrd="0" destOrd="0" presId="urn:microsoft.com/office/officeart/2005/8/layout/arrow2"/>
    <dgm:cxn modelId="{4E743FAF-1E29-4AA1-A50D-39E825EA0926}" type="presOf" srcId="{89C68206-21CE-4BD5-AB9E-879E5E398E9E}" destId="{C06387D7-8C34-402D-8BA6-1315428ABEBB}" srcOrd="0" destOrd="0" presId="urn:microsoft.com/office/officeart/2005/8/layout/arrow2"/>
    <dgm:cxn modelId="{F284ECB4-0941-4003-8989-47D9E2AE5799}" srcId="{89C68206-21CE-4BD5-AB9E-879E5E398E9E}" destId="{215CD40C-9657-431D-AB12-A7126FD61B7C}" srcOrd="1" destOrd="0" parTransId="{D4EC14C7-97CC-428D-9DD0-2C9FE3D91C54}" sibTransId="{AFED4789-A9D7-4E2A-820F-C42E15E56586}"/>
    <dgm:cxn modelId="{52A5AE74-B098-40D6-8376-A61C7A07AC1D}" srcId="{89C68206-21CE-4BD5-AB9E-879E5E398E9E}" destId="{2F6D9D8D-A87F-4E1B-A71D-F931FE274F90}" srcOrd="2" destOrd="0" parTransId="{09F20A14-33A2-47C9-8541-3408417BAC8C}" sibTransId="{23F45617-F605-4D04-957D-AA67C211B458}"/>
    <dgm:cxn modelId="{005CA7B0-8241-4265-B3CD-F62E69ED712E}" type="presOf" srcId="{70D1E87D-190C-4296-9F21-62B47166CC65}" destId="{812116D8-EAF0-4D40-9A73-0BD262F28BBD}" srcOrd="0" destOrd="0" presId="urn:microsoft.com/office/officeart/2005/8/layout/arrow2"/>
    <dgm:cxn modelId="{EA074B00-0C40-4772-8B0F-D8639F90B68C}" type="presParOf" srcId="{C06387D7-8C34-402D-8BA6-1315428ABEBB}" destId="{354D7891-1E83-4F03-B8BB-915BED37EFBA}" srcOrd="0" destOrd="0" presId="urn:microsoft.com/office/officeart/2005/8/layout/arrow2"/>
    <dgm:cxn modelId="{D1C1ECA9-9270-4764-A013-8F547F6AFFF1}" type="presParOf" srcId="{C06387D7-8C34-402D-8BA6-1315428ABEBB}" destId="{3D9919FB-D31D-4A40-A34D-9BA2C0B42468}" srcOrd="1" destOrd="0" presId="urn:microsoft.com/office/officeart/2005/8/layout/arrow2"/>
    <dgm:cxn modelId="{1AB12505-7B1E-4DB3-AF53-75C6AB56B016}" type="presParOf" srcId="{3D9919FB-D31D-4A40-A34D-9BA2C0B42468}" destId="{1119597D-486E-4E8A-AC9D-7F11F529AD6D}" srcOrd="0" destOrd="0" presId="urn:microsoft.com/office/officeart/2005/8/layout/arrow2"/>
    <dgm:cxn modelId="{49B2A8C3-6022-4D30-9123-9ACEA606EB69}" type="presParOf" srcId="{3D9919FB-D31D-4A40-A34D-9BA2C0B42468}" destId="{4D11FF9F-1E5A-4470-A29A-DE4089383770}" srcOrd="1" destOrd="0" presId="urn:microsoft.com/office/officeart/2005/8/layout/arrow2"/>
    <dgm:cxn modelId="{3AC043B5-22B5-4307-AE2C-F26ED90A8CF8}" type="presParOf" srcId="{3D9919FB-D31D-4A40-A34D-9BA2C0B42468}" destId="{09C60243-35E2-4938-9C63-CA9F44740F06}" srcOrd="2" destOrd="0" presId="urn:microsoft.com/office/officeart/2005/8/layout/arrow2"/>
    <dgm:cxn modelId="{9A46D666-4F51-434D-B9EB-E8F14A3536F7}" type="presParOf" srcId="{3D9919FB-D31D-4A40-A34D-9BA2C0B42468}" destId="{F5C25F6E-3C36-44C8-AC0F-D5C601C5ED87}" srcOrd="3" destOrd="0" presId="urn:microsoft.com/office/officeart/2005/8/layout/arrow2"/>
    <dgm:cxn modelId="{D03B585D-A3C3-4FB8-8BF2-822DC3576DC2}" type="presParOf" srcId="{3D9919FB-D31D-4A40-A34D-9BA2C0B42468}" destId="{EDF2F609-D5D0-488E-8E95-FBCE4947B8EA}" srcOrd="4" destOrd="0" presId="urn:microsoft.com/office/officeart/2005/8/layout/arrow2"/>
    <dgm:cxn modelId="{39DAE304-2EDE-414F-BF5F-DB31DAFB8529}" type="presParOf" srcId="{3D9919FB-D31D-4A40-A34D-9BA2C0B42468}" destId="{736C0092-3A71-4730-AA03-0ACB2D4A9255}" srcOrd="5" destOrd="0" presId="urn:microsoft.com/office/officeart/2005/8/layout/arrow2"/>
    <dgm:cxn modelId="{6B5F9B41-A088-4B95-B707-7A0FE68C05D2}" type="presParOf" srcId="{3D9919FB-D31D-4A40-A34D-9BA2C0B42468}" destId="{898403A9-A4B3-4FFE-9EE9-ED90FC900109}" srcOrd="6" destOrd="0" presId="urn:microsoft.com/office/officeart/2005/8/layout/arrow2"/>
    <dgm:cxn modelId="{587DAE6C-C940-4E0D-AD93-4D5A3B9E8EA2}" type="presParOf" srcId="{3D9919FB-D31D-4A40-A34D-9BA2C0B42468}" destId="{BD0B9A0B-E81C-409D-9A46-20D16DCAC1CD}" srcOrd="7" destOrd="0" presId="urn:microsoft.com/office/officeart/2005/8/layout/arrow2"/>
    <dgm:cxn modelId="{EA618CB5-7ED2-4992-A1D5-384BB8015D95}" type="presParOf" srcId="{3D9919FB-D31D-4A40-A34D-9BA2C0B42468}" destId="{46D423FC-6271-4782-B278-8CEE2B42493F}" srcOrd="8" destOrd="0" presId="urn:microsoft.com/office/officeart/2005/8/layout/arrow2"/>
    <dgm:cxn modelId="{16D15FBD-D5A9-4739-959F-B002F0E549D4}" type="presParOf" srcId="{3D9919FB-D31D-4A40-A34D-9BA2C0B42468}" destId="{812116D8-EAF0-4D40-9A73-0BD262F28BBD}" srcOrd="9"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3.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9/3/layout/DescendingProcess">
  <dgm:title val=""/>
  <dgm:desc val=""/>
  <dgm:catLst>
    <dgm:cat type="process" pri="23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clrData>
  <dgm:layoutNode name="Name0">
    <dgm:varLst>
      <dgm:chMax val="7"/>
      <dgm:chPref val="5"/>
    </dgm:varLst>
    <dgm:alg type="composite">
      <dgm:param type="ar" val="1.1"/>
    </dgm:alg>
    <dgm:shape xmlns:r="http://schemas.openxmlformats.org/officeDocument/2006/relationships" r:blip="">
      <dgm:adjLst/>
    </dgm:shape>
    <dgm:choose name="Name1">
      <dgm:if name="Name2" axis="ch" ptType="node" func="cnt" op="equ" val="1">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Lst>
      </dgm:if>
      <dgm:if name="Name3" axis="ch" ptType="node" func="cnt" op="equ" val="2">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5"/>
          <dgm:constr type="b" for="ch" forName="txNode2" refType="h"/>
          <dgm:constr type="r" for="ch" forName="txNode2" refType="w"/>
          <dgm:constr type="h" for="ch" forName="txNode2" refType="h" fact="0.16"/>
        </dgm:constrLst>
      </dgm:if>
      <dgm:if name="Name4" axis="ch" ptType="node" func="cnt" op="equ" val="3">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56"/>
          <dgm:constr type="ctrY" for="ch" forName="txNode2" refType="h" fact="0.3992"/>
          <dgm:constr type="r" for="ch" forName="txNode2" refType="w"/>
          <dgm:constr type="h" for="ch" forName="txNode2" refType="h" fact="0.16"/>
          <dgm:constr type="l" for="ch" forName="txNode3" refType="w" fact="0.5"/>
          <dgm:constr type="b" for="ch" forName="txNode3" refType="h"/>
          <dgm:constr type="r" for="ch" forName="txNode3" refType="w"/>
          <dgm:constr type="h" for="ch" forName="txNode3" refType="h" fact="0.16"/>
          <dgm:constr type="ctrX" for="ch" forName="dotNode2" refType="w" fact="0.4782"/>
          <dgm:constr type="ctrY" for="ch" forName="dotNode2" refType="h" fact="0.3992"/>
          <dgm:constr type="h" for="ch" forName="dotNode2" refType="h" fact="0.0218"/>
          <dgm:constr type="w" for="ch" forName="dotNode2" refType="h" refFor="ch" refForName="dotNode2"/>
        </dgm:constrLst>
      </dgm:if>
      <dgm:if name="Name5" axis="ch" ptType="node" func="cnt" op="equ" val="4">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9"/>
          <dgm:constr type="ctrY" for="ch" forName="txNode2" refType="h" fact="0.3153"/>
          <dgm:constr type="r" for="ch" forName="txNode2" refType="w"/>
          <dgm:constr type="h" for="ch" forName="txNode2" refType="h" fact="0.16"/>
          <dgm:constr type="l" for="ch" forName="txNode3" refType="w" fact="0"/>
          <dgm:constr type="ctrY" for="ch" forName="txNode3" refType="h" fact="0.5004"/>
          <dgm:constr type="r" for="ch" forName="txNode3" refType="w" fact="0.5"/>
          <dgm:constr type="h" for="ch" forName="txNode3" refType="h" fact="0.16"/>
          <dgm:constr type="l" for="ch" forName="txNode4" refType="w" fact="0.5"/>
          <dgm:constr type="b" for="ch" forName="txNode4" refType="h"/>
          <dgm:constr type="r" for="ch" forName="txNode4" refType="w"/>
          <dgm:constr type="h" for="ch" forName="txNode4" refType="h" fact="0.16"/>
          <dgm:constr type="ctrX" for="ch" forName="dotNode2" refType="w" fact="0.39"/>
          <dgm:constr type="ctrY" for="ch" forName="dotNode2" refType="h" fact="0.3153"/>
          <dgm:constr type="h" for="ch" forName="dotNode2" refType="h" fact="0.0218"/>
          <dgm:constr type="w" for="ch" forName="dotNode2" refType="h" refFor="ch" refForName="dotNode2"/>
          <dgm:constr type="ctrX" for="ch" forName="dotNode3" refType="w" fact="0.5626"/>
          <dgm:constr type="ctrY" for="ch" forName="dotNode3" refType="h" fact="0.5004"/>
          <dgm:constr type="h" for="ch" forName="dotNode3" refType="h" fact="0.0218"/>
          <dgm:constr type="w" for="ch" forName="dotNode3" refType="h" refFor="ch" refForName="dotNode3"/>
        </dgm:constrLst>
      </dgm:if>
      <dgm:if name="Name6" axis="ch" ptType="node" func="cnt" op="equ" val="5">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6"/>
          <dgm:constr type="ctrY" for="ch" forName="txNode2" refType="h" fact="0.2885"/>
          <dgm:constr type="r" for="ch" forName="txNode2" refType="w"/>
          <dgm:constr type="h" for="ch" forName="txNode2" refType="h" fact="0.16"/>
          <dgm:constr type="l" for="ch" forName="txNode3" refType="w" fact="0"/>
          <dgm:constr type="ctrY" for="ch" forName="txNode3" refType="h" fact="0.4089"/>
          <dgm:constr type="r" for="ch" forName="txNode3" refType="w" fact="0.43"/>
          <dgm:constr type="h" for="ch" forName="txNode3" refType="h" fact="0.16"/>
          <dgm:constr type="l" for="ch" forName="txNode4" refType="w" fact="0.67"/>
          <dgm:constr type="ctrY" for="ch" forName="txNode4" refType="h" fact="0.5497"/>
          <dgm:constr type="r" for="ch" forName="txNode4" refType="w"/>
          <dgm:constr type="h" for="ch" forName="txNode4" refType="h" fact="0.16"/>
          <dgm:constr type="l" for="ch" forName="txNode5" refType="w" fact="0.5"/>
          <dgm:constr type="b" for="ch" forName="txNode5" refType="h"/>
          <dgm:constr type="r" for="ch" forName="txNode5" refType="w"/>
          <dgm:constr type="h" for="ch" forName="txNode5" refType="h" fact="0.16"/>
          <dgm:constr type="ctrX" for="ch" forName="dotNode2" refType="w" fact="0.3565"/>
          <dgm:constr type="ctrY" for="ch" forName="dotNode2" refType="h" fact="0.2885"/>
          <dgm:constr type="h" for="ch" forName="dotNode2" refType="h" fact="0.0218"/>
          <dgm:constr type="w" for="ch" forName="dotNode2" refType="h" refFor="ch" refForName="dotNode2"/>
          <dgm:constr type="ctrX" for="ch" forName="dotNode3" refType="w" fact="0.4922"/>
          <dgm:constr type="ctrY" for="ch" forName="dotNode3" refType="h" fact="0.4089"/>
          <dgm:constr type="h" for="ch" forName="dotNode3" refType="h" fact="0.0218"/>
          <dgm:constr type="w" for="ch" forName="dotNode3" refType="h" refFor="ch" refForName="dotNode3"/>
          <dgm:constr type="ctrX" for="ch" forName="dotNode4" refType="w" fact="0.5939"/>
          <dgm:constr type="ctrY" for="ch" forName="dotNode4" refType="h" fact="0.5497"/>
          <dgm:constr type="h" for="ch" forName="dotNode4" refType="h" fact="0.0218"/>
          <dgm:constr type="w" for="ch" forName="dotNode4" refType="h" refFor="ch" refForName="dotNode4"/>
        </dgm:constrLst>
      </dgm:if>
      <dgm:if name="Name7" axis="ch" ptType="node" func="cnt" op="equ" val="6">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5"/>
          <dgm:constr type="ctrY" for="ch" forName="txNode2" refType="h" fact="0.2693"/>
          <dgm:constr type="r" for="ch" forName="txNode2" refType="w"/>
          <dgm:constr type="h" for="ch" forName="txNode2" refType="h" fact="0.16"/>
          <dgm:constr type="l" for="ch" forName="txNode3" refType="w" fact="0"/>
          <dgm:constr type="ctrY" for="ch" forName="txNode3" refType="h" fact="0.3638"/>
          <dgm:constr type="r" for="ch" forName="txNode3" refType="w" fact="0.37"/>
          <dgm:constr type="h" for="ch" forName="txNode3" refType="h" fact="0.16"/>
          <dgm:constr type="l" for="ch" forName="txNode4" refType="w" fact="0.63"/>
          <dgm:constr type="ctrY" for="ch" forName="txNode4" refType="h" fact="0.4744"/>
          <dgm:constr type="r" for="ch" forName="txNode4" refType="w"/>
          <dgm:constr type="h" for="ch" forName="txNode4" refType="h" fact="0.16"/>
          <dgm:constr type="l" for="ch" forName="txNode5" refType="w" fact="0"/>
          <dgm:constr type="ctrY" for="ch" forName="txNode5" refType="h" fact="0.5961"/>
          <dgm:constr type="r" for="ch" forName="txNode5" refType="w" fact="0.55"/>
          <dgm:constr type="h" for="ch" forName="txNode5" refType="h" fact="0.16"/>
          <dgm:constr type="l" for="ch" forName="txNode6" refType="w" fact="0.5"/>
          <dgm:constr type="b" for="ch" forName="txNode6" refType="h"/>
          <dgm:constr type="r" for="ch" forName="txNode6" refType="w"/>
          <dgm:constr type="h" for="ch" forName="txNode6" refType="h" fact="0.16"/>
          <dgm:constr type="ctrX" for="ch" forName="dotNode2" refType="w" fact="0.33"/>
          <dgm:constr type="ctrY" for="ch" forName="dotNode2" refType="h" fact="0.2693"/>
          <dgm:constr type="h" for="ch" forName="dotNode2" refType="h" fact="0.0218"/>
          <dgm:constr type="w" for="ch" forName="dotNode2" refType="h" refFor="ch" refForName="dotNode2"/>
          <dgm:constr type="ctrX" for="ch" forName="dotNode3" refType="w" fact="0.4419"/>
          <dgm:constr type="ctrY" for="ch" forName="dotNode3" refType="h" fact="0.3638"/>
          <dgm:constr type="h" for="ch" forName="dotNode3" refType="h" fact="0.0218"/>
          <dgm:constr type="w" for="ch" forName="dotNode3" refType="h" refFor="ch" refForName="dotNode3"/>
          <dgm:constr type="ctrX" for="ch" forName="dotNode4" refType="w" fact="0.5425"/>
          <dgm:constr type="ctrY" for="ch" forName="dotNode4" refType="h" fact="0.4744"/>
          <dgm:constr type="h" for="ch" forName="dotNode4" refType="h" fact="0.0218"/>
          <dgm:constr type="w" for="ch" forName="dotNode4" refType="h" refFor="ch" refForName="dotNode4"/>
          <dgm:constr type="ctrX" for="ch" forName="dotNode5" refType="w" fact="0.6153"/>
          <dgm:constr type="ctrY" for="ch" forName="dotNode5" refType="h" fact="0.5961"/>
          <dgm:constr type="h" for="ch" forName="dotNode5" refType="h" fact="0.0218"/>
          <dgm:constr type="w" for="ch" forName="dotNode5" refType="h" refFor="ch" refForName="dotNode5"/>
        </dgm:constrLst>
      </dgm:if>
      <dgm:else name="Name8">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4"/>
          <dgm:constr type="ctrY" for="ch" forName="txNode2" refType="h" fact="0.2693"/>
          <dgm:constr type="r" for="ch" forName="txNode2" refType="w"/>
          <dgm:constr type="h" for="ch" forName="txNode2" refType="h" fact="0.16"/>
          <dgm:constr type="l" for="ch" forName="txNode3" refType="w" fact="0"/>
          <dgm:constr type="ctrY" for="ch" forName="txNode3" refType="h" fact="0.3424"/>
          <dgm:constr type="r" for="ch" forName="txNode3" refType="w" fact="0.33"/>
          <dgm:constr type="h" for="ch" forName="txNode3" refType="h" fact="0.16"/>
          <dgm:constr type="l" for="ch" forName="txNode4" refType="w" fact="0.61"/>
          <dgm:constr type="ctrY" for="ch" forName="txNode4" refType="h" fact="0.4276"/>
          <dgm:constr type="r" for="ch" forName="txNode4" refType="w"/>
          <dgm:constr type="h" for="ch" forName="txNode4" refType="h" fact="0.16"/>
          <dgm:constr type="l" for="ch" forName="txNode5" refType="w" fact="0"/>
          <dgm:constr type="ctrY" for="ch" forName="txNode5" refType="h" fact="0.5218"/>
          <dgm:constr type="r" for="ch" forName="txNode5" refType="w" fact="0.5"/>
          <dgm:constr type="h" for="ch" forName="txNode5" refType="h" fact="0.16"/>
          <dgm:constr type="l" for="ch" forName="txNode6" refType="w" fact="0.71"/>
          <dgm:constr type="ctrY" for="ch" forName="txNode6" refType="h" fact="0.6179"/>
          <dgm:constr type="r" for="ch" forName="txNode6" refType="w"/>
          <dgm:constr type="h" for="ch" forName="txNode6" refType="h" fact="0.16"/>
          <dgm:constr type="l" for="ch" forName="txNode7" refType="w" fact="0.5"/>
          <dgm:constr type="b" for="ch" forName="txNode7" refType="h"/>
          <dgm:constr type="r" for="ch" forName="txNode7" refType="w"/>
          <dgm:constr type="h" for="ch" forName="txNode7" refType="h" fact="0.16"/>
          <dgm:constr type="ctrX" for="ch" forName="dotNode2" refType="w" fact="0.33"/>
          <dgm:constr type="ctrY" for="ch" forName="dotNode2" refType="h" fact="0.2693"/>
          <dgm:constr type="h" for="ch" forName="dotNode2" refType="h" fact="0.0218"/>
          <dgm:constr type="w" for="ch" forName="dotNode2" refType="h" refFor="ch" refForName="dotNode2"/>
          <dgm:constr type="ctrX" for="ch" forName="dotNode3" refType="w" fact="0.425"/>
          <dgm:constr type="ctrY" for="ch" forName="dotNode3" refType="h" fact="0.3424"/>
          <dgm:constr type="h" for="ch" forName="dotNode3" refType="h" fact="0.0218"/>
          <dgm:constr type="w" for="ch" forName="dotNode3" refType="h" refFor="ch" refForName="dotNode3"/>
          <dgm:constr type="ctrX" for="ch" forName="dotNode4" refType="w" fact="0.505"/>
          <dgm:constr type="ctrY" for="ch" forName="dotNode4" refType="h" fact="0.4276"/>
          <dgm:constr type="h" for="ch" forName="dotNode4" refType="h" fact="0.0218"/>
          <dgm:constr type="w" for="ch" forName="dotNode4" refType="h" refFor="ch" refForName="dotNode4"/>
          <dgm:constr type="ctrX" for="ch" forName="dotNode5" refType="w" fact="0.5742"/>
          <dgm:constr type="ctrY" for="ch" forName="dotNode5" refType="h" fact="0.5218"/>
          <dgm:constr type="h" for="ch" forName="dotNode5" refType="h" fact="0.0218"/>
          <dgm:constr type="w" for="ch" forName="dotNode5" refType="h" refFor="ch" refForName="dotNode5"/>
          <dgm:constr type="ctrX" for="ch" forName="dotNode6" refType="w" fact="0.63"/>
          <dgm:constr type="ctrY" for="ch" forName="dotNode6" refType="h" fact="0.6179"/>
          <dgm:constr type="h" for="ch" forName="dotNode6" refType="h" fact="0.0218"/>
          <dgm:constr type="w" for="ch" forName="dotNode6" refType="h" refFor="ch" refForName="dotNode6"/>
        </dgm:constrLst>
      </dgm:else>
    </dgm:choose>
    <dgm:forEach name="Name9" axis="self" ptType="parTrans">
      <dgm:forEach name="Name10" axis="self" ptType="sibTrans" st="2">
        <dgm:forEach name="dotRepeat" axis="self">
          <dgm:layoutNode name="dotRepeatNode" styleLbl="fgShp">
            <dgm:alg type="sp"/>
            <dgm:shape xmlns:r="http://schemas.openxmlformats.org/officeDocument/2006/relationships" type="ellipse" r:blip="">
              <dgm:adjLst/>
            </dgm:shape>
            <dgm:presOf axis="self"/>
          </dgm:layoutNode>
        </dgm:forEach>
      </dgm:forEach>
    </dgm:forEach>
    <dgm:choose name="Name11">
      <dgm:if name="Name12" axis="ch" ptType="node" func="cnt" op="gte" val="1">
        <dgm:layoutNode name="arrowNode" styleLbl="node1">
          <dgm:alg type="sp"/>
          <dgm:shape xmlns:r="http://schemas.openxmlformats.org/officeDocument/2006/relationships" rot="73.2729" type="swooshArrow" r:blip="">
            <dgm:adjLst>
              <dgm:adj idx="1" val="0.1631"/>
              <dgm:adj idx="2" val="0.3137"/>
            </dgm:adjLst>
          </dgm:shape>
          <dgm:presOf/>
        </dgm:layoutNode>
      </dgm:if>
      <dgm:else name="Name13"/>
    </dgm:choose>
    <dgm:forEach name="Name14" axis="ch" ptType="node" cnt="1">
      <dgm:layoutNode name="txNode1" styleLbl="revTx">
        <dgm:varLst>
          <dgm:bulletEnabled val="1"/>
        </dgm:varLst>
        <dgm:alg type="tx">
          <dgm:param type="txAnchorVert" val="b"/>
        </dgm:alg>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5" axis="ch" ptType="node" st="2" cnt="1">
      <dgm:layoutNode name="txNode2" styleLbl="revTx">
        <dgm:varLst>
          <dgm:bulletEnabled val="1"/>
        </dgm:varLst>
        <dgm:choose name="Name16">
          <dgm:if name="Name17" axis="self" ptType="node" func="revPos" op="equ" val="1">
            <dgm:alg type="tx">
              <dgm:param type="txAnchorVert" val="t"/>
            </dgm:alg>
          </dgm:if>
          <dgm:if name="Name18" axis="self" ptType="node" func="posOdd" op="equ" val="1">
            <dgm:alg type="tx">
              <dgm:param type="parTxLTRAlign" val="r"/>
              <dgm:param type="parTxRTLAlign" val="r"/>
            </dgm:alg>
          </dgm:if>
          <dgm:else name="Name1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0">
        <dgm:if name="Name21" axis="par ch" ptType="all node" func="cnt" op="neq" val="2">
          <dgm:forEach name="Name22" axis="follow" ptType="sibTrans" cnt="1">
            <dgm:layoutNode name="dotNode2">
              <dgm:alg type="sp"/>
              <dgm:shape xmlns:r="http://schemas.openxmlformats.org/officeDocument/2006/relationships" r:blip="">
                <dgm:adjLst/>
              </dgm:shape>
              <dgm:presOf/>
              <dgm:forEach name="Name23" ref="dotRepeat"/>
            </dgm:layoutNode>
          </dgm:forEach>
        </dgm:if>
        <dgm:else name="Name24"/>
      </dgm:choose>
    </dgm:forEach>
    <dgm:forEach name="Name25" axis="ch" ptType="node" st="3" cnt="1">
      <dgm:layoutNode name="txNode3" styleLbl="revTx">
        <dgm:varLst>
          <dgm:bulletEnabled val="1"/>
        </dgm:varLst>
        <dgm:choose name="Name26">
          <dgm:if name="Name27" axis="self" ptType="node" func="revPos" op="equ" val="1">
            <dgm:alg type="tx">
              <dgm:param type="txAnchorVert" val="t"/>
            </dgm:alg>
          </dgm:if>
          <dgm:if name="Name28" axis="self" ptType="node" func="posOdd" op="equ" val="1">
            <dgm:alg type="tx">
              <dgm:param type="parTxLTRAlign" val="r"/>
              <dgm:param type="parTxRTLAlign" val="r"/>
            </dgm:alg>
          </dgm:if>
          <dgm:else name="Name2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30">
        <dgm:if name="Name31" axis="par ch" ptType="all node" func="cnt" op="neq" val="3">
          <dgm:forEach name="Name32" axis="follow" ptType="sibTrans" cnt="1">
            <dgm:layoutNode name="dotNode3">
              <dgm:alg type="sp"/>
              <dgm:shape xmlns:r="http://schemas.openxmlformats.org/officeDocument/2006/relationships" r:blip="">
                <dgm:adjLst/>
              </dgm:shape>
              <dgm:presOf/>
              <dgm:forEach name="Name33" ref="dotRepeat"/>
            </dgm:layoutNode>
          </dgm:forEach>
        </dgm:if>
        <dgm:else name="Name34"/>
      </dgm:choose>
    </dgm:forEach>
    <dgm:forEach name="Name35" axis="ch" ptType="node" st="4" cnt="1">
      <dgm:layoutNode name="txNode4" styleLbl="revTx">
        <dgm:varLst>
          <dgm:bulletEnabled val="1"/>
        </dgm:varLst>
        <dgm:choose name="Name36">
          <dgm:if name="Name37" axis="self" ptType="node" func="revPos" op="equ" val="1">
            <dgm:alg type="tx">
              <dgm:param type="txAnchorVert" val="t"/>
            </dgm:alg>
          </dgm:if>
          <dgm:if name="Name38" axis="self" ptType="node" func="posOdd" op="equ" val="1">
            <dgm:alg type="tx">
              <dgm:param type="parTxLTRAlign" val="r"/>
              <dgm:param type="parTxRTLAlign" val="r"/>
            </dgm:alg>
          </dgm:if>
          <dgm:else name="Name3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40">
        <dgm:if name="Name41" axis="par ch" ptType="all node" func="cnt" op="neq" val="4">
          <dgm:forEach name="Name42" axis="follow" ptType="sibTrans" cnt="1">
            <dgm:layoutNode name="dotNode4">
              <dgm:alg type="sp"/>
              <dgm:shape xmlns:r="http://schemas.openxmlformats.org/officeDocument/2006/relationships" r:blip="">
                <dgm:adjLst/>
              </dgm:shape>
              <dgm:presOf/>
              <dgm:forEach name="Name43" ref="dotRepeat"/>
            </dgm:layoutNode>
          </dgm:forEach>
        </dgm:if>
        <dgm:else name="Name44"/>
      </dgm:choose>
    </dgm:forEach>
    <dgm:forEach name="Name45" axis="ch" ptType="node" st="5" cnt="1">
      <dgm:layoutNode name="txNode5" styleLbl="revTx">
        <dgm:varLst>
          <dgm:bulletEnabled val="1"/>
        </dgm:varLst>
        <dgm:choose name="Name46">
          <dgm:if name="Name47" axis="self" ptType="node" func="revPos" op="equ" val="1">
            <dgm:alg type="tx">
              <dgm:param type="txAnchorVert" val="t"/>
            </dgm:alg>
          </dgm:if>
          <dgm:if name="Name48" axis="self" ptType="node" func="posOdd" op="equ" val="1">
            <dgm:alg type="tx">
              <dgm:param type="parTxLTRAlign" val="r"/>
              <dgm:param type="parTxRTLAlign" val="r"/>
            </dgm:alg>
          </dgm:if>
          <dgm:else name="Name4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50">
        <dgm:if name="Name51" axis="par ch" ptType="all node" func="cnt" op="neq" val="5">
          <dgm:forEach name="Name52" axis="follow" ptType="sibTrans" cnt="1">
            <dgm:layoutNode name="dotNode5">
              <dgm:alg type="sp"/>
              <dgm:shape xmlns:r="http://schemas.openxmlformats.org/officeDocument/2006/relationships" r:blip="">
                <dgm:adjLst/>
              </dgm:shape>
              <dgm:presOf/>
              <dgm:forEach name="Name53" ref="dotRepeat"/>
            </dgm:layoutNode>
          </dgm:forEach>
        </dgm:if>
        <dgm:else name="Name54"/>
      </dgm:choose>
    </dgm:forEach>
    <dgm:forEach name="Name55" axis="ch" ptType="node" st="6" cnt="1">
      <dgm:layoutNode name="txNode6" styleLbl="revTx">
        <dgm:varLst>
          <dgm:bulletEnabled val="1"/>
        </dgm:varLst>
        <dgm:choose name="Name56">
          <dgm:if name="Name57" axis="self" ptType="node" func="revPos" op="equ" val="1">
            <dgm:alg type="tx">
              <dgm:param type="txAnchorVert" val="t"/>
            </dgm:alg>
          </dgm:if>
          <dgm:if name="Name58" axis="self" ptType="node" func="posOdd" op="equ" val="1">
            <dgm:alg type="tx">
              <dgm:param type="parTxLTRAlign" val="r"/>
              <dgm:param type="parTxRTLAlign" val="r"/>
            </dgm:alg>
          </dgm:if>
          <dgm:else name="Name5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60">
        <dgm:if name="Name61" axis="par ch" ptType="all node" func="cnt" op="neq" val="6">
          <dgm:forEach name="Name62" axis="follow" ptType="sibTrans" cnt="1">
            <dgm:layoutNode name="dotNode6">
              <dgm:alg type="sp"/>
              <dgm:shape xmlns:r="http://schemas.openxmlformats.org/officeDocument/2006/relationships" r:blip="">
                <dgm:adjLst/>
              </dgm:shape>
              <dgm:presOf/>
              <dgm:forEach name="Name63" ref="dotRepeat"/>
            </dgm:layoutNode>
          </dgm:forEach>
        </dgm:if>
        <dgm:else name="Name64"/>
      </dgm:choose>
    </dgm:forEach>
    <dgm:forEach name="Name65" axis="ch" ptType="node" st="7" cnt="1">
      <dgm:layoutNode name="txNode7" styleLbl="revTx">
        <dgm:varLst>
          <dgm:bulletEnabled val="1"/>
        </dgm:varLst>
        <dgm:alg type="tx">
          <dgm:param type="txAnchorVert" val="t"/>
        </dgm:alg>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8.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1832AF-0060-46C7-B601-AF37D9866F65}" type="datetimeFigureOut">
              <a:rPr lang="es-MX" smtClean="0"/>
              <a:t>10/05/2017</a:t>
            </a:fld>
            <a:endParaRPr lang="es-MX"/>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0CFFB3-F5C4-4AA1-BCBE-A17C06A3ED61}" type="slidenum">
              <a:rPr lang="es-MX" smtClean="0"/>
              <a:t>‹Nº›</a:t>
            </a:fld>
            <a:endParaRPr lang="es-MX"/>
          </a:p>
        </p:txBody>
      </p:sp>
    </p:spTree>
    <p:extLst>
      <p:ext uri="{BB962C8B-B14F-4D97-AF65-F5344CB8AC3E}">
        <p14:creationId xmlns:p14="http://schemas.microsoft.com/office/powerpoint/2010/main" val="2549350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10"/>
          </p:nvPr>
        </p:nvSpPr>
        <p:spPr/>
        <p:txBody>
          <a:bodyPr/>
          <a:lstStyle/>
          <a:p>
            <a:fld id="{890CFFB3-F5C4-4AA1-BCBE-A17C06A3ED61}" type="slidenum">
              <a:rPr lang="es-MX" smtClean="0"/>
              <a:t>32</a:t>
            </a:fld>
            <a:endParaRPr lang="es-MX"/>
          </a:p>
        </p:txBody>
      </p:sp>
    </p:spTree>
    <p:extLst>
      <p:ext uri="{BB962C8B-B14F-4D97-AF65-F5344CB8AC3E}">
        <p14:creationId xmlns:p14="http://schemas.microsoft.com/office/powerpoint/2010/main" val="3205032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10/05/2017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10/05/2017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10/05/2017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10/05/2017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69241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10/05/2017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3334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10/05/2017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6151432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10/05/2017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51253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10/05/2017</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110132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10/05/2017</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504264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10/05/2017</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5517504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10/05/2017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495791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10/05/2017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10/05/2017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135193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10/05/2017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002702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10/05/2017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95876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t>10/05/2017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t>10/05/2017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t>10/05/2017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t>10/05/2017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t>10/05/2017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10/05/2017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10/05/2017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t>10/05/2017</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10/05/2017</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111776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2.jpg"/><Relationship Id="rId1" Type="http://schemas.openxmlformats.org/officeDocument/2006/relationships/slideLayout" Target="../slideLayouts/slideLayout1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2.jpg"/><Relationship Id="rId1" Type="http://schemas.openxmlformats.org/officeDocument/2006/relationships/slideLayout" Target="../slideLayouts/slideLayout1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2.jpg"/><Relationship Id="rId1" Type="http://schemas.openxmlformats.org/officeDocument/2006/relationships/slideLayout" Target="../slideLayouts/slideLayout13.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2.jpg"/><Relationship Id="rId1" Type="http://schemas.openxmlformats.org/officeDocument/2006/relationships/slideLayout" Target="../slideLayouts/slideLayout13.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image" Target="../media/image2.jpg"/><Relationship Id="rId1" Type="http://schemas.openxmlformats.org/officeDocument/2006/relationships/slideLayout" Target="../slideLayouts/slideLayout13.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image" Target="../media/image2.jpg"/><Relationship Id="rId1" Type="http://schemas.openxmlformats.org/officeDocument/2006/relationships/slideLayout" Target="../slideLayouts/slideLayout13.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image" Target="../media/image4.jpeg"/><Relationship Id="rId5" Type="http://schemas.openxmlformats.org/officeDocument/2006/relationships/hyperlink" Target="http://yinrealidadnacionaldelperu.blogspot.com/2010_04_24_archive.html" TargetMode="External"/><Relationship Id="rId4" Type="http://schemas.openxmlformats.org/officeDocument/2006/relationships/image" Target="../media/image3.gif"/></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image" Target="../media/image2.jpg"/><Relationship Id="rId1" Type="http://schemas.openxmlformats.org/officeDocument/2006/relationships/slideLayout" Target="../slideLayouts/slideLayout13.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3" Type="http://schemas.openxmlformats.org/officeDocument/2006/relationships/hyperlink" Target="http://www.editorial.unca.edu.ar/Publicacione%20on%20line/Ecologia/imagenes/pdf/007-contaminacion.pdf"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g"/><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jpg"/><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2.jpg"/><Relationship Id="rId1" Type="http://schemas.openxmlformats.org/officeDocument/2006/relationships/slideLayout" Target="../slideLayouts/slideLayout1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67544" y="1988840"/>
            <a:ext cx="8424936" cy="1470025"/>
          </a:xfrm>
        </p:spPr>
        <p:txBody>
          <a:bodyPr>
            <a:normAutofit fontScale="90000"/>
          </a:bodyPr>
          <a:lstStyle/>
          <a:p>
            <a:r>
              <a:rPr lang="es-MX" dirty="0" smtClean="0">
                <a:latin typeface="Arial" panose="020B0604020202020204" pitchFamily="34" charset="0"/>
                <a:cs typeface="Arial" panose="020B0604020202020204" pitchFamily="34" charset="0"/>
              </a:rPr>
              <a:t/>
            </a:r>
            <a:br>
              <a:rPr lang="es-MX" dirty="0" smtClean="0">
                <a:latin typeface="Arial" panose="020B0604020202020204" pitchFamily="34" charset="0"/>
                <a:cs typeface="Arial" panose="020B0604020202020204" pitchFamily="34" charset="0"/>
              </a:rPr>
            </a:br>
            <a:r>
              <a:rPr lang="es-MX" sz="4900" dirty="0" smtClean="0">
                <a:latin typeface="Arial" panose="020B0604020202020204" pitchFamily="34" charset="0"/>
                <a:cs typeface="Arial" panose="020B0604020202020204" pitchFamily="34" charset="0"/>
              </a:rPr>
              <a:t>Contaminación </a:t>
            </a:r>
            <a:r>
              <a:rPr lang="es-MX" sz="4900" dirty="0">
                <a:latin typeface="Arial" panose="020B0604020202020204" pitchFamily="34" charset="0"/>
                <a:cs typeface="Arial" panose="020B0604020202020204" pitchFamily="34" charset="0"/>
              </a:rPr>
              <a:t>de los diferentes medios</a:t>
            </a:r>
            <a:endParaRPr lang="es-MX" sz="4900" dirty="0"/>
          </a:p>
        </p:txBody>
      </p:sp>
      <p:sp>
        <p:nvSpPr>
          <p:cNvPr id="4" name="3 Subtítulo"/>
          <p:cNvSpPr txBox="1">
            <a:spLocks noGrp="1"/>
          </p:cNvSpPr>
          <p:nvPr>
            <p:ph type="subTitle" idx="1"/>
          </p:nvPr>
        </p:nvSpPr>
        <p:spPr>
          <a:xfrm>
            <a:off x="899592" y="4149080"/>
            <a:ext cx="7776864" cy="1877437"/>
          </a:xfrm>
          <a:prstGeom prst="rect">
            <a:avLst/>
          </a:prstGeom>
          <a:noFill/>
        </p:spPr>
        <p:txBody>
          <a:bodyPr wrap="square" rtlCol="0">
            <a:spAutoFit/>
          </a:bodyPr>
          <a:lstStyle/>
          <a:p>
            <a:pPr algn="l"/>
            <a:r>
              <a:rPr lang="es-MX" sz="2000" b="1" dirty="0" smtClean="0">
                <a:solidFill>
                  <a:schemeClr val="tx1"/>
                </a:solidFill>
                <a:latin typeface="Arial" pitchFamily="34" charset="0"/>
                <a:cs typeface="Arial" pitchFamily="34" charset="0"/>
              </a:rPr>
              <a:t>Área Académica: Licenciatura en Ingeniería Industrial</a:t>
            </a: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Profesor(a):  Pérez  Sánchez  </a:t>
            </a:r>
            <a:r>
              <a:rPr lang="es-MX" sz="2000" b="1" dirty="0" err="1" smtClean="0">
                <a:solidFill>
                  <a:schemeClr val="tx1"/>
                </a:solidFill>
                <a:latin typeface="Arial" pitchFamily="34" charset="0"/>
                <a:cs typeface="Arial" pitchFamily="34" charset="0"/>
              </a:rPr>
              <a:t>Blasa</a:t>
            </a:r>
            <a:endParaRPr lang="es-MX" sz="2000" b="1" dirty="0" smtClean="0">
              <a:solidFill>
                <a:schemeClr val="tx1"/>
              </a:solidFill>
              <a:latin typeface="Arial" pitchFamily="34" charset="0"/>
              <a:cs typeface="Arial" pitchFamily="34" charset="0"/>
            </a:endParaRPr>
          </a:p>
          <a:p>
            <a:pPr algn="l"/>
            <a:endParaRPr lang="es-MX" sz="2000" b="1" dirty="0" smtClean="0">
              <a:solidFill>
                <a:schemeClr val="tx1"/>
              </a:solidFill>
              <a:latin typeface="Arial" pitchFamily="34" charset="0"/>
              <a:cs typeface="Arial" pitchFamily="34" charset="0"/>
            </a:endParaRPr>
          </a:p>
          <a:p>
            <a:pPr algn="l"/>
            <a:r>
              <a:rPr lang="es-MX" sz="2000" b="1" dirty="0" smtClean="0">
                <a:solidFill>
                  <a:schemeClr val="tx1"/>
                </a:solidFill>
                <a:latin typeface="Arial" pitchFamily="34" charset="0"/>
                <a:cs typeface="Arial" pitchFamily="34" charset="0"/>
              </a:rPr>
              <a:t>Periodo: Enero-junio 2017</a:t>
            </a:r>
            <a:endParaRPr lang="es-MX" sz="20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099427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620688"/>
            <a:ext cx="8229600" cy="4525963"/>
          </a:xfrm>
        </p:spPr>
        <p:txBody>
          <a:bodyPr>
            <a:normAutofit/>
          </a:bodyPr>
          <a:lstStyle/>
          <a:p>
            <a:pPr marL="0" indent="0" algn="just">
              <a:buNone/>
            </a:pPr>
            <a:r>
              <a:rPr lang="es-MX" sz="2500" b="1" dirty="0" smtClean="0">
                <a:latin typeface="Arial" panose="020B0604020202020204" pitchFamily="34" charset="0"/>
                <a:cs typeface="Arial" panose="020B0604020202020204" pitchFamily="34" charset="0"/>
              </a:rPr>
              <a:t>Contaminación del agua</a:t>
            </a:r>
            <a:r>
              <a:rPr lang="es-MX" sz="2500" dirty="0">
                <a:latin typeface="Arial" panose="020B0604020202020204" pitchFamily="34" charset="0"/>
                <a:cs typeface="Arial" panose="020B0604020202020204" pitchFamily="34" charset="0"/>
              </a:rPr>
              <a:t> </a:t>
            </a:r>
            <a:endParaRPr lang="es-MX" sz="2500" dirty="0" smtClean="0">
              <a:latin typeface="Arial" panose="020B0604020202020204" pitchFamily="34" charset="0"/>
              <a:cs typeface="Arial" panose="020B0604020202020204" pitchFamily="34" charset="0"/>
            </a:endParaRPr>
          </a:p>
          <a:p>
            <a:pPr marL="0" indent="0" algn="just">
              <a:buNone/>
            </a:pPr>
            <a:r>
              <a:rPr lang="es-MX" sz="2500" dirty="0" smtClean="0">
                <a:latin typeface="Arial" panose="020B0604020202020204" pitchFamily="34" charset="0"/>
                <a:cs typeface="Arial" panose="020B0604020202020204" pitchFamily="34" charset="0"/>
              </a:rPr>
              <a:t>Se </a:t>
            </a:r>
            <a:r>
              <a:rPr lang="es-MX" sz="2500" dirty="0">
                <a:latin typeface="Arial" panose="020B0604020202020204" pitchFamily="34" charset="0"/>
                <a:cs typeface="Arial" panose="020B0604020202020204" pitchFamily="34" charset="0"/>
              </a:rPr>
              <a:t>refiere al agua que está siendo contaminada. Esto significa que el agua está contaminada con sustancias nocivas. Es el resultado de los productos químicos, basura y otras partículas extrañas que entran en el agua y contaminan el sistema</a:t>
            </a:r>
            <a:r>
              <a:rPr lang="es-MX" sz="2500" dirty="0" smtClean="0">
                <a:latin typeface="Arial" panose="020B0604020202020204" pitchFamily="34" charset="0"/>
                <a:cs typeface="Arial" panose="020B0604020202020204" pitchFamily="34" charset="0"/>
              </a:rPr>
              <a:t>.</a:t>
            </a:r>
          </a:p>
          <a:p>
            <a:pPr marL="0" indent="0" algn="just">
              <a:buNone/>
            </a:pPr>
            <a:r>
              <a:rPr lang="es-MX" sz="2500" dirty="0">
                <a:latin typeface="Arial" panose="020B0604020202020204" pitchFamily="34" charset="0"/>
                <a:cs typeface="Arial" panose="020B0604020202020204" pitchFamily="34" charset="0"/>
              </a:rPr>
              <a:t>La </a:t>
            </a:r>
            <a:r>
              <a:rPr lang="es-MX" sz="2500" dirty="0" smtClean="0">
                <a:latin typeface="Arial" panose="020B0604020202020204" pitchFamily="34" charset="0"/>
                <a:cs typeface="Arial" panose="020B0604020202020204" pitchFamily="34" charset="0"/>
              </a:rPr>
              <a:t>contaminación </a:t>
            </a:r>
            <a:r>
              <a:rPr lang="es-MX" sz="2500" dirty="0">
                <a:latin typeface="Arial" panose="020B0604020202020204" pitchFamily="34" charset="0"/>
                <a:cs typeface="Arial" panose="020B0604020202020204" pitchFamily="34" charset="0"/>
              </a:rPr>
              <a:t> afecta los cuerpos de agua, como estanques, lagos, ríos, mar y océanos y, en consecuencia, afecta a la vida de las plantas y los organismos que viven en estos cuerpos de agua. </a:t>
            </a:r>
          </a:p>
          <a:p>
            <a:endParaRPr lang="es-MX" b="1" dirty="0">
              <a:latin typeface="Arial" pitchFamily="34" charset="0"/>
              <a:cs typeface="Arial" pitchFamily="34" charset="0"/>
            </a:endParaRPr>
          </a:p>
        </p:txBody>
      </p:sp>
    </p:spTree>
    <p:extLst>
      <p:ext uri="{BB962C8B-B14F-4D97-AF65-F5344CB8AC3E}">
        <p14:creationId xmlns:p14="http://schemas.microsoft.com/office/powerpoint/2010/main" val="21075841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620688"/>
            <a:ext cx="8229600" cy="4525963"/>
          </a:xfrm>
        </p:spPr>
        <p:txBody>
          <a:bodyPr>
            <a:normAutofit/>
          </a:bodyPr>
          <a:lstStyle/>
          <a:p>
            <a:pPr marL="0" indent="0">
              <a:buNone/>
            </a:pPr>
            <a:endParaRPr lang="es-MX" sz="2900" dirty="0" smtClean="0">
              <a:latin typeface="Arial" panose="020B0604020202020204" pitchFamily="34" charset="0"/>
              <a:cs typeface="Arial" panose="020B0604020202020204" pitchFamily="34" charset="0"/>
            </a:endParaRPr>
          </a:p>
          <a:p>
            <a:pPr marL="0" indent="0" algn="just">
              <a:buNone/>
            </a:pPr>
            <a:r>
              <a:rPr lang="es-MX" sz="2500" dirty="0" smtClean="0">
                <a:latin typeface="Arial" panose="020B0604020202020204" pitchFamily="34" charset="0"/>
                <a:cs typeface="Arial" panose="020B0604020202020204" pitchFamily="34" charset="0"/>
              </a:rPr>
              <a:t>El </a:t>
            </a:r>
            <a:r>
              <a:rPr lang="es-MX" sz="2500" dirty="0">
                <a:latin typeface="Arial" panose="020B0604020202020204" pitchFamily="34" charset="0"/>
                <a:cs typeface="Arial" panose="020B0604020202020204" pitchFamily="34" charset="0"/>
              </a:rPr>
              <a:t>agua contaminada no es adecuada y segura para beber y para otros procesos de consumo también. No es adecuado también para fines agrícolas e industriales. La contaminación del agua es el segundo problema ambiental más importante: el primero es la </a:t>
            </a:r>
            <a:r>
              <a:rPr lang="es-MX" sz="2500" b="1" dirty="0">
                <a:latin typeface="Arial" panose="020B0604020202020204" pitchFamily="34" charset="0"/>
                <a:cs typeface="Arial" panose="020B0604020202020204" pitchFamily="34" charset="0"/>
              </a:rPr>
              <a:t>contaminación del aire</a:t>
            </a:r>
            <a:r>
              <a:rPr lang="es-MX" sz="2500" dirty="0">
                <a:latin typeface="Arial" panose="020B0604020202020204" pitchFamily="34" charset="0"/>
                <a:cs typeface="Arial" panose="020B0604020202020204" pitchFamily="34" charset="0"/>
              </a:rPr>
              <a:t>.</a:t>
            </a:r>
          </a:p>
          <a:p>
            <a:endParaRPr lang="es-MX" sz="2500" dirty="0">
              <a:latin typeface="Arial" panose="020B0604020202020204" pitchFamily="34" charset="0"/>
              <a:cs typeface="Arial" panose="020B0604020202020204" pitchFamily="34" charset="0"/>
            </a:endParaRPr>
          </a:p>
          <a:p>
            <a:pPr marL="0" indent="0">
              <a:buNone/>
            </a:pPr>
            <a:endParaRPr lang="es-MX" sz="2500" dirty="0">
              <a:latin typeface="Arial" panose="020B0604020202020204" pitchFamily="34" charset="0"/>
              <a:cs typeface="Arial" panose="020B0604020202020204" pitchFamily="34" charset="0"/>
            </a:endParaRPr>
          </a:p>
          <a:p>
            <a:endParaRPr lang="es-MX" b="1" dirty="0">
              <a:latin typeface="Arial" pitchFamily="34" charset="0"/>
              <a:cs typeface="Arial" pitchFamily="34" charset="0"/>
            </a:endParaRPr>
          </a:p>
        </p:txBody>
      </p:sp>
    </p:spTree>
    <p:extLst>
      <p:ext uri="{BB962C8B-B14F-4D97-AF65-F5344CB8AC3E}">
        <p14:creationId xmlns:p14="http://schemas.microsoft.com/office/powerpoint/2010/main" val="37796338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260648"/>
            <a:ext cx="8229600" cy="864095"/>
          </a:xfrm>
        </p:spPr>
        <p:txBody>
          <a:bodyPr>
            <a:normAutofit/>
          </a:bodyPr>
          <a:lstStyle/>
          <a:p>
            <a:pPr marL="0" indent="0">
              <a:buNone/>
            </a:pPr>
            <a:r>
              <a:rPr lang="es-MX" sz="2500" dirty="0">
                <a:latin typeface="Arial" panose="020B0604020202020204" pitchFamily="34" charset="0"/>
                <a:cs typeface="Arial" panose="020B0604020202020204" pitchFamily="34" charset="0"/>
              </a:rPr>
              <a:t>Las fuentes importantes de contaminación del agua incluyen lo siguiente</a:t>
            </a:r>
            <a:r>
              <a:rPr lang="es-MX" sz="2500" dirty="0" smtClean="0">
                <a:latin typeface="Arial" panose="020B0604020202020204" pitchFamily="34" charset="0"/>
                <a:cs typeface="Arial" panose="020B0604020202020204" pitchFamily="34" charset="0"/>
              </a:rPr>
              <a:t>:</a:t>
            </a:r>
            <a:endParaRPr lang="es-MX" sz="2500" dirty="0">
              <a:latin typeface="Arial" pitchFamily="34" charset="0"/>
              <a:cs typeface="Arial" pitchFamily="34" charset="0"/>
            </a:endParaRPr>
          </a:p>
          <a:p>
            <a:endParaRPr lang="es-MX" sz="2500" dirty="0">
              <a:latin typeface="Arial" pitchFamily="34" charset="0"/>
              <a:cs typeface="Arial" pitchFamily="34" charset="0"/>
            </a:endParaRPr>
          </a:p>
          <a:p>
            <a:pPr marL="0" indent="0">
              <a:buNone/>
            </a:pPr>
            <a:endParaRPr lang="es-MX" sz="2500" dirty="0">
              <a:latin typeface="Arial" pitchFamily="34" charset="0"/>
              <a:cs typeface="Arial" pitchFamily="34" charset="0"/>
            </a:endParaRPr>
          </a:p>
          <a:p>
            <a:endParaRPr lang="es-MX" b="1" dirty="0">
              <a:latin typeface="Arial" pitchFamily="34" charset="0"/>
              <a:cs typeface="Arial" pitchFamily="34" charset="0"/>
            </a:endParaRPr>
          </a:p>
        </p:txBody>
      </p:sp>
      <p:graphicFrame>
        <p:nvGraphicFramePr>
          <p:cNvPr id="2" name="Diagrama 1"/>
          <p:cNvGraphicFramePr/>
          <p:nvPr>
            <p:extLst>
              <p:ext uri="{D42A27DB-BD31-4B8C-83A1-F6EECF244321}">
                <p14:modId xmlns:p14="http://schemas.microsoft.com/office/powerpoint/2010/main" val="2014139434"/>
              </p:ext>
            </p:extLst>
          </p:nvPr>
        </p:nvGraphicFramePr>
        <p:xfrm>
          <a:off x="611560" y="1412776"/>
          <a:ext cx="828092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801892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620688"/>
            <a:ext cx="8229600" cy="4525963"/>
          </a:xfrm>
        </p:spPr>
        <p:txBody>
          <a:bodyPr>
            <a:normAutofit/>
          </a:bodyPr>
          <a:lstStyle/>
          <a:p>
            <a:pPr marL="0" indent="0" algn="just">
              <a:buNone/>
            </a:pPr>
            <a:r>
              <a:rPr lang="es-MX" sz="2500" b="1" dirty="0" smtClean="0">
                <a:latin typeface="Arial" panose="020B0604020202020204" pitchFamily="34" charset="0"/>
                <a:cs typeface="Arial" panose="020B0604020202020204" pitchFamily="34" charset="0"/>
              </a:rPr>
              <a:t>Contaminación del aire</a:t>
            </a:r>
            <a:r>
              <a:rPr lang="es-MX" sz="2500" dirty="0">
                <a:latin typeface="Arial" panose="020B0604020202020204" pitchFamily="34" charset="0"/>
                <a:cs typeface="Arial" panose="020B0604020202020204" pitchFamily="34" charset="0"/>
              </a:rPr>
              <a:t> </a:t>
            </a:r>
            <a:endParaRPr lang="es-MX" sz="2500" dirty="0" smtClean="0">
              <a:latin typeface="Arial" panose="020B0604020202020204" pitchFamily="34" charset="0"/>
              <a:cs typeface="Arial" panose="020B0604020202020204" pitchFamily="34" charset="0"/>
            </a:endParaRPr>
          </a:p>
          <a:p>
            <a:pPr marL="0" indent="0" algn="just">
              <a:buNone/>
            </a:pPr>
            <a:endParaRPr lang="es-MX" sz="2500" dirty="0" smtClean="0">
              <a:latin typeface="Arial" panose="020B0604020202020204" pitchFamily="34" charset="0"/>
              <a:cs typeface="Arial" panose="020B0604020202020204" pitchFamily="34" charset="0"/>
            </a:endParaRPr>
          </a:p>
          <a:p>
            <a:pPr marL="0" indent="0" algn="just">
              <a:buNone/>
            </a:pPr>
            <a:r>
              <a:rPr lang="es-MX" sz="2500" dirty="0">
                <a:latin typeface="Arial" panose="020B0604020202020204" pitchFamily="34" charset="0"/>
                <a:cs typeface="Arial" panose="020B0604020202020204" pitchFamily="34" charset="0"/>
              </a:rPr>
              <a:t>La contaminación del aire se define por la existencia y la integración de los compuestos tóxicos en el ambiente en concentraciones lo suficientemente altas como para causar daño a los seres humanos, los animales y el medio ambiente de la Tierra</a:t>
            </a:r>
            <a:r>
              <a:rPr lang="es-MX" sz="2500" dirty="0" smtClean="0">
                <a:latin typeface="Arial" panose="020B0604020202020204" pitchFamily="34" charset="0"/>
                <a:cs typeface="Arial" panose="020B0604020202020204" pitchFamily="34" charset="0"/>
              </a:rPr>
              <a:t>. </a:t>
            </a:r>
          </a:p>
          <a:p>
            <a:pPr marL="0" indent="0" algn="just">
              <a:buNone/>
            </a:pPr>
            <a:endParaRPr lang="es-MX" sz="2500" dirty="0" smtClean="0">
              <a:latin typeface="Arial" panose="020B0604020202020204" pitchFamily="34" charset="0"/>
              <a:cs typeface="Arial" panose="020B0604020202020204" pitchFamily="34" charset="0"/>
            </a:endParaRPr>
          </a:p>
          <a:p>
            <a:pPr marL="0" indent="0" algn="just">
              <a:buNone/>
            </a:pPr>
            <a:endParaRPr lang="es-MX" sz="2500" dirty="0" smtClean="0">
              <a:latin typeface="Arial" panose="020B0604020202020204" pitchFamily="34" charset="0"/>
              <a:cs typeface="Arial" panose="020B0604020202020204" pitchFamily="34" charset="0"/>
            </a:endParaRPr>
          </a:p>
          <a:p>
            <a:endParaRPr lang="es-MX" b="1" dirty="0">
              <a:latin typeface="Arial" pitchFamily="34" charset="0"/>
              <a:cs typeface="Arial" pitchFamily="34" charset="0"/>
            </a:endParaRPr>
          </a:p>
        </p:txBody>
      </p:sp>
    </p:spTree>
    <p:extLst>
      <p:ext uri="{BB962C8B-B14F-4D97-AF65-F5344CB8AC3E}">
        <p14:creationId xmlns:p14="http://schemas.microsoft.com/office/powerpoint/2010/main" val="41911835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graphicFrame>
        <p:nvGraphicFramePr>
          <p:cNvPr id="4" name="Diagrama 3"/>
          <p:cNvGraphicFramePr/>
          <p:nvPr>
            <p:extLst>
              <p:ext uri="{D42A27DB-BD31-4B8C-83A1-F6EECF244321}">
                <p14:modId xmlns:p14="http://schemas.microsoft.com/office/powerpoint/2010/main" val="3123496830"/>
              </p:ext>
            </p:extLst>
          </p:nvPr>
        </p:nvGraphicFramePr>
        <p:xfrm>
          <a:off x="539552" y="831932"/>
          <a:ext cx="8173416" cy="47683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ángulo 5"/>
          <p:cNvSpPr/>
          <p:nvPr/>
        </p:nvSpPr>
        <p:spPr>
          <a:xfrm>
            <a:off x="539552" y="332656"/>
            <a:ext cx="5412059" cy="477054"/>
          </a:xfrm>
          <a:prstGeom prst="rect">
            <a:avLst/>
          </a:prstGeom>
        </p:spPr>
        <p:txBody>
          <a:bodyPr wrap="none">
            <a:spAutoFit/>
          </a:bodyPr>
          <a:lstStyle/>
          <a:p>
            <a:pPr algn="just"/>
            <a:r>
              <a:rPr lang="es-MX" sz="2500" dirty="0">
                <a:latin typeface="Arial" panose="020B0604020202020204" pitchFamily="34" charset="0"/>
                <a:cs typeface="Arial" panose="020B0604020202020204" pitchFamily="34" charset="0"/>
              </a:rPr>
              <a:t>Causas de la contaminación del aire</a:t>
            </a:r>
            <a:r>
              <a:rPr lang="es-MX"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7805979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6" name="Rectángulo 5"/>
          <p:cNvSpPr/>
          <p:nvPr/>
        </p:nvSpPr>
        <p:spPr>
          <a:xfrm>
            <a:off x="323528" y="1124744"/>
            <a:ext cx="7632848" cy="2015936"/>
          </a:xfrm>
          <a:prstGeom prst="rect">
            <a:avLst/>
          </a:prstGeom>
        </p:spPr>
        <p:txBody>
          <a:bodyPr wrap="square">
            <a:spAutoFit/>
          </a:bodyPr>
          <a:lstStyle/>
          <a:p>
            <a:pPr algn="just"/>
            <a:r>
              <a:rPr lang="es-MX" sz="2500" dirty="0" smtClean="0">
                <a:solidFill>
                  <a:srgbClr val="000000"/>
                </a:solidFill>
                <a:latin typeface="Arial" panose="020B0604020202020204" pitchFamily="34" charset="0"/>
                <a:cs typeface="Arial" panose="020B0604020202020204" pitchFamily="34" charset="0"/>
              </a:rPr>
              <a:t>Efectos de la </a:t>
            </a:r>
            <a:r>
              <a:rPr lang="es-MX" sz="2500" dirty="0">
                <a:solidFill>
                  <a:srgbClr val="000000"/>
                </a:solidFill>
                <a:latin typeface="Arial" panose="020B0604020202020204" pitchFamily="34" charset="0"/>
                <a:cs typeface="Arial" panose="020B0604020202020204" pitchFamily="34" charset="0"/>
              </a:rPr>
              <a:t>contaminación del aire </a:t>
            </a:r>
            <a:r>
              <a:rPr lang="es-MX" sz="2500" dirty="0" smtClean="0">
                <a:solidFill>
                  <a:srgbClr val="000000"/>
                </a:solidFill>
                <a:latin typeface="Arial" panose="020B0604020202020204" pitchFamily="34" charset="0"/>
                <a:cs typeface="Arial" panose="020B0604020202020204" pitchFamily="34" charset="0"/>
              </a:rPr>
              <a:t>es:</a:t>
            </a:r>
          </a:p>
          <a:p>
            <a:pPr algn="just"/>
            <a:endParaRPr lang="es-MX" sz="2500" dirty="0" smtClean="0">
              <a:solidFill>
                <a:srgbClr val="000000"/>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v"/>
            </a:pPr>
            <a:r>
              <a:rPr lang="es-MX" sz="2500" dirty="0" smtClean="0">
                <a:solidFill>
                  <a:srgbClr val="000000"/>
                </a:solidFill>
                <a:latin typeface="Arial" panose="020B0604020202020204" pitchFamily="34" charset="0"/>
                <a:cs typeface="Arial" panose="020B0604020202020204" pitchFamily="34" charset="0"/>
              </a:rPr>
              <a:t>la </a:t>
            </a:r>
            <a:r>
              <a:rPr lang="es-MX" sz="2500" dirty="0">
                <a:solidFill>
                  <a:srgbClr val="000000"/>
                </a:solidFill>
                <a:latin typeface="Arial" panose="020B0604020202020204" pitchFamily="34" charset="0"/>
                <a:cs typeface="Arial" panose="020B0604020202020204" pitchFamily="34" charset="0"/>
              </a:rPr>
              <a:t>fuente de smog, </a:t>
            </a:r>
            <a:endParaRPr lang="es-MX" sz="2500" dirty="0" smtClean="0">
              <a:solidFill>
                <a:srgbClr val="000000"/>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v"/>
            </a:pPr>
            <a:r>
              <a:rPr lang="es-MX" sz="2500" dirty="0" smtClean="0">
                <a:solidFill>
                  <a:srgbClr val="000000"/>
                </a:solidFill>
                <a:latin typeface="Arial" panose="020B0604020202020204" pitchFamily="34" charset="0"/>
                <a:cs typeface="Arial" panose="020B0604020202020204" pitchFamily="34" charset="0"/>
              </a:rPr>
              <a:t>lluvia </a:t>
            </a:r>
            <a:r>
              <a:rPr lang="es-MX" sz="2500" dirty="0">
                <a:solidFill>
                  <a:srgbClr val="000000"/>
                </a:solidFill>
                <a:latin typeface="Arial" panose="020B0604020202020204" pitchFamily="34" charset="0"/>
                <a:cs typeface="Arial" panose="020B0604020202020204" pitchFamily="34" charset="0"/>
              </a:rPr>
              <a:t>ácida y </a:t>
            </a:r>
            <a:endParaRPr lang="es-MX" sz="2500" dirty="0" smtClean="0">
              <a:solidFill>
                <a:srgbClr val="000000"/>
              </a:solidFill>
              <a:latin typeface="Arial" panose="020B0604020202020204" pitchFamily="34" charset="0"/>
              <a:cs typeface="Arial" panose="020B0604020202020204" pitchFamily="34" charset="0"/>
            </a:endParaRPr>
          </a:p>
          <a:p>
            <a:pPr marL="342900" indent="-342900" algn="just">
              <a:buFont typeface="Wingdings" panose="05000000000000000000" pitchFamily="2" charset="2"/>
              <a:buChar char="v"/>
            </a:pPr>
            <a:r>
              <a:rPr lang="es-MX" sz="2500" dirty="0" smtClean="0">
                <a:solidFill>
                  <a:srgbClr val="000000"/>
                </a:solidFill>
                <a:latin typeface="Arial" panose="020B0604020202020204" pitchFamily="34" charset="0"/>
                <a:cs typeface="Arial" panose="020B0604020202020204" pitchFamily="34" charset="0"/>
              </a:rPr>
              <a:t>el </a:t>
            </a:r>
            <a:r>
              <a:rPr lang="es-MX" sz="2500" dirty="0">
                <a:solidFill>
                  <a:srgbClr val="000000"/>
                </a:solidFill>
                <a:latin typeface="Arial" panose="020B0604020202020204" pitchFamily="34" charset="0"/>
                <a:cs typeface="Arial" panose="020B0604020202020204" pitchFamily="34" charset="0"/>
              </a:rPr>
              <a:t>posible calentamiento mundial. </a:t>
            </a:r>
            <a:endParaRPr lang="es-MX" sz="2500" dirty="0" smtClean="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37873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6" name="Rectángulo 5"/>
          <p:cNvSpPr/>
          <p:nvPr/>
        </p:nvSpPr>
        <p:spPr>
          <a:xfrm>
            <a:off x="323528" y="332656"/>
            <a:ext cx="8640960" cy="861774"/>
          </a:xfrm>
          <a:prstGeom prst="rect">
            <a:avLst/>
          </a:prstGeom>
        </p:spPr>
        <p:txBody>
          <a:bodyPr wrap="square">
            <a:spAutoFit/>
          </a:bodyPr>
          <a:lstStyle/>
          <a:p>
            <a:pPr algn="just"/>
            <a:r>
              <a:rPr lang="es-MX" sz="2500" b="1" dirty="0" smtClean="0">
                <a:solidFill>
                  <a:srgbClr val="000000"/>
                </a:solidFill>
                <a:latin typeface="Arial" panose="020B0604020202020204" pitchFamily="34" charset="0"/>
                <a:cs typeface="Arial" panose="020B0604020202020204" pitchFamily="34" charset="0"/>
              </a:rPr>
              <a:t>Contaminación del suelo</a:t>
            </a:r>
          </a:p>
          <a:p>
            <a:pPr marL="342900" indent="-342900" algn="just">
              <a:buFont typeface="Wingdings" panose="05000000000000000000" pitchFamily="2" charset="2"/>
              <a:buChar char="v"/>
            </a:pPr>
            <a:endParaRPr lang="es-MX" sz="2500" dirty="0" smtClean="0">
              <a:solidFill>
                <a:srgbClr val="000000"/>
              </a:solidFill>
              <a:latin typeface="Arial" panose="020B0604020202020204" pitchFamily="34" charset="0"/>
              <a:cs typeface="Arial" panose="020B0604020202020204" pitchFamily="34" charset="0"/>
            </a:endParaRPr>
          </a:p>
        </p:txBody>
      </p:sp>
      <p:sp>
        <p:nvSpPr>
          <p:cNvPr id="2" name="Rectángulo 1"/>
          <p:cNvSpPr/>
          <p:nvPr/>
        </p:nvSpPr>
        <p:spPr>
          <a:xfrm>
            <a:off x="323528" y="1166581"/>
            <a:ext cx="8064896" cy="3170099"/>
          </a:xfrm>
          <a:prstGeom prst="rect">
            <a:avLst/>
          </a:prstGeom>
        </p:spPr>
        <p:txBody>
          <a:bodyPr wrap="square">
            <a:spAutoFit/>
          </a:bodyPr>
          <a:lstStyle/>
          <a:p>
            <a:pPr algn="just"/>
            <a:r>
              <a:rPr lang="es-MX" sz="2500" dirty="0">
                <a:solidFill>
                  <a:srgbClr val="000000"/>
                </a:solidFill>
                <a:latin typeface="Arial" panose="020B0604020202020204" pitchFamily="34" charset="0"/>
                <a:cs typeface="Arial" panose="020B0604020202020204" pitchFamily="34" charset="0"/>
              </a:rPr>
              <a:t>S</a:t>
            </a:r>
            <a:r>
              <a:rPr lang="es-MX" sz="2500" dirty="0" smtClean="0">
                <a:solidFill>
                  <a:srgbClr val="000000"/>
                </a:solidFill>
                <a:latin typeface="Arial" panose="020B0604020202020204" pitchFamily="34" charset="0"/>
                <a:cs typeface="Arial" panose="020B0604020202020204" pitchFamily="34" charset="0"/>
              </a:rPr>
              <a:t>e </a:t>
            </a:r>
            <a:r>
              <a:rPr lang="es-MX" sz="2500" dirty="0">
                <a:solidFill>
                  <a:srgbClr val="000000"/>
                </a:solidFill>
                <a:latin typeface="Arial" panose="020B0604020202020204" pitchFamily="34" charset="0"/>
                <a:cs typeface="Arial" panose="020B0604020202020204" pitchFamily="34" charset="0"/>
              </a:rPr>
              <a:t>refiere a la contaminación del suelo por medio de exceso de fertilizantes, productos químicos, insecticidas, herbicidas, </a:t>
            </a:r>
            <a:r>
              <a:rPr lang="es-MX" sz="2500" dirty="0" smtClean="0">
                <a:solidFill>
                  <a:srgbClr val="000000"/>
                </a:solidFill>
                <a:latin typeface="Arial" panose="020B0604020202020204" pitchFamily="34" charset="0"/>
                <a:cs typeface="Arial" panose="020B0604020202020204" pitchFamily="34" charset="0"/>
              </a:rPr>
              <a:t>pesticidas, entre otros, </a:t>
            </a:r>
            <a:r>
              <a:rPr lang="es-MX" sz="2500" dirty="0">
                <a:solidFill>
                  <a:srgbClr val="000000"/>
                </a:solidFill>
                <a:latin typeface="Arial" panose="020B0604020202020204" pitchFamily="34" charset="0"/>
                <a:cs typeface="Arial" panose="020B0604020202020204" pitchFamily="34" charset="0"/>
              </a:rPr>
              <a:t>provocan contaminación del suelo en la disminución de la calidad del suelo y es causada por la erosión del suelo, el exceso o déficit de humedad, disminución de la nutrientes para las plantas o microorganismos del suelo, y la fluctuación de la temperatura alta.</a:t>
            </a:r>
            <a:endParaRPr lang="es-MX" sz="2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40656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6" name="Rectángulo 5"/>
          <p:cNvSpPr/>
          <p:nvPr/>
        </p:nvSpPr>
        <p:spPr>
          <a:xfrm>
            <a:off x="251520" y="1052736"/>
            <a:ext cx="8568952" cy="3554819"/>
          </a:xfrm>
          <a:prstGeom prst="rect">
            <a:avLst/>
          </a:prstGeom>
        </p:spPr>
        <p:txBody>
          <a:bodyPr wrap="square">
            <a:spAutoFit/>
          </a:bodyPr>
          <a:lstStyle/>
          <a:p>
            <a:pPr algn="just"/>
            <a:r>
              <a:rPr lang="es-MX" sz="2500" dirty="0">
                <a:latin typeface="Arial" panose="020B0604020202020204" pitchFamily="34" charset="0"/>
                <a:cs typeface="Arial" panose="020B0604020202020204" pitchFamily="34" charset="0"/>
              </a:rPr>
              <a:t>La contaminación del </a:t>
            </a:r>
            <a:r>
              <a:rPr lang="es-MX" sz="2500" dirty="0" smtClean="0">
                <a:latin typeface="Arial" panose="020B0604020202020204" pitchFamily="34" charset="0"/>
                <a:cs typeface="Arial" panose="020B0604020202020204" pitchFamily="34" charset="0"/>
              </a:rPr>
              <a:t>suelo, </a:t>
            </a:r>
            <a:r>
              <a:rPr lang="es-MX" sz="2500" dirty="0">
                <a:latin typeface="Arial" panose="020B0604020202020204" pitchFamily="34" charset="0"/>
                <a:cs typeface="Arial" panose="020B0604020202020204" pitchFamily="34" charset="0"/>
              </a:rPr>
              <a:t>en cierto modo, también conduce a la contaminación del aire y la contaminación del agua. La contaminación del suelo conduce naturalmente a la contaminación del aire por la liberación de estos compuestos en la atmósfera y que puedan explotar. La contaminación del suelo también contribuye a la contaminación del agua si las sustancias venenosas filtran a las aguas subterráneas, o si llega a desbordarse contaminado ríos, lagos u océanos</a:t>
            </a:r>
            <a:r>
              <a:rPr lang="es-MX" sz="2500" dirty="0" smtClean="0">
                <a:latin typeface="Arial" panose="020B0604020202020204" pitchFamily="34" charset="0"/>
                <a:cs typeface="Arial" panose="020B0604020202020204" pitchFamily="34" charset="0"/>
              </a:rPr>
              <a:t>.</a:t>
            </a:r>
            <a:r>
              <a:rPr lang="es-MX" sz="2500" dirty="0" smtClean="0">
                <a:solidFill>
                  <a:srgbClr val="000000"/>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482655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6" name="Rectángulo 5"/>
          <p:cNvSpPr/>
          <p:nvPr/>
        </p:nvSpPr>
        <p:spPr>
          <a:xfrm>
            <a:off x="251520" y="1556792"/>
            <a:ext cx="8640960" cy="3170099"/>
          </a:xfrm>
          <a:prstGeom prst="rect">
            <a:avLst/>
          </a:prstGeom>
        </p:spPr>
        <p:txBody>
          <a:bodyPr wrap="square">
            <a:spAutoFit/>
          </a:bodyPr>
          <a:lstStyle/>
          <a:p>
            <a:pPr algn="just"/>
            <a:r>
              <a:rPr lang="es-MX" sz="2500" dirty="0" smtClean="0">
                <a:latin typeface="Arial" panose="020B0604020202020204" pitchFamily="34" charset="0"/>
                <a:cs typeface="Arial" panose="020B0604020202020204" pitchFamily="34" charset="0"/>
              </a:rPr>
              <a:t>Efectos</a:t>
            </a:r>
          </a:p>
          <a:p>
            <a:pPr algn="just"/>
            <a:r>
              <a:rPr lang="es-MX" sz="2500" dirty="0" smtClean="0">
                <a:latin typeface="Arial" panose="020B0604020202020204" pitchFamily="34" charset="0"/>
                <a:cs typeface="Arial" panose="020B0604020202020204" pitchFamily="34" charset="0"/>
              </a:rPr>
              <a:t>Da </a:t>
            </a:r>
            <a:r>
              <a:rPr lang="es-MX" sz="2500" dirty="0">
                <a:latin typeface="Arial" panose="020B0604020202020204" pitchFamily="34" charset="0"/>
                <a:cs typeface="Arial" panose="020B0604020202020204" pitchFamily="34" charset="0"/>
              </a:rPr>
              <a:t>lugar a disminución de la producción agrícola y la consecuente escasez de alimentos. </a:t>
            </a:r>
            <a:endParaRPr lang="es-MX" sz="2500" dirty="0" smtClean="0">
              <a:latin typeface="Arial" panose="020B0604020202020204" pitchFamily="34" charset="0"/>
              <a:cs typeface="Arial" panose="020B0604020202020204" pitchFamily="34" charset="0"/>
            </a:endParaRPr>
          </a:p>
          <a:p>
            <a:pPr algn="just"/>
            <a:r>
              <a:rPr lang="es-MX" sz="2500" dirty="0" smtClean="0">
                <a:latin typeface="Arial" panose="020B0604020202020204" pitchFamily="34" charset="0"/>
                <a:cs typeface="Arial" panose="020B0604020202020204" pitchFamily="34" charset="0"/>
              </a:rPr>
              <a:t>Los </a:t>
            </a:r>
            <a:r>
              <a:rPr lang="es-MX" sz="2500" dirty="0">
                <a:latin typeface="Arial" panose="020B0604020202020204" pitchFamily="34" charset="0"/>
                <a:cs typeface="Arial" panose="020B0604020202020204" pitchFamily="34" charset="0"/>
              </a:rPr>
              <a:t>fertilizantes químicos y pesticidas que se utilizan para aumentar la producción agrícola no sólo degradan el suelo debido a su uso excesivo, sino que también entran en la cadena alimentaria y afectan la salud de las personas que consumen el alimento.</a:t>
            </a:r>
            <a:endParaRPr lang="es-MX" sz="2500" dirty="0" smtClean="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02865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620688"/>
            <a:ext cx="8229600" cy="4525963"/>
          </a:xfrm>
        </p:spPr>
        <p:txBody>
          <a:bodyPr>
            <a:normAutofit/>
          </a:bodyPr>
          <a:lstStyle/>
          <a:p>
            <a:pPr marL="0" indent="0" algn="just">
              <a:buNone/>
            </a:pPr>
            <a:r>
              <a:rPr lang="es-MX" sz="2500" b="1" dirty="0" smtClean="0">
                <a:latin typeface="Arial" panose="020B0604020202020204" pitchFamily="34" charset="0"/>
                <a:cs typeface="Arial" panose="020B0604020202020204" pitchFamily="34" charset="0"/>
              </a:rPr>
              <a:t>Contaminación acústica</a:t>
            </a:r>
            <a:r>
              <a:rPr lang="es-MX" sz="2500" b="1" dirty="0">
                <a:latin typeface="Arial" panose="020B0604020202020204" pitchFamily="34" charset="0"/>
                <a:cs typeface="Arial" panose="020B0604020202020204" pitchFamily="34" charset="0"/>
              </a:rPr>
              <a:t> </a:t>
            </a:r>
            <a:endParaRPr lang="es-MX" sz="2500" b="1" dirty="0" smtClean="0">
              <a:latin typeface="Arial" panose="020B0604020202020204" pitchFamily="34" charset="0"/>
              <a:cs typeface="Arial" panose="020B0604020202020204" pitchFamily="34" charset="0"/>
            </a:endParaRPr>
          </a:p>
          <a:p>
            <a:pPr marL="0" indent="0" algn="just">
              <a:buNone/>
            </a:pPr>
            <a:r>
              <a:rPr lang="es-MX" sz="2500" dirty="0">
                <a:latin typeface="Arial" panose="020B0604020202020204" pitchFamily="34" charset="0"/>
                <a:cs typeface="Arial" panose="020B0604020202020204" pitchFamily="34" charset="0"/>
              </a:rPr>
              <a:t>El ruido es en realidad una palabra latina que le da el </a:t>
            </a:r>
            <a:r>
              <a:rPr lang="es-MX" sz="2500" dirty="0" smtClean="0">
                <a:latin typeface="Arial" panose="020B0604020202020204" pitchFamily="34" charset="0"/>
                <a:cs typeface="Arial" panose="020B0604020202020204" pitchFamily="34" charset="0"/>
              </a:rPr>
              <a:t>significado – Mareo - </a:t>
            </a:r>
            <a:r>
              <a:rPr lang="es-MX" sz="2500" dirty="0">
                <a:latin typeface="Arial" panose="020B0604020202020204" pitchFamily="34" charset="0"/>
                <a:cs typeface="Arial" panose="020B0604020202020204" pitchFamily="34" charset="0"/>
              </a:rPr>
              <a:t>Más comúnmente, se puede afirmar que la sensación de molestia, desagrado o molestia</a:t>
            </a:r>
            <a:r>
              <a:rPr lang="es-MX" sz="2500" dirty="0" smtClean="0">
                <a:latin typeface="Arial" panose="020B0604020202020204" pitchFamily="34" charset="0"/>
                <a:cs typeface="Arial" panose="020B0604020202020204" pitchFamily="34" charset="0"/>
              </a:rPr>
              <a:t>.</a:t>
            </a:r>
          </a:p>
          <a:p>
            <a:pPr marL="0" indent="0" algn="just">
              <a:buNone/>
            </a:pPr>
            <a:r>
              <a:rPr lang="es-MX" sz="2500" dirty="0">
                <a:latin typeface="Arial" panose="020B0604020202020204" pitchFamily="34" charset="0"/>
                <a:cs typeface="Arial" panose="020B0604020202020204" pitchFamily="34" charset="0"/>
              </a:rPr>
              <a:t>la contaminación acústica es el tipo de contaminación que se produce por diferentes fuentes de audio que está causando la sensación de irritación, distracción para nuestro medio ambiente. Esta contaminación no es no sólo perturbar el medio ambiente sino que también produce daño a nuestra humanidad.</a:t>
            </a:r>
          </a:p>
        </p:txBody>
      </p:sp>
    </p:spTree>
    <p:extLst>
      <p:ext uri="{BB962C8B-B14F-4D97-AF65-F5344CB8AC3E}">
        <p14:creationId xmlns:p14="http://schemas.microsoft.com/office/powerpoint/2010/main" val="26624648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latin typeface="Arial" panose="020B0604020202020204" pitchFamily="34" charset="0"/>
                <a:cs typeface="Arial" panose="020B0604020202020204" pitchFamily="34" charset="0"/>
              </a:rPr>
              <a:t>Contaminación de los diferentes medios</a:t>
            </a:r>
            <a:endParaRPr lang="es-MX" dirty="0"/>
          </a:p>
        </p:txBody>
      </p:sp>
      <p:sp>
        <p:nvSpPr>
          <p:cNvPr id="3" name="2 Marcador de contenido"/>
          <p:cNvSpPr>
            <a:spLocks noGrp="1"/>
          </p:cNvSpPr>
          <p:nvPr>
            <p:ph idx="1"/>
          </p:nvPr>
        </p:nvSpPr>
        <p:spPr/>
        <p:txBody>
          <a:bodyPr>
            <a:normAutofit fontScale="70000" lnSpcReduction="20000"/>
          </a:bodyPr>
          <a:lstStyle/>
          <a:p>
            <a:pPr marL="0" indent="0" algn="ctr">
              <a:buNone/>
            </a:pPr>
            <a:r>
              <a:rPr lang="es-MX" sz="3600" b="1" dirty="0">
                <a:latin typeface="Arial" pitchFamily="34" charset="0"/>
                <a:cs typeface="Arial" pitchFamily="34" charset="0"/>
              </a:rPr>
              <a:t>Resumen</a:t>
            </a:r>
          </a:p>
          <a:p>
            <a:pPr marL="0" indent="0" algn="just">
              <a:buNone/>
            </a:pPr>
            <a:r>
              <a:rPr lang="es-MX" sz="3600" dirty="0" smtClean="0">
                <a:latin typeface="Arial" panose="020B0604020202020204" pitchFamily="34" charset="0"/>
                <a:cs typeface="Arial" panose="020B0604020202020204" pitchFamily="34" charset="0"/>
              </a:rPr>
              <a:t>Contaminación. Alterar </a:t>
            </a:r>
            <a:r>
              <a:rPr lang="es-MX" sz="3600" dirty="0">
                <a:latin typeface="Arial" panose="020B0604020202020204" pitchFamily="34" charset="0"/>
                <a:cs typeface="Arial" panose="020B0604020202020204" pitchFamily="34" charset="0"/>
              </a:rPr>
              <a:t>nocivamente la pureza o las condiciones normales de una cosa o un medio por agentes químicos o físicos.</a:t>
            </a:r>
          </a:p>
          <a:p>
            <a:pPr marL="0" indent="0" algn="just">
              <a:buNone/>
            </a:pPr>
            <a:r>
              <a:rPr lang="es-MX" sz="3600" dirty="0" smtClean="0">
                <a:latin typeface="Arial" pitchFamily="34" charset="0"/>
                <a:cs typeface="Arial" pitchFamily="34" charset="0"/>
              </a:rPr>
              <a:t>Diferentes tipos de contaminantes están clasificados por su parte afectan o resultan por la causa de contaminación particular.</a:t>
            </a:r>
            <a:r>
              <a:rPr lang="es-MX" sz="3600" b="1" dirty="0" smtClean="0">
                <a:latin typeface="Arial" pitchFamily="34" charset="0"/>
                <a:cs typeface="Arial" pitchFamily="34" charset="0"/>
              </a:rPr>
              <a:t> </a:t>
            </a:r>
            <a:endParaRPr lang="es-MX" sz="3600" b="1" dirty="0">
              <a:latin typeface="Arial" pitchFamily="34" charset="0"/>
              <a:cs typeface="Arial" pitchFamily="34" charset="0"/>
            </a:endParaRPr>
          </a:p>
          <a:p>
            <a:endParaRPr lang="es-MX" b="1" dirty="0">
              <a:latin typeface="Arial" pitchFamily="34" charset="0"/>
              <a:cs typeface="Arial" pitchFamily="34" charset="0"/>
            </a:endParaRPr>
          </a:p>
          <a:p>
            <a:pPr marL="0" indent="0">
              <a:buNone/>
            </a:pPr>
            <a:endParaRPr lang="es-MX" b="1" dirty="0">
              <a:latin typeface="Arial" pitchFamily="34" charset="0"/>
              <a:cs typeface="Arial" pitchFamily="34" charset="0"/>
            </a:endParaRPr>
          </a:p>
          <a:p>
            <a:endParaRPr lang="es-MX" b="1" dirty="0">
              <a:latin typeface="Arial" pitchFamily="34" charset="0"/>
              <a:cs typeface="Arial" pitchFamily="34" charset="0"/>
            </a:endParaRPr>
          </a:p>
          <a:p>
            <a:pPr marL="0" indent="0">
              <a:buNone/>
            </a:pPr>
            <a:endParaRPr lang="es-MX" b="1" dirty="0">
              <a:latin typeface="Arial" pitchFamily="34" charset="0"/>
              <a:cs typeface="Arial" pitchFamily="34" charset="0"/>
            </a:endParaRPr>
          </a:p>
          <a:p>
            <a:pPr marL="0" indent="0">
              <a:buNone/>
            </a:pPr>
            <a:r>
              <a:rPr lang="es-MX" b="1" dirty="0" err="1" smtClean="0">
                <a:latin typeface="Arial" pitchFamily="34" charset="0"/>
                <a:cs typeface="Arial" pitchFamily="34" charset="0"/>
              </a:rPr>
              <a:t>Keywords</a:t>
            </a:r>
            <a:r>
              <a:rPr lang="es-MX" b="1" dirty="0" smtClean="0">
                <a:latin typeface="Arial" pitchFamily="34" charset="0"/>
                <a:cs typeface="Arial" pitchFamily="34" charset="0"/>
              </a:rPr>
              <a:t>: Contaminación </a:t>
            </a:r>
            <a:r>
              <a:rPr lang="es-MX" b="1" dirty="0" smtClean="0">
                <a:latin typeface="Arial" pitchFamily="34" charset="0"/>
                <a:cs typeface="Arial" pitchFamily="34" charset="0"/>
              </a:rPr>
              <a:t>aire, agua, </a:t>
            </a:r>
            <a:r>
              <a:rPr lang="es-MX" b="1" smtClean="0">
                <a:latin typeface="Arial" pitchFamily="34" charset="0"/>
                <a:cs typeface="Arial" pitchFamily="34" charset="0"/>
              </a:rPr>
              <a:t>residuos </a:t>
            </a:r>
            <a:r>
              <a:rPr lang="es-MX" b="1" smtClean="0">
                <a:latin typeface="Arial" pitchFamily="34" charset="0"/>
                <a:cs typeface="Arial" pitchFamily="34" charset="0"/>
              </a:rPr>
              <a:t>sólidos</a:t>
            </a:r>
            <a:endParaRPr lang="es-MX" dirty="0"/>
          </a:p>
        </p:txBody>
      </p:sp>
    </p:spTree>
    <p:extLst>
      <p:ext uri="{BB962C8B-B14F-4D97-AF65-F5344CB8AC3E}">
        <p14:creationId xmlns:p14="http://schemas.microsoft.com/office/powerpoint/2010/main" val="28627176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404664"/>
            <a:ext cx="8885062" cy="5112568"/>
          </a:xfrm>
        </p:spPr>
        <p:txBody>
          <a:bodyPr>
            <a:normAutofit/>
          </a:bodyPr>
          <a:lstStyle/>
          <a:p>
            <a:pPr marL="0" indent="0" algn="just">
              <a:buNone/>
            </a:pPr>
            <a:r>
              <a:rPr lang="es-MX" sz="2500" dirty="0">
                <a:latin typeface="Arial" panose="020B0604020202020204" pitchFamily="34" charset="0"/>
                <a:cs typeface="Arial" panose="020B0604020202020204" pitchFamily="34" charset="0"/>
              </a:rPr>
              <a:t> </a:t>
            </a:r>
            <a:endParaRPr lang="es-MX" sz="2500" dirty="0" smtClean="0">
              <a:latin typeface="Arial" panose="020B0604020202020204" pitchFamily="34" charset="0"/>
              <a:cs typeface="Arial" panose="020B0604020202020204" pitchFamily="34" charset="0"/>
            </a:endParaRPr>
          </a:p>
        </p:txBody>
      </p:sp>
      <p:graphicFrame>
        <p:nvGraphicFramePr>
          <p:cNvPr id="2" name="Diagrama 1"/>
          <p:cNvGraphicFramePr/>
          <p:nvPr>
            <p:extLst>
              <p:ext uri="{D42A27DB-BD31-4B8C-83A1-F6EECF244321}">
                <p14:modId xmlns:p14="http://schemas.microsoft.com/office/powerpoint/2010/main" val="4280407468"/>
              </p:ext>
            </p:extLst>
          </p:nvPr>
        </p:nvGraphicFramePr>
        <p:xfrm>
          <a:off x="827584" y="620688"/>
          <a:ext cx="7848872"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931647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620688"/>
            <a:ext cx="8229600" cy="4525963"/>
          </a:xfrm>
        </p:spPr>
        <p:txBody>
          <a:bodyPr>
            <a:normAutofit/>
          </a:bodyPr>
          <a:lstStyle/>
          <a:p>
            <a:pPr marL="0" indent="0" algn="just">
              <a:buNone/>
            </a:pPr>
            <a:r>
              <a:rPr lang="es-MX" sz="2500" dirty="0">
                <a:latin typeface="Arial" panose="020B0604020202020204" pitchFamily="34" charset="0"/>
                <a:cs typeface="Arial" panose="020B0604020202020204" pitchFamily="34" charset="0"/>
              </a:rPr>
              <a:t> </a:t>
            </a:r>
            <a:endParaRPr lang="es-MX" sz="2500" dirty="0" smtClean="0">
              <a:latin typeface="Arial" panose="020B0604020202020204" pitchFamily="34" charset="0"/>
              <a:cs typeface="Arial" panose="020B0604020202020204" pitchFamily="34" charset="0"/>
            </a:endParaRPr>
          </a:p>
        </p:txBody>
      </p:sp>
      <p:graphicFrame>
        <p:nvGraphicFramePr>
          <p:cNvPr id="2" name="Diagrama 1"/>
          <p:cNvGraphicFramePr/>
          <p:nvPr>
            <p:extLst>
              <p:ext uri="{D42A27DB-BD31-4B8C-83A1-F6EECF244321}">
                <p14:modId xmlns:p14="http://schemas.microsoft.com/office/powerpoint/2010/main" val="3264150268"/>
              </p:ext>
            </p:extLst>
          </p:nvPr>
        </p:nvGraphicFramePr>
        <p:xfrm>
          <a:off x="683568" y="404665"/>
          <a:ext cx="8280920" cy="47419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953014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620688"/>
            <a:ext cx="8229600" cy="4525963"/>
          </a:xfrm>
        </p:spPr>
        <p:txBody>
          <a:bodyPr>
            <a:normAutofit/>
          </a:bodyPr>
          <a:lstStyle/>
          <a:p>
            <a:pPr marL="0" indent="0" algn="just">
              <a:buNone/>
            </a:pPr>
            <a:r>
              <a:rPr lang="es-MX" sz="2500" b="1" dirty="0" smtClean="0">
                <a:latin typeface="Arial" panose="020B0604020202020204" pitchFamily="34" charset="0"/>
                <a:cs typeface="Arial" panose="020B0604020202020204" pitchFamily="34" charset="0"/>
              </a:rPr>
              <a:t>Contaminación lumínica</a:t>
            </a:r>
          </a:p>
          <a:p>
            <a:pPr marL="0" indent="0" algn="just">
              <a:buNone/>
            </a:pPr>
            <a:endParaRPr lang="es-MX" sz="2500" b="1" dirty="0" smtClean="0">
              <a:latin typeface="Arial" panose="020B0604020202020204" pitchFamily="34" charset="0"/>
              <a:cs typeface="Arial" panose="020B0604020202020204" pitchFamily="34" charset="0"/>
            </a:endParaRPr>
          </a:p>
          <a:p>
            <a:pPr marL="0" indent="0" algn="just">
              <a:buNone/>
            </a:pPr>
            <a:r>
              <a:rPr lang="es-MX" sz="2500" dirty="0">
                <a:latin typeface="Arial" panose="020B0604020202020204" pitchFamily="34" charset="0"/>
                <a:cs typeface="Arial" panose="020B0604020202020204" pitchFamily="34" charset="0"/>
              </a:rPr>
              <a:t>La Asociación Internacional Cielo Oscuro define la </a:t>
            </a:r>
            <a:r>
              <a:rPr lang="es-MX" sz="2500" dirty="0" smtClean="0">
                <a:latin typeface="Arial" panose="020B0604020202020204" pitchFamily="34" charset="0"/>
                <a:cs typeface="Arial" panose="020B0604020202020204" pitchFamily="34" charset="0"/>
              </a:rPr>
              <a:t>contaminación</a:t>
            </a:r>
            <a:r>
              <a:rPr lang="es-MX" sz="2500" dirty="0">
                <a:latin typeface="Arial" panose="020B0604020202020204" pitchFamily="34" charset="0"/>
                <a:cs typeface="Arial" panose="020B0604020202020204" pitchFamily="34" charset="0"/>
              </a:rPr>
              <a:t> lumínica a los efectos nocivos de la luz artificial en la atmósfera de la Tierra y el medio ambiente</a:t>
            </a:r>
            <a:r>
              <a:rPr lang="es-MX" sz="2500" dirty="0" smtClean="0">
                <a:latin typeface="Arial" panose="020B0604020202020204" pitchFamily="34" charset="0"/>
                <a:cs typeface="Arial" panose="020B0604020202020204" pitchFamily="34" charset="0"/>
              </a:rPr>
              <a:t>.</a:t>
            </a:r>
          </a:p>
          <a:p>
            <a:pPr marL="0" indent="0" algn="just">
              <a:buNone/>
            </a:pPr>
            <a:endParaRPr lang="es-MX" sz="2500" dirty="0">
              <a:latin typeface="Arial" panose="020B0604020202020204" pitchFamily="34" charset="0"/>
              <a:cs typeface="Arial" panose="020B0604020202020204" pitchFamily="34" charset="0"/>
            </a:endParaRPr>
          </a:p>
          <a:p>
            <a:pPr marL="0" indent="0" algn="just">
              <a:buNone/>
            </a:pPr>
            <a:r>
              <a:rPr lang="es-MX" sz="2500" dirty="0">
                <a:latin typeface="Arial" panose="020B0604020202020204" pitchFamily="34" charset="0"/>
                <a:cs typeface="Arial" panose="020B0604020202020204" pitchFamily="34" charset="0"/>
              </a:rPr>
              <a:t>La oscuridad ayuda a regular el reloj biológico humano y, debido a la exposición excesiva a la luz, el reloj biológico está siendo perturbado. </a:t>
            </a:r>
            <a:endParaRPr lang="es-MX" sz="2500" dirty="0" smtClean="0">
              <a:latin typeface="Arial" panose="020B0604020202020204" pitchFamily="34" charset="0"/>
              <a:cs typeface="Arial" panose="020B0604020202020204" pitchFamily="34" charset="0"/>
            </a:endParaRPr>
          </a:p>
          <a:p>
            <a:pPr marL="0" indent="0" algn="just">
              <a:buNone/>
            </a:pPr>
            <a:endParaRPr lang="es-MX" sz="2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41822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graphicFrame>
        <p:nvGraphicFramePr>
          <p:cNvPr id="7" name="Diagrama 6"/>
          <p:cNvGraphicFramePr/>
          <p:nvPr>
            <p:extLst>
              <p:ext uri="{D42A27DB-BD31-4B8C-83A1-F6EECF244321}">
                <p14:modId xmlns:p14="http://schemas.microsoft.com/office/powerpoint/2010/main" val="4121431997"/>
              </p:ext>
            </p:extLst>
          </p:nvPr>
        </p:nvGraphicFramePr>
        <p:xfrm>
          <a:off x="395536" y="908720"/>
          <a:ext cx="8208912" cy="43673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081660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620688"/>
            <a:ext cx="8229600" cy="4525963"/>
          </a:xfrm>
        </p:spPr>
        <p:txBody>
          <a:bodyPr>
            <a:normAutofit/>
          </a:bodyPr>
          <a:lstStyle/>
          <a:p>
            <a:pPr marL="0" indent="0" algn="just">
              <a:buNone/>
            </a:pPr>
            <a:r>
              <a:rPr lang="es-MX" sz="2500" b="1" dirty="0" smtClean="0">
                <a:latin typeface="Arial" panose="020B0604020202020204" pitchFamily="34" charset="0"/>
                <a:cs typeface="Arial" panose="020B0604020202020204" pitchFamily="34" charset="0"/>
              </a:rPr>
              <a:t>Contaminación térmica</a:t>
            </a:r>
            <a:r>
              <a:rPr lang="es-MX" sz="2500" b="1" dirty="0">
                <a:latin typeface="Arial" panose="020B0604020202020204" pitchFamily="34" charset="0"/>
                <a:cs typeface="Arial" panose="020B0604020202020204" pitchFamily="34" charset="0"/>
              </a:rPr>
              <a:t> </a:t>
            </a:r>
            <a:endParaRPr lang="es-MX" sz="2500" b="1" dirty="0" smtClean="0">
              <a:latin typeface="Arial" panose="020B0604020202020204" pitchFamily="34" charset="0"/>
              <a:cs typeface="Arial" panose="020B0604020202020204" pitchFamily="34" charset="0"/>
            </a:endParaRPr>
          </a:p>
          <a:p>
            <a:pPr marL="0" indent="0" algn="just">
              <a:buNone/>
            </a:pPr>
            <a:endParaRPr lang="es-MX" sz="2500" b="1" dirty="0" smtClean="0">
              <a:latin typeface="Arial" panose="020B0604020202020204" pitchFamily="34" charset="0"/>
              <a:cs typeface="Arial" panose="020B0604020202020204" pitchFamily="34" charset="0"/>
            </a:endParaRPr>
          </a:p>
          <a:p>
            <a:pPr marL="0" indent="0" algn="just">
              <a:buNone/>
            </a:pPr>
            <a:r>
              <a:rPr lang="es-MX" sz="2500" dirty="0">
                <a:latin typeface="Arial" panose="020B0604020202020204" pitchFamily="34" charset="0"/>
                <a:cs typeface="Arial" panose="020B0604020202020204" pitchFamily="34" charset="0"/>
              </a:rPr>
              <a:t>La contaminación térmica se refiere a la adición de grandes cantidades de calor residual para el medio ambiente, las causas de la contaminación térmica son casi las mismas que las que causa la contaminación del aire.</a:t>
            </a:r>
          </a:p>
        </p:txBody>
      </p:sp>
    </p:spTree>
    <p:extLst>
      <p:ext uri="{BB962C8B-B14F-4D97-AF65-F5344CB8AC3E}">
        <p14:creationId xmlns:p14="http://schemas.microsoft.com/office/powerpoint/2010/main" val="25784985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620688"/>
            <a:ext cx="8229600" cy="4525963"/>
          </a:xfrm>
        </p:spPr>
        <p:txBody>
          <a:bodyPr>
            <a:normAutofit/>
          </a:bodyPr>
          <a:lstStyle/>
          <a:p>
            <a:pPr marL="0" indent="0">
              <a:buNone/>
            </a:pPr>
            <a:r>
              <a:rPr lang="es-MX" sz="2500" dirty="0" smtClean="0">
                <a:latin typeface="Arial" pitchFamily="34" charset="0"/>
                <a:cs typeface="Arial" pitchFamily="34" charset="0"/>
              </a:rPr>
              <a:t>Efectos de  la contaminación térmica</a:t>
            </a:r>
          </a:p>
          <a:p>
            <a:pPr marL="0" indent="0">
              <a:buNone/>
            </a:pPr>
            <a:endParaRPr lang="es-MX" sz="2500" dirty="0" smtClean="0">
              <a:latin typeface="Arial" pitchFamily="34" charset="0"/>
              <a:cs typeface="Arial" pitchFamily="34" charset="0"/>
            </a:endParaRPr>
          </a:p>
          <a:p>
            <a:pPr>
              <a:buFont typeface="Wingdings" panose="05000000000000000000" pitchFamily="2" charset="2"/>
              <a:buChar char="v"/>
            </a:pPr>
            <a:r>
              <a:rPr lang="es-MX" sz="2500" dirty="0">
                <a:latin typeface="Arial" panose="020B0604020202020204" pitchFamily="34" charset="0"/>
                <a:cs typeface="Arial" panose="020B0604020202020204" pitchFamily="34" charset="0"/>
              </a:rPr>
              <a:t>El calor residual liberado por las plantas de energía añade al medio </a:t>
            </a:r>
            <a:r>
              <a:rPr lang="es-MX" sz="2500" dirty="0" smtClean="0">
                <a:latin typeface="Arial" panose="020B0604020202020204" pitchFamily="34" charset="0"/>
                <a:cs typeface="Arial" panose="020B0604020202020204" pitchFamily="34" charset="0"/>
              </a:rPr>
              <a:t>ambiente </a:t>
            </a:r>
            <a:r>
              <a:rPr lang="es-MX" sz="2500" dirty="0">
                <a:latin typeface="Arial" panose="020B0604020202020204" pitchFamily="34" charset="0"/>
                <a:cs typeface="Arial" panose="020B0604020202020204" pitchFamily="34" charset="0"/>
              </a:rPr>
              <a:t>y afecta severamente sus habitantes</a:t>
            </a:r>
            <a:r>
              <a:rPr lang="es-MX" sz="2500" dirty="0" smtClean="0">
                <a:latin typeface="Arial" panose="020B0604020202020204" pitchFamily="34" charset="0"/>
                <a:cs typeface="Arial" panose="020B0604020202020204" pitchFamily="34" charset="0"/>
              </a:rPr>
              <a:t>.</a:t>
            </a:r>
          </a:p>
          <a:p>
            <a:pPr>
              <a:buFont typeface="Wingdings" panose="05000000000000000000" pitchFamily="2" charset="2"/>
              <a:buChar char="v"/>
            </a:pPr>
            <a:r>
              <a:rPr lang="es-MX" sz="2500" dirty="0">
                <a:latin typeface="Arial" panose="020B0604020202020204" pitchFamily="34" charset="0"/>
                <a:cs typeface="Arial" panose="020B0604020202020204" pitchFamily="34" charset="0"/>
              </a:rPr>
              <a:t> </a:t>
            </a:r>
            <a:r>
              <a:rPr lang="es-MX" sz="2500" dirty="0" smtClean="0">
                <a:latin typeface="Arial" panose="020B0604020202020204" pitchFamily="34" charset="0"/>
                <a:cs typeface="Arial" panose="020B0604020202020204" pitchFamily="34" charset="0"/>
              </a:rPr>
              <a:t>Eleva </a:t>
            </a:r>
            <a:r>
              <a:rPr lang="es-MX" sz="2500" dirty="0">
                <a:latin typeface="Arial" panose="020B0604020202020204" pitchFamily="34" charset="0"/>
                <a:cs typeface="Arial" panose="020B0604020202020204" pitchFamily="34" charset="0"/>
              </a:rPr>
              <a:t>la temperatura del aire de manera drástica, lo que contribuye al calentamiento </a:t>
            </a:r>
            <a:r>
              <a:rPr lang="es-MX" sz="2500" dirty="0" smtClean="0">
                <a:latin typeface="Arial" panose="020B0604020202020204" pitchFamily="34" charset="0"/>
                <a:cs typeface="Arial" panose="020B0604020202020204" pitchFamily="34" charset="0"/>
              </a:rPr>
              <a:t>global</a:t>
            </a:r>
          </a:p>
          <a:p>
            <a:pPr>
              <a:buFont typeface="Wingdings" panose="05000000000000000000" pitchFamily="2" charset="2"/>
              <a:buChar char="v"/>
            </a:pPr>
            <a:r>
              <a:rPr lang="es-MX" sz="2500" dirty="0">
                <a:latin typeface="Arial" panose="020B0604020202020204" pitchFamily="34" charset="0"/>
                <a:cs typeface="Arial" panose="020B0604020202020204" pitchFamily="34" charset="0"/>
              </a:rPr>
              <a:t>Calentamiento de agua debido a la contaminación térmica altera la ecología </a:t>
            </a:r>
            <a:r>
              <a:rPr lang="es-MX" sz="2500" dirty="0" smtClean="0">
                <a:latin typeface="Arial" panose="020B0604020202020204" pitchFamily="34" charset="0"/>
                <a:cs typeface="Arial" panose="020B0604020202020204" pitchFamily="34" charset="0"/>
              </a:rPr>
              <a:t>marina</a:t>
            </a:r>
            <a:r>
              <a:rPr lang="es-MX" sz="2500" dirty="0" smtClean="0"/>
              <a:t>.</a:t>
            </a:r>
            <a:endParaRPr lang="es-MX" sz="2500" dirty="0">
              <a:latin typeface="Arial" pitchFamily="34" charset="0"/>
              <a:cs typeface="Arial" pitchFamily="34" charset="0"/>
            </a:endParaRPr>
          </a:p>
        </p:txBody>
      </p:sp>
    </p:spTree>
    <p:extLst>
      <p:ext uri="{BB962C8B-B14F-4D97-AF65-F5344CB8AC3E}">
        <p14:creationId xmlns:p14="http://schemas.microsoft.com/office/powerpoint/2010/main" val="29167660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620688"/>
            <a:ext cx="8229600" cy="4525963"/>
          </a:xfrm>
        </p:spPr>
        <p:txBody>
          <a:bodyPr>
            <a:normAutofit/>
          </a:bodyPr>
          <a:lstStyle/>
          <a:p>
            <a:pPr marL="0" indent="0" algn="just">
              <a:buNone/>
            </a:pPr>
            <a:r>
              <a:rPr lang="es-MX" sz="2500" b="1" dirty="0" smtClean="0">
                <a:latin typeface="Arial" panose="020B0604020202020204" pitchFamily="34" charset="0"/>
                <a:cs typeface="Arial" panose="020B0604020202020204" pitchFamily="34" charset="0"/>
              </a:rPr>
              <a:t>Contaminación radiactiva</a:t>
            </a:r>
          </a:p>
          <a:p>
            <a:pPr marL="0" indent="0" algn="just">
              <a:buNone/>
            </a:pPr>
            <a:r>
              <a:rPr lang="es-MX" sz="2500" dirty="0" smtClean="0">
                <a:latin typeface="Arial" panose="020B0604020202020204" pitchFamily="34" charset="0"/>
                <a:cs typeface="Arial" panose="020B0604020202020204" pitchFamily="34" charset="0"/>
              </a:rPr>
              <a:t>Los </a:t>
            </a:r>
            <a:r>
              <a:rPr lang="es-MX" sz="2500" dirty="0">
                <a:latin typeface="Arial" panose="020B0604020202020204" pitchFamily="34" charset="0"/>
                <a:cs typeface="Arial" panose="020B0604020202020204" pitchFamily="34" charset="0"/>
              </a:rPr>
              <a:t>desechos radiactivos son residuos que contienen material radiactivo. Los desechos radiactivos son generalmente subproductos de la generación de energía nuclear y otras aplicaciones de la fisión nuclear o tecnología nuclear, como la investigación y la medicina. Los residuos radiactivos son peligrosos para la salud humana y el medio ambiente, y está regulado por las agencias gubernamentales con el fin de proteger la salud humana y el medio ambiente.</a:t>
            </a:r>
          </a:p>
        </p:txBody>
      </p:sp>
    </p:spTree>
    <p:extLst>
      <p:ext uri="{BB962C8B-B14F-4D97-AF65-F5344CB8AC3E}">
        <p14:creationId xmlns:p14="http://schemas.microsoft.com/office/powerpoint/2010/main" val="320685302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2498" y="188640"/>
            <a:ext cx="8568952" cy="1296144"/>
          </a:xfrm>
        </p:spPr>
        <p:txBody>
          <a:bodyPr>
            <a:normAutofit/>
          </a:bodyPr>
          <a:lstStyle/>
          <a:p>
            <a:pPr marL="0" indent="0" algn="just">
              <a:buNone/>
            </a:pPr>
            <a:r>
              <a:rPr lang="es-MX" sz="2500" dirty="0">
                <a:latin typeface="Arial" panose="020B0604020202020204" pitchFamily="34" charset="0"/>
                <a:cs typeface="Arial" panose="020B0604020202020204" pitchFamily="34" charset="0"/>
              </a:rPr>
              <a:t>P</a:t>
            </a:r>
            <a:r>
              <a:rPr lang="es-MX" sz="2500" dirty="0" smtClean="0">
                <a:latin typeface="Arial" panose="020B0604020202020204" pitchFamily="34" charset="0"/>
                <a:cs typeface="Arial" panose="020B0604020202020204" pitchFamily="34" charset="0"/>
              </a:rPr>
              <a:t>rincipales </a:t>
            </a:r>
            <a:r>
              <a:rPr lang="es-MX" sz="2500" dirty="0">
                <a:latin typeface="Arial" panose="020B0604020202020204" pitchFamily="34" charset="0"/>
                <a:cs typeface="Arial" panose="020B0604020202020204" pitchFamily="34" charset="0"/>
              </a:rPr>
              <a:t>fuentes </a:t>
            </a:r>
            <a:r>
              <a:rPr lang="es-MX" sz="2500" dirty="0" smtClean="0">
                <a:latin typeface="Arial" panose="020B0604020202020204" pitchFamily="34" charset="0"/>
                <a:cs typeface="Arial" panose="020B0604020202020204" pitchFamily="34" charset="0"/>
              </a:rPr>
              <a:t>responsable </a:t>
            </a:r>
            <a:r>
              <a:rPr lang="es-MX" sz="2500" dirty="0">
                <a:latin typeface="Arial" panose="020B0604020202020204" pitchFamily="34" charset="0"/>
                <a:cs typeface="Arial" panose="020B0604020202020204" pitchFamily="34" charset="0"/>
              </a:rPr>
              <a:t>de causar la contaminación </a:t>
            </a:r>
            <a:r>
              <a:rPr lang="es-MX" sz="2500" dirty="0" smtClean="0">
                <a:latin typeface="Arial" panose="020B0604020202020204" pitchFamily="34" charset="0"/>
                <a:cs typeface="Arial" panose="020B0604020202020204" pitchFamily="34" charset="0"/>
              </a:rPr>
              <a:t>radiactiva:</a:t>
            </a:r>
          </a:p>
          <a:p>
            <a:pPr marL="0" indent="0" algn="just">
              <a:buNone/>
            </a:pPr>
            <a:endParaRPr lang="es-MX" sz="2500" dirty="0">
              <a:latin typeface="Arial" pitchFamily="34" charset="0"/>
              <a:cs typeface="Arial" pitchFamily="34" charset="0"/>
            </a:endParaRPr>
          </a:p>
        </p:txBody>
      </p:sp>
      <p:graphicFrame>
        <p:nvGraphicFramePr>
          <p:cNvPr id="2" name="Diagrama 1"/>
          <p:cNvGraphicFramePr/>
          <p:nvPr>
            <p:extLst>
              <p:ext uri="{D42A27DB-BD31-4B8C-83A1-F6EECF244321}">
                <p14:modId xmlns:p14="http://schemas.microsoft.com/office/powerpoint/2010/main" val="2627971067"/>
              </p:ext>
            </p:extLst>
          </p:nvPr>
        </p:nvGraphicFramePr>
        <p:xfrm>
          <a:off x="251520" y="1397000"/>
          <a:ext cx="8640960" cy="43362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09531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Rectángulo 1"/>
          <p:cNvSpPr/>
          <p:nvPr/>
        </p:nvSpPr>
        <p:spPr>
          <a:xfrm>
            <a:off x="323528" y="620688"/>
            <a:ext cx="8568952" cy="6247864"/>
          </a:xfrm>
          <a:prstGeom prst="rect">
            <a:avLst/>
          </a:prstGeom>
        </p:spPr>
        <p:txBody>
          <a:bodyPr wrap="square">
            <a:spAutoFit/>
          </a:bodyPr>
          <a:lstStyle/>
          <a:p>
            <a:pPr fontAlgn="base"/>
            <a:r>
              <a:rPr lang="es-MX" sz="2500" dirty="0">
                <a:solidFill>
                  <a:srgbClr val="000000"/>
                </a:solidFill>
                <a:latin typeface="Arial" panose="020B0604020202020204" pitchFamily="34" charset="0"/>
                <a:cs typeface="Arial" panose="020B0604020202020204" pitchFamily="34" charset="0"/>
              </a:rPr>
              <a:t>La contaminación atmosférica no es un fenómeno constante o regular </a:t>
            </a:r>
            <a:r>
              <a:rPr lang="es-MX" sz="2500" dirty="0" smtClean="0">
                <a:solidFill>
                  <a:srgbClr val="000000"/>
                </a:solidFill>
                <a:latin typeface="Arial" panose="020B0604020202020204" pitchFamily="34" charset="0"/>
                <a:cs typeface="Arial" panose="020B0604020202020204" pitchFamily="34" charset="0"/>
              </a:rPr>
              <a:t>pueden </a:t>
            </a:r>
            <a:r>
              <a:rPr lang="es-MX" sz="2500" dirty="0">
                <a:solidFill>
                  <a:srgbClr val="000000"/>
                </a:solidFill>
                <a:latin typeface="Arial" panose="020B0604020202020204" pitchFamily="34" charset="0"/>
                <a:cs typeface="Arial" panose="020B0604020202020204" pitchFamily="34" charset="0"/>
              </a:rPr>
              <a:t>variar con el tiempo y las condiciones. </a:t>
            </a:r>
            <a:endParaRPr lang="es-MX" sz="2500" dirty="0" smtClean="0">
              <a:solidFill>
                <a:srgbClr val="000000"/>
              </a:solidFill>
              <a:latin typeface="Arial" panose="020B0604020202020204" pitchFamily="34" charset="0"/>
              <a:cs typeface="Arial" panose="020B0604020202020204" pitchFamily="34" charset="0"/>
            </a:endParaRPr>
          </a:p>
          <a:p>
            <a:pPr fontAlgn="base"/>
            <a:endParaRPr lang="es-MX" sz="2500" dirty="0">
              <a:solidFill>
                <a:srgbClr val="000000"/>
              </a:solidFill>
              <a:latin typeface="Arial" panose="020B0604020202020204" pitchFamily="34" charset="0"/>
              <a:cs typeface="Arial" panose="020B0604020202020204" pitchFamily="34" charset="0"/>
            </a:endParaRPr>
          </a:p>
          <a:p>
            <a:pPr fontAlgn="base"/>
            <a:r>
              <a:rPr lang="es-MX" sz="2500" dirty="0" smtClean="0">
                <a:solidFill>
                  <a:srgbClr val="000000"/>
                </a:solidFill>
                <a:latin typeface="Arial" panose="020B0604020202020204" pitchFamily="34" charset="0"/>
                <a:cs typeface="Arial" panose="020B0604020202020204" pitchFamily="34" charset="0"/>
              </a:rPr>
              <a:t>Los </a:t>
            </a:r>
            <a:r>
              <a:rPr lang="es-MX" sz="2500" dirty="0">
                <a:solidFill>
                  <a:srgbClr val="000000"/>
                </a:solidFill>
                <a:latin typeface="Arial" panose="020B0604020202020204" pitchFamily="34" charset="0"/>
                <a:cs typeface="Arial" panose="020B0604020202020204" pitchFamily="34" charset="0"/>
              </a:rPr>
              <a:t>tres principales tipos de condiciones son</a:t>
            </a:r>
            <a:r>
              <a:rPr lang="es-MX" sz="2500" dirty="0" smtClean="0">
                <a:solidFill>
                  <a:srgbClr val="000000"/>
                </a:solidFill>
                <a:latin typeface="Arial" panose="020B0604020202020204" pitchFamily="34" charset="0"/>
                <a:cs typeface="Arial" panose="020B0604020202020204" pitchFamily="34" charset="0"/>
              </a:rPr>
              <a:t>:</a:t>
            </a:r>
          </a:p>
          <a:p>
            <a:pPr fontAlgn="base"/>
            <a:r>
              <a:rPr lang="es-MX" sz="2500" dirty="0" smtClean="0">
                <a:solidFill>
                  <a:srgbClr val="000000"/>
                </a:solidFill>
                <a:latin typeface="Arial" panose="020B0604020202020204" pitchFamily="34" charset="0"/>
                <a:cs typeface="Arial" panose="020B0604020202020204" pitchFamily="34" charset="0"/>
              </a:rPr>
              <a:t>    </a:t>
            </a:r>
            <a:endParaRPr lang="es-MX" sz="2500" dirty="0">
              <a:solidFill>
                <a:srgbClr val="000000"/>
              </a:solidFill>
              <a:latin typeface="Arial" panose="020B0604020202020204" pitchFamily="34" charset="0"/>
              <a:cs typeface="Arial" panose="020B0604020202020204" pitchFamily="34" charset="0"/>
            </a:endParaRPr>
          </a:p>
          <a:p>
            <a:pPr lvl="4" fontAlgn="base"/>
            <a:r>
              <a:rPr lang="es-MX" sz="2500" dirty="0" smtClean="0">
                <a:solidFill>
                  <a:srgbClr val="000000"/>
                </a:solidFill>
                <a:latin typeface="Arial" panose="020B0604020202020204" pitchFamily="34" charset="0"/>
                <a:cs typeface="Arial" panose="020B0604020202020204" pitchFamily="34" charset="0"/>
              </a:rPr>
              <a:t>Contaminación continua</a:t>
            </a:r>
          </a:p>
          <a:p>
            <a:pPr lvl="4" fontAlgn="base"/>
            <a:r>
              <a:rPr lang="es-MX" sz="2500" dirty="0" smtClean="0">
                <a:solidFill>
                  <a:srgbClr val="000000"/>
                </a:solidFill>
                <a:latin typeface="Arial" panose="020B0604020202020204" pitchFamily="34" charset="0"/>
                <a:cs typeface="Arial" panose="020B0604020202020204" pitchFamily="34" charset="0"/>
              </a:rPr>
              <a:t>Contaminación accidental</a:t>
            </a:r>
          </a:p>
          <a:p>
            <a:pPr lvl="4" fontAlgn="base"/>
            <a:r>
              <a:rPr lang="es-MX" sz="2500" dirty="0" smtClean="0">
                <a:solidFill>
                  <a:srgbClr val="000000"/>
                </a:solidFill>
                <a:latin typeface="Arial" panose="020B0604020202020204" pitchFamily="34" charset="0"/>
                <a:cs typeface="Arial" panose="020B0604020202020204" pitchFamily="34" charset="0"/>
              </a:rPr>
              <a:t>Contaminación ocasional</a:t>
            </a:r>
          </a:p>
          <a:p>
            <a:pPr lvl="4" fontAlgn="base"/>
            <a:endParaRPr lang="es-MX" sz="2500" dirty="0" smtClean="0">
              <a:solidFill>
                <a:srgbClr val="000000"/>
              </a:solidFill>
              <a:latin typeface="Arial" panose="020B0604020202020204" pitchFamily="34" charset="0"/>
              <a:cs typeface="Arial" panose="020B0604020202020204" pitchFamily="34" charset="0"/>
            </a:endParaRPr>
          </a:p>
          <a:p>
            <a:pPr fontAlgn="base"/>
            <a:endParaRPr lang="es-MX" sz="2500" dirty="0">
              <a:solidFill>
                <a:srgbClr val="000000"/>
              </a:solidFill>
              <a:latin typeface="Arial" panose="020B0604020202020204" pitchFamily="34" charset="0"/>
              <a:cs typeface="Arial" panose="020B0604020202020204" pitchFamily="34" charset="0"/>
            </a:endParaRPr>
          </a:p>
          <a:p>
            <a:pPr fontAlgn="base"/>
            <a:endParaRPr lang="es-MX" sz="2500" dirty="0" smtClean="0">
              <a:solidFill>
                <a:srgbClr val="000000"/>
              </a:solidFill>
              <a:latin typeface="Arial" panose="020B0604020202020204" pitchFamily="34" charset="0"/>
              <a:cs typeface="Arial" panose="020B0604020202020204" pitchFamily="34" charset="0"/>
            </a:endParaRPr>
          </a:p>
          <a:p>
            <a:pPr fontAlgn="base"/>
            <a:endParaRPr lang="es-MX" sz="2500" dirty="0">
              <a:solidFill>
                <a:srgbClr val="000000"/>
              </a:solidFill>
              <a:latin typeface="Arial" panose="020B0604020202020204" pitchFamily="34" charset="0"/>
              <a:cs typeface="Arial" panose="020B0604020202020204" pitchFamily="34" charset="0"/>
            </a:endParaRPr>
          </a:p>
          <a:p>
            <a:pPr fontAlgn="base"/>
            <a:endParaRPr lang="es-MX" sz="2500" dirty="0" smtClean="0">
              <a:solidFill>
                <a:srgbClr val="000000"/>
              </a:solidFill>
              <a:latin typeface="Arial" panose="020B0604020202020204" pitchFamily="34" charset="0"/>
              <a:cs typeface="Arial" panose="020B0604020202020204" pitchFamily="34" charset="0"/>
            </a:endParaRPr>
          </a:p>
          <a:p>
            <a:pPr fontAlgn="base"/>
            <a:endParaRPr lang="es-MX" sz="2500" dirty="0">
              <a:solidFill>
                <a:srgbClr val="000000"/>
              </a:solidFill>
              <a:latin typeface="Arial" panose="020B0604020202020204" pitchFamily="34" charset="0"/>
              <a:cs typeface="Arial" panose="020B0604020202020204" pitchFamily="34" charset="0"/>
            </a:endParaRPr>
          </a:p>
          <a:p>
            <a:pPr fontAlgn="base"/>
            <a:endParaRPr lang="es-MX" sz="2500" dirty="0">
              <a:solidFill>
                <a:srgbClr val="000000"/>
              </a:solidFill>
              <a:latin typeface="Arial" panose="020B0604020202020204" pitchFamily="34" charset="0"/>
              <a:cs typeface="Arial" panose="020B0604020202020204" pitchFamily="34" charset="0"/>
            </a:endParaRPr>
          </a:p>
        </p:txBody>
      </p:sp>
      <p:sp>
        <p:nvSpPr>
          <p:cNvPr id="4" name="Llaves 3"/>
          <p:cNvSpPr/>
          <p:nvPr/>
        </p:nvSpPr>
        <p:spPr>
          <a:xfrm>
            <a:off x="1907704" y="2780928"/>
            <a:ext cx="4320480" cy="1656184"/>
          </a:xfrm>
          <a:prstGeom prst="brace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a:p>
        </p:txBody>
      </p:sp>
    </p:spTree>
    <p:extLst>
      <p:ext uri="{BB962C8B-B14F-4D97-AF65-F5344CB8AC3E}">
        <p14:creationId xmlns:p14="http://schemas.microsoft.com/office/powerpoint/2010/main" val="357251026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620688"/>
            <a:ext cx="8352928" cy="4525963"/>
          </a:xfrm>
        </p:spPr>
        <p:txBody>
          <a:bodyPr>
            <a:normAutofit/>
          </a:bodyPr>
          <a:lstStyle/>
          <a:p>
            <a:pPr marL="0" indent="0" algn="just">
              <a:buNone/>
            </a:pPr>
            <a:r>
              <a:rPr lang="es-MX" sz="2500" dirty="0" smtClean="0">
                <a:latin typeface="Arial" pitchFamily="34" charset="0"/>
                <a:cs typeface="Arial" pitchFamily="34" charset="0"/>
              </a:rPr>
              <a:t>Los contaminantes que son dañinos para el ser humano y los seres vivos y que disminuyen la calidad original de los diversos componentes de la naturaleza se manifestarán de manera diferente, dependiendo el tipo de elemento.</a:t>
            </a:r>
          </a:p>
          <a:p>
            <a:pPr marL="0" indent="0">
              <a:buNone/>
            </a:pPr>
            <a:endParaRPr lang="es-MX" sz="2500" dirty="0" smtClean="0">
              <a:latin typeface="Arial" pitchFamily="34" charset="0"/>
              <a:cs typeface="Arial" pitchFamily="34" charset="0"/>
            </a:endParaRPr>
          </a:p>
          <a:p>
            <a:pPr marL="0" indent="0">
              <a:buNone/>
            </a:pPr>
            <a:r>
              <a:rPr lang="es-MX" sz="2500" dirty="0" smtClean="0">
                <a:latin typeface="Arial" pitchFamily="34" charset="0"/>
                <a:cs typeface="Arial" pitchFamily="34" charset="0"/>
              </a:rPr>
              <a:t>Contaminación del suelo</a:t>
            </a:r>
          </a:p>
          <a:p>
            <a:pPr marL="0" indent="0" algn="just">
              <a:buNone/>
            </a:pPr>
            <a:r>
              <a:rPr lang="es-MX" sz="2500" dirty="0" smtClean="0">
                <a:latin typeface="Arial" pitchFamily="34" charset="0"/>
                <a:cs typeface="Arial" pitchFamily="34" charset="0"/>
              </a:rPr>
              <a:t>Su capacidad de difusión será considerablemente menor en el tiempo y en el espacio que en el agua y a su vez menor que si se encuentra en el aire.</a:t>
            </a:r>
          </a:p>
          <a:p>
            <a:endParaRPr lang="es-MX" sz="2500" dirty="0">
              <a:latin typeface="Arial" pitchFamily="34" charset="0"/>
              <a:cs typeface="Arial" pitchFamily="34" charset="0"/>
            </a:endParaRPr>
          </a:p>
          <a:p>
            <a:pPr marL="0" indent="0">
              <a:buNone/>
            </a:pPr>
            <a:endParaRPr lang="es-MX" sz="2500" dirty="0">
              <a:latin typeface="Arial" pitchFamily="34" charset="0"/>
              <a:cs typeface="Arial" pitchFamily="34" charset="0"/>
            </a:endParaRPr>
          </a:p>
          <a:p>
            <a:endParaRPr lang="es-MX" b="1" dirty="0">
              <a:latin typeface="Arial" pitchFamily="34" charset="0"/>
              <a:cs typeface="Arial" pitchFamily="34" charset="0"/>
            </a:endParaRPr>
          </a:p>
        </p:txBody>
      </p:sp>
    </p:spTree>
    <p:extLst>
      <p:ext uri="{BB962C8B-B14F-4D97-AF65-F5344CB8AC3E}">
        <p14:creationId xmlns:p14="http://schemas.microsoft.com/office/powerpoint/2010/main" val="21398862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latin typeface="Arial" panose="020B0604020202020204" pitchFamily="34" charset="0"/>
                <a:cs typeface="Arial" panose="020B0604020202020204" pitchFamily="34" charset="0"/>
              </a:rPr>
              <a:t>Contaminación de los diferentes medios</a:t>
            </a:r>
            <a:endParaRPr lang="es-MX" dirty="0"/>
          </a:p>
        </p:txBody>
      </p:sp>
      <p:sp>
        <p:nvSpPr>
          <p:cNvPr id="3" name="2 Marcador de contenido"/>
          <p:cNvSpPr>
            <a:spLocks noGrp="1"/>
          </p:cNvSpPr>
          <p:nvPr>
            <p:ph idx="1"/>
          </p:nvPr>
        </p:nvSpPr>
        <p:spPr>
          <a:xfrm>
            <a:off x="457200" y="1844824"/>
            <a:ext cx="8229600" cy="4281339"/>
          </a:xfrm>
        </p:spPr>
        <p:txBody>
          <a:bodyPr>
            <a:normAutofit fontScale="92500" lnSpcReduction="20000"/>
          </a:bodyPr>
          <a:lstStyle/>
          <a:p>
            <a:pPr marL="0" indent="0" algn="ctr">
              <a:buNone/>
            </a:pPr>
            <a:r>
              <a:rPr lang="es-MX" sz="2700" b="1" dirty="0" err="1" smtClean="0">
                <a:latin typeface="Arial" pitchFamily="34" charset="0"/>
                <a:cs typeface="Arial" pitchFamily="34" charset="0"/>
              </a:rPr>
              <a:t>Abstract</a:t>
            </a:r>
            <a:endParaRPr lang="es-MX" sz="2700" b="1" dirty="0">
              <a:latin typeface="Arial" pitchFamily="34" charset="0"/>
              <a:cs typeface="Arial" pitchFamily="34" charset="0"/>
            </a:endParaRPr>
          </a:p>
          <a:p>
            <a:pPr marL="0" indent="0" algn="just">
              <a:buNone/>
            </a:pPr>
            <a:r>
              <a:rPr lang="en-US" sz="2700" dirty="0">
                <a:latin typeface="Arial" pitchFamily="34" charset="0"/>
                <a:cs typeface="Arial" pitchFamily="34" charset="0"/>
              </a:rPr>
              <a:t>Contamination. Harm to alter the purity or normal conditions of a thing or a medium by chemical or physical agents.</a:t>
            </a:r>
          </a:p>
          <a:p>
            <a:pPr marL="0" indent="0" algn="just">
              <a:buNone/>
            </a:pPr>
            <a:r>
              <a:rPr lang="en-US" sz="2700" dirty="0">
                <a:latin typeface="Arial" pitchFamily="34" charset="0"/>
                <a:cs typeface="Arial" pitchFamily="34" charset="0"/>
              </a:rPr>
              <a:t>Different types of contaminants are classified on their part affect or result because of particular contamination.</a:t>
            </a:r>
          </a:p>
          <a:p>
            <a:endParaRPr lang="es-MX" b="1" dirty="0">
              <a:latin typeface="Arial" pitchFamily="34" charset="0"/>
              <a:cs typeface="Arial" pitchFamily="34" charset="0"/>
            </a:endParaRPr>
          </a:p>
          <a:p>
            <a:endParaRPr lang="es-MX" b="1" dirty="0">
              <a:latin typeface="Arial" pitchFamily="34" charset="0"/>
              <a:cs typeface="Arial" pitchFamily="34" charset="0"/>
            </a:endParaRPr>
          </a:p>
          <a:p>
            <a:pPr marL="0" indent="0">
              <a:buNone/>
            </a:pPr>
            <a:endParaRPr lang="es-MX" b="1" dirty="0">
              <a:latin typeface="Arial" pitchFamily="34" charset="0"/>
              <a:cs typeface="Arial" pitchFamily="34" charset="0"/>
            </a:endParaRPr>
          </a:p>
          <a:p>
            <a:pPr marL="0" indent="0">
              <a:buNone/>
            </a:pPr>
            <a:r>
              <a:rPr lang="es-MX" b="1" dirty="0" err="1" smtClean="0">
                <a:latin typeface="Arial" pitchFamily="34" charset="0"/>
                <a:cs typeface="Arial" pitchFamily="34" charset="0"/>
              </a:rPr>
              <a:t>Keywords</a:t>
            </a:r>
            <a:r>
              <a:rPr lang="es-MX" b="1" dirty="0" smtClean="0">
                <a:latin typeface="Arial" pitchFamily="34" charset="0"/>
                <a:cs typeface="Arial" pitchFamily="34" charset="0"/>
              </a:rPr>
              <a:t>:</a:t>
            </a:r>
            <a:r>
              <a:rPr lang="en-US" b="1" dirty="0" smtClean="0">
                <a:latin typeface="Arial" pitchFamily="34" charset="0"/>
                <a:cs typeface="Arial" pitchFamily="34" charset="0"/>
              </a:rPr>
              <a:t>Pollution </a:t>
            </a:r>
            <a:r>
              <a:rPr lang="en-US" b="1" dirty="0">
                <a:latin typeface="Arial" pitchFamily="34" charset="0"/>
                <a:cs typeface="Arial" pitchFamily="34" charset="0"/>
              </a:rPr>
              <a:t>air, water, solid waste</a:t>
            </a:r>
            <a:endParaRPr lang="es-MX" dirty="0"/>
          </a:p>
        </p:txBody>
      </p:sp>
    </p:spTree>
    <p:extLst>
      <p:ext uri="{BB962C8B-B14F-4D97-AF65-F5344CB8AC3E}">
        <p14:creationId xmlns:p14="http://schemas.microsoft.com/office/powerpoint/2010/main" val="14203590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5995" y="1196752"/>
            <a:ext cx="8229600" cy="4525963"/>
          </a:xfrm>
        </p:spPr>
        <p:txBody>
          <a:bodyPr>
            <a:normAutofit/>
          </a:bodyPr>
          <a:lstStyle/>
          <a:p>
            <a:endParaRPr lang="es-MX" sz="2500" dirty="0">
              <a:latin typeface="Arial" pitchFamily="34" charset="0"/>
              <a:cs typeface="Arial" pitchFamily="34" charset="0"/>
            </a:endParaRPr>
          </a:p>
          <a:p>
            <a:pPr marL="0" indent="0">
              <a:buNone/>
            </a:pPr>
            <a:endParaRPr lang="es-MX" sz="2500" dirty="0" smtClean="0">
              <a:latin typeface="Arial" pitchFamily="34" charset="0"/>
              <a:cs typeface="Arial" pitchFamily="34" charset="0"/>
            </a:endParaRPr>
          </a:p>
          <a:p>
            <a:pPr marL="0" indent="0">
              <a:buNone/>
            </a:pPr>
            <a:endParaRPr lang="es-MX" sz="2500" dirty="0" smtClean="0">
              <a:latin typeface="Arial" pitchFamily="34" charset="0"/>
              <a:cs typeface="Arial" pitchFamily="34" charset="0"/>
            </a:endParaRPr>
          </a:p>
          <a:p>
            <a:pPr marL="0" indent="0">
              <a:buNone/>
            </a:pPr>
            <a:r>
              <a:rPr lang="es-MX" sz="2500" dirty="0" smtClean="0">
                <a:latin typeface="Arial" pitchFamily="34" charset="0"/>
                <a:cs typeface="Arial" pitchFamily="34" charset="0"/>
              </a:rPr>
              <a:t>Componente natural que se enfoque</a:t>
            </a:r>
          </a:p>
          <a:p>
            <a:pPr marL="0" indent="0">
              <a:buNone/>
            </a:pPr>
            <a:r>
              <a:rPr lang="es-MX" sz="2500" dirty="0" smtClean="0">
                <a:latin typeface="Arial" pitchFamily="34" charset="0"/>
                <a:cs typeface="Arial" pitchFamily="34" charset="0"/>
              </a:rPr>
              <a:t>* </a:t>
            </a:r>
            <a:r>
              <a:rPr lang="es-MX" dirty="0" smtClean="0">
                <a:latin typeface="Arial" pitchFamily="34" charset="0"/>
                <a:cs typeface="Arial" pitchFamily="34" charset="0"/>
              </a:rPr>
              <a:t>suelo</a:t>
            </a:r>
          </a:p>
          <a:p>
            <a:pPr>
              <a:buFont typeface="Wingdings" panose="05000000000000000000" pitchFamily="2" charset="2"/>
              <a:buChar char="ü"/>
            </a:pPr>
            <a:r>
              <a:rPr lang="es-MX" sz="2500" dirty="0" smtClean="0">
                <a:latin typeface="Arial" pitchFamily="34" charset="0"/>
                <a:cs typeface="Arial" pitchFamily="34" charset="0"/>
              </a:rPr>
              <a:t>Permeabilidad </a:t>
            </a:r>
          </a:p>
          <a:p>
            <a:pPr>
              <a:buFont typeface="Wingdings" panose="05000000000000000000" pitchFamily="2" charset="2"/>
              <a:buChar char="ü"/>
            </a:pPr>
            <a:r>
              <a:rPr lang="es-MX" sz="2500" dirty="0" smtClean="0">
                <a:latin typeface="Arial" pitchFamily="34" charset="0"/>
                <a:cs typeface="Arial" pitchFamily="34" charset="0"/>
              </a:rPr>
              <a:t>Presencia de ciertos materiales  capaces de reaccionar químicamente   o diluirse</a:t>
            </a:r>
          </a:p>
          <a:p>
            <a:pPr>
              <a:buFont typeface="Wingdings" panose="05000000000000000000" pitchFamily="2" charset="2"/>
              <a:buChar char="ü"/>
            </a:pPr>
            <a:endParaRPr lang="es-MX" sz="2500" dirty="0" smtClean="0">
              <a:latin typeface="Arial" pitchFamily="34" charset="0"/>
              <a:cs typeface="Arial" pitchFamily="34" charset="0"/>
            </a:endParaRPr>
          </a:p>
          <a:p>
            <a:pPr marL="0" indent="0">
              <a:buNone/>
            </a:pPr>
            <a:endParaRPr lang="es-MX" sz="2500" dirty="0">
              <a:latin typeface="Arial" pitchFamily="34" charset="0"/>
              <a:cs typeface="Arial" pitchFamily="34" charset="0"/>
            </a:endParaRPr>
          </a:p>
        </p:txBody>
      </p:sp>
      <p:sp>
        <p:nvSpPr>
          <p:cNvPr id="4" name="Título 3"/>
          <p:cNvSpPr>
            <a:spLocks noGrp="1"/>
          </p:cNvSpPr>
          <p:nvPr>
            <p:ph type="title"/>
          </p:nvPr>
        </p:nvSpPr>
        <p:spPr>
          <a:xfrm>
            <a:off x="251520" y="0"/>
            <a:ext cx="8640960" cy="1700808"/>
          </a:xfrm>
        </p:spPr>
        <p:txBody>
          <a:bodyPr>
            <a:noAutofit/>
          </a:bodyPr>
          <a:lstStyle/>
          <a:p>
            <a:r>
              <a:rPr lang="es-MX" dirty="0" smtClean="0">
                <a:latin typeface="Arial" panose="020B0604020202020204" pitchFamily="34" charset="0"/>
                <a:cs typeface="Arial" panose="020B0604020202020204" pitchFamily="34" charset="0"/>
              </a:rPr>
              <a:t/>
            </a:r>
            <a:br>
              <a:rPr lang="es-MX" dirty="0" smtClean="0">
                <a:latin typeface="Arial" panose="020B0604020202020204" pitchFamily="34" charset="0"/>
                <a:cs typeface="Arial" panose="020B0604020202020204" pitchFamily="34" charset="0"/>
              </a:rPr>
            </a:br>
            <a:r>
              <a:rPr lang="es-MX" dirty="0" smtClean="0">
                <a:latin typeface="Arial" panose="020B0604020202020204" pitchFamily="34" charset="0"/>
                <a:cs typeface="Arial" panose="020B0604020202020204" pitchFamily="34" charset="0"/>
              </a:rPr>
              <a:t>Factores que influyen en los diferentes tipos de contaminantes</a:t>
            </a:r>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53080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611560" y="1268760"/>
            <a:ext cx="8229600" cy="4525963"/>
          </a:xfrm>
        </p:spPr>
        <p:txBody>
          <a:bodyPr>
            <a:normAutofit/>
          </a:bodyPr>
          <a:lstStyle/>
          <a:p>
            <a:pPr marL="0" indent="0">
              <a:buNone/>
            </a:pPr>
            <a:r>
              <a:rPr lang="es-MX" sz="2500" dirty="0" smtClean="0">
                <a:latin typeface="Arial" pitchFamily="34" charset="0"/>
                <a:cs typeface="Arial" pitchFamily="34" charset="0"/>
              </a:rPr>
              <a:t>Corrientes  o  quietas</a:t>
            </a:r>
          </a:p>
          <a:p>
            <a:pPr marL="0" indent="0">
              <a:buNone/>
            </a:pPr>
            <a:endParaRPr lang="es-MX" sz="2500" dirty="0">
              <a:latin typeface="Arial" pitchFamily="34" charset="0"/>
              <a:cs typeface="Arial" pitchFamily="34" charset="0"/>
            </a:endParaRPr>
          </a:p>
          <a:p>
            <a:pPr marL="0" indent="0">
              <a:buNone/>
            </a:pPr>
            <a:r>
              <a:rPr lang="es-MX" sz="2500" dirty="0" smtClean="0">
                <a:latin typeface="Arial" pitchFamily="34" charset="0"/>
                <a:cs typeface="Arial" pitchFamily="34" charset="0"/>
              </a:rPr>
              <a:t>Los océanos , las corrientes además de los obstáculos físicos  presente por masas continentales, islas entre otros.</a:t>
            </a:r>
          </a:p>
          <a:p>
            <a:pPr marL="0" indent="0">
              <a:buNone/>
            </a:pPr>
            <a:endParaRPr lang="es-MX" sz="2500" dirty="0">
              <a:latin typeface="Arial" pitchFamily="34" charset="0"/>
              <a:cs typeface="Arial" pitchFamily="34" charset="0"/>
            </a:endParaRPr>
          </a:p>
          <a:p>
            <a:pPr marL="0" indent="0">
              <a:buNone/>
            </a:pPr>
            <a:r>
              <a:rPr lang="es-MX" sz="2500" dirty="0" smtClean="0">
                <a:latin typeface="Arial" pitchFamily="34" charset="0"/>
                <a:cs typeface="Arial" pitchFamily="34" charset="0"/>
              </a:rPr>
              <a:t>La temperatura  del agua que es determinante en movimientos verticales.</a:t>
            </a:r>
          </a:p>
          <a:p>
            <a:pPr marL="0" indent="0">
              <a:buNone/>
            </a:pPr>
            <a:endParaRPr lang="es-MX" sz="2500" dirty="0">
              <a:latin typeface="Arial" pitchFamily="34" charset="0"/>
              <a:cs typeface="Arial" pitchFamily="34" charset="0"/>
            </a:endParaRPr>
          </a:p>
        </p:txBody>
      </p:sp>
      <p:sp>
        <p:nvSpPr>
          <p:cNvPr id="4" name="Título 3"/>
          <p:cNvSpPr>
            <a:spLocks noGrp="1"/>
          </p:cNvSpPr>
          <p:nvPr>
            <p:ph type="title"/>
          </p:nvPr>
        </p:nvSpPr>
        <p:spPr>
          <a:xfrm>
            <a:off x="457200" y="0"/>
            <a:ext cx="8229600" cy="1143000"/>
          </a:xfrm>
        </p:spPr>
        <p:txBody>
          <a:bodyPr/>
          <a:lstStyle/>
          <a:p>
            <a:r>
              <a:rPr lang="es-MX" dirty="0" smtClean="0">
                <a:latin typeface="Arial" panose="020B0604020202020204" pitchFamily="34" charset="0"/>
                <a:cs typeface="Arial" panose="020B0604020202020204" pitchFamily="34" charset="0"/>
              </a:rPr>
              <a:t>En las aguas continentales </a:t>
            </a:r>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327587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260648"/>
            <a:ext cx="8589640" cy="5400600"/>
          </a:xfrm>
        </p:spPr>
        <p:txBody>
          <a:bodyPr>
            <a:normAutofit lnSpcReduction="10000"/>
          </a:bodyPr>
          <a:lstStyle/>
          <a:p>
            <a:pPr marL="0" indent="0">
              <a:buNone/>
            </a:pPr>
            <a:r>
              <a:rPr lang="es-MX" sz="2500" dirty="0" smtClean="0">
                <a:latin typeface="Arial" pitchFamily="34" charset="0"/>
                <a:cs typeface="Arial" pitchFamily="34" charset="0"/>
              </a:rPr>
              <a:t>En la atmósfera se presenta  factores como:</a:t>
            </a:r>
          </a:p>
          <a:p>
            <a:pPr marL="0" indent="0">
              <a:buNone/>
            </a:pPr>
            <a:endParaRPr lang="es-MX" sz="2500" dirty="0" smtClean="0">
              <a:latin typeface="Arial" pitchFamily="34" charset="0"/>
              <a:cs typeface="Arial" pitchFamily="34" charset="0"/>
            </a:endParaRPr>
          </a:p>
          <a:p>
            <a:pPr marL="0" indent="0">
              <a:buNone/>
            </a:pPr>
            <a:r>
              <a:rPr lang="es-MX" sz="2500" dirty="0">
                <a:latin typeface="Arial" pitchFamily="34" charset="0"/>
                <a:cs typeface="Arial" pitchFamily="34" charset="0"/>
              </a:rPr>
              <a:t> </a:t>
            </a:r>
            <a:r>
              <a:rPr lang="es-MX" sz="2500" dirty="0" smtClean="0">
                <a:latin typeface="Arial" pitchFamily="34" charset="0"/>
                <a:cs typeface="Arial" pitchFamily="34" charset="0"/>
              </a:rPr>
              <a:t>                               Temperatura</a:t>
            </a:r>
            <a:endParaRPr lang="es-MX" sz="2500" dirty="0">
              <a:latin typeface="Arial" pitchFamily="34" charset="0"/>
              <a:cs typeface="Arial" pitchFamily="34" charset="0"/>
            </a:endParaRPr>
          </a:p>
          <a:p>
            <a:pPr marL="0" indent="0">
              <a:buNone/>
            </a:pPr>
            <a:r>
              <a:rPr lang="es-MX" sz="2500" dirty="0" smtClean="0">
                <a:latin typeface="Arial" pitchFamily="34" charset="0"/>
                <a:cs typeface="Arial" pitchFamily="34" charset="0"/>
              </a:rPr>
              <a:t>                               Viento</a:t>
            </a:r>
          </a:p>
          <a:p>
            <a:pPr marL="0" indent="0">
              <a:buNone/>
            </a:pPr>
            <a:r>
              <a:rPr lang="es-MX" sz="2500" dirty="0">
                <a:latin typeface="Arial" pitchFamily="34" charset="0"/>
                <a:cs typeface="Arial" pitchFamily="34" charset="0"/>
              </a:rPr>
              <a:t> </a:t>
            </a:r>
            <a:r>
              <a:rPr lang="es-MX" sz="2500" dirty="0" smtClean="0">
                <a:latin typeface="Arial" pitchFamily="34" charset="0"/>
                <a:cs typeface="Arial" pitchFamily="34" charset="0"/>
              </a:rPr>
              <a:t>                            Presión</a:t>
            </a:r>
          </a:p>
          <a:p>
            <a:pPr marL="0" indent="0">
              <a:buNone/>
            </a:pPr>
            <a:r>
              <a:rPr lang="es-MX" sz="2500" dirty="0">
                <a:latin typeface="Arial" pitchFamily="34" charset="0"/>
                <a:cs typeface="Arial" pitchFamily="34" charset="0"/>
              </a:rPr>
              <a:t> </a:t>
            </a:r>
            <a:r>
              <a:rPr lang="es-MX" sz="2500" dirty="0" smtClean="0">
                <a:latin typeface="Arial" pitchFamily="34" charset="0"/>
                <a:cs typeface="Arial" pitchFamily="34" charset="0"/>
              </a:rPr>
              <a:t>                         Barreras físicas y</a:t>
            </a:r>
          </a:p>
          <a:p>
            <a:pPr marL="0" indent="0">
              <a:buNone/>
            </a:pPr>
            <a:r>
              <a:rPr lang="es-MX" sz="2500" dirty="0" smtClean="0">
                <a:latin typeface="Arial" pitchFamily="34" charset="0"/>
                <a:cs typeface="Arial" pitchFamily="34" charset="0"/>
              </a:rPr>
              <a:t>                       Lluvia                          </a:t>
            </a:r>
          </a:p>
          <a:p>
            <a:pPr marL="0" indent="0" algn="ctr">
              <a:buNone/>
            </a:pPr>
            <a:endParaRPr lang="es-MX" sz="2500" dirty="0" smtClean="0">
              <a:latin typeface="Arial" pitchFamily="34" charset="0"/>
              <a:cs typeface="Arial" pitchFamily="34" charset="0"/>
            </a:endParaRPr>
          </a:p>
          <a:p>
            <a:pPr marL="0" indent="0">
              <a:buNone/>
            </a:pPr>
            <a:endParaRPr lang="es-MX" sz="2500" dirty="0" smtClean="0">
              <a:latin typeface="Arial" pitchFamily="34" charset="0"/>
              <a:cs typeface="Arial" pitchFamily="34" charset="0"/>
            </a:endParaRPr>
          </a:p>
          <a:p>
            <a:pPr marL="0" indent="0">
              <a:buNone/>
            </a:pPr>
            <a:endParaRPr lang="es-MX" sz="2500" dirty="0" smtClean="0">
              <a:latin typeface="Arial" pitchFamily="34" charset="0"/>
              <a:cs typeface="Arial" pitchFamily="34" charset="0"/>
            </a:endParaRPr>
          </a:p>
          <a:p>
            <a:pPr marL="0" indent="0">
              <a:buNone/>
            </a:pPr>
            <a:endParaRPr lang="es-MX" sz="2500" dirty="0" smtClean="0">
              <a:latin typeface="Arial" pitchFamily="34" charset="0"/>
              <a:cs typeface="Arial" pitchFamily="34" charset="0"/>
            </a:endParaRPr>
          </a:p>
          <a:p>
            <a:pPr marL="0" indent="0">
              <a:buNone/>
            </a:pPr>
            <a:r>
              <a:rPr lang="es-MX" sz="2500" dirty="0" smtClean="0">
                <a:latin typeface="Arial" pitchFamily="34" charset="0"/>
                <a:cs typeface="Arial" pitchFamily="34" charset="0"/>
              </a:rPr>
              <a:t>Que determinan el comportamiento de los </a:t>
            </a:r>
            <a:r>
              <a:rPr lang="es-MX" sz="2500" dirty="0">
                <a:latin typeface="Arial" pitchFamily="34" charset="0"/>
                <a:cs typeface="Arial" pitchFamily="34" charset="0"/>
              </a:rPr>
              <a:t>d</a:t>
            </a:r>
            <a:r>
              <a:rPr lang="es-MX" sz="2500" dirty="0" smtClean="0">
                <a:latin typeface="Arial" pitchFamily="34" charset="0"/>
                <a:cs typeface="Arial" pitchFamily="34" charset="0"/>
              </a:rPr>
              <a:t>iversos contaminantes</a:t>
            </a:r>
            <a:endParaRPr lang="es-MX" sz="2500" dirty="0">
              <a:latin typeface="Arial" pitchFamily="34" charset="0"/>
              <a:cs typeface="Arial" pitchFamily="34" charset="0"/>
            </a:endParaRPr>
          </a:p>
          <a:p>
            <a:endParaRPr lang="es-MX" b="1" dirty="0">
              <a:latin typeface="Arial" pitchFamily="34" charset="0"/>
              <a:cs typeface="Arial" pitchFamily="34" charset="0"/>
            </a:endParaRPr>
          </a:p>
        </p:txBody>
      </p:sp>
      <p:pic>
        <p:nvPicPr>
          <p:cNvPr id="1026" name="Picture 2" descr="Resultado de imagen para imagenes de Temperatura Vientos Presión Barreras físicas y Lluvi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1052736"/>
            <a:ext cx="1536105" cy="1280921"/>
          </a:xfrm>
          <a:prstGeom prst="rect">
            <a:avLst/>
          </a:prstGeom>
          <a:noFill/>
          <a:extLst>
            <a:ext uri="{909E8E84-426E-40DD-AFC4-6F175D3DCCD1}">
              <a14:hiddenFill xmlns:a14="http://schemas.microsoft.com/office/drawing/2010/main">
                <a:solidFill>
                  <a:srgbClr val="FFFFFF"/>
                </a:solidFill>
              </a14:hiddenFill>
            </a:ext>
          </a:extLst>
        </p:spPr>
      </p:pic>
      <p:sp>
        <p:nvSpPr>
          <p:cNvPr id="5" name="Rectángulo 4"/>
          <p:cNvSpPr/>
          <p:nvPr/>
        </p:nvSpPr>
        <p:spPr>
          <a:xfrm>
            <a:off x="323528" y="2255539"/>
            <a:ext cx="1435008" cy="215444"/>
          </a:xfrm>
          <a:prstGeom prst="rect">
            <a:avLst/>
          </a:prstGeom>
        </p:spPr>
        <p:txBody>
          <a:bodyPr wrap="none">
            <a:spAutoFit/>
          </a:bodyPr>
          <a:lstStyle/>
          <a:p>
            <a:r>
              <a:rPr lang="es-MX" sz="800" dirty="0">
                <a:solidFill>
                  <a:srgbClr val="7D7D7D"/>
                </a:solidFill>
                <a:latin typeface="arial" panose="020B0604020202020204" pitchFamily="34" charset="0"/>
                <a:hlinkClick r:id="rId5"/>
              </a:rPr>
              <a:t>Realidad Nacional del Perú</a:t>
            </a:r>
            <a:endParaRPr lang="es-MX" sz="800" dirty="0"/>
          </a:p>
        </p:txBody>
      </p:sp>
      <p:pic>
        <p:nvPicPr>
          <p:cNvPr id="1028" name="Picture 4" descr="Resultado de imagen para imagenes de Temperatura Vientos Presión Barreras físicas y Lluvia"/>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8" y="2484006"/>
            <a:ext cx="1248073" cy="101249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esultado de imagen para imagenes de Temperatura  Presión Barreras físicas"/>
          <p:cNvPicPr>
            <a:picLocks noChangeAspect="1" noChangeArrowheads="1"/>
          </p:cNvPicPr>
          <p:nvPr/>
        </p:nvPicPr>
        <p:blipFill rotWithShape="1">
          <a:blip r:embed="rId7">
            <a:extLst>
              <a:ext uri="{28A0092B-C50C-407E-A947-70E740481C1C}">
                <a14:useLocalDpi xmlns:a14="http://schemas.microsoft.com/office/drawing/2010/main" val="0"/>
              </a:ext>
            </a:extLst>
          </a:blip>
          <a:srcRect l="3735" t="20921" r="8844" b="5855"/>
          <a:stretch/>
        </p:blipFill>
        <p:spPr bwMode="auto">
          <a:xfrm>
            <a:off x="5868144" y="707077"/>
            <a:ext cx="2800464" cy="3312368"/>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pic>
        <p:nvPicPr>
          <p:cNvPr id="1034" name="Picture 10" descr="Resultado de imagen para imagenes de Temperatura  Presión Barreras físicas "/>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8536" y="3554889"/>
            <a:ext cx="2056149" cy="11543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497117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1143000"/>
          </a:xfrm>
        </p:spPr>
        <p:txBody>
          <a:bodyPr/>
          <a:lstStyle/>
          <a:p>
            <a:pPr marL="0" indent="0"/>
            <a:r>
              <a:rPr lang="es-MX" b="1" dirty="0" smtClean="0">
                <a:latin typeface="Arial" pitchFamily="34" charset="0"/>
                <a:cs typeface="Arial" pitchFamily="34" charset="0"/>
              </a:rPr>
              <a:t>Efectos de contaminación </a:t>
            </a:r>
            <a:endParaRPr lang="es-MX" b="1" dirty="0">
              <a:latin typeface="Arial" pitchFamily="34" charset="0"/>
              <a:cs typeface="Arial" pitchFamily="34" charset="0"/>
            </a:endParaRPr>
          </a:p>
        </p:txBody>
      </p:sp>
      <p:sp>
        <p:nvSpPr>
          <p:cNvPr id="3" name="2 Marcador de contenido"/>
          <p:cNvSpPr>
            <a:spLocks noGrp="1"/>
          </p:cNvSpPr>
          <p:nvPr>
            <p:ph idx="1"/>
          </p:nvPr>
        </p:nvSpPr>
        <p:spPr>
          <a:xfrm>
            <a:off x="457200" y="1398848"/>
            <a:ext cx="8229600" cy="4525963"/>
          </a:xfrm>
        </p:spPr>
        <p:txBody>
          <a:bodyPr>
            <a:normAutofit/>
          </a:bodyPr>
          <a:lstStyle/>
          <a:p>
            <a:pPr marL="0" indent="0">
              <a:buNone/>
            </a:pPr>
            <a:endParaRPr lang="es-MX" sz="2500" dirty="0" smtClean="0">
              <a:latin typeface="Arial" pitchFamily="34" charset="0"/>
              <a:cs typeface="Arial" pitchFamily="34" charset="0"/>
            </a:endParaRPr>
          </a:p>
          <a:p>
            <a:pPr marL="0" indent="0">
              <a:buNone/>
            </a:pPr>
            <a:endParaRPr lang="es-MX" sz="2500" dirty="0">
              <a:latin typeface="Arial" pitchFamily="34" charset="0"/>
              <a:cs typeface="Arial" pitchFamily="34" charset="0"/>
            </a:endParaRPr>
          </a:p>
        </p:txBody>
      </p:sp>
      <p:graphicFrame>
        <p:nvGraphicFramePr>
          <p:cNvPr id="8" name="Diagrama 7"/>
          <p:cNvGraphicFramePr/>
          <p:nvPr>
            <p:extLst>
              <p:ext uri="{D42A27DB-BD31-4B8C-83A1-F6EECF244321}">
                <p14:modId xmlns:p14="http://schemas.microsoft.com/office/powerpoint/2010/main" val="3058866952"/>
              </p:ext>
            </p:extLst>
          </p:nvPr>
        </p:nvGraphicFramePr>
        <p:xfrm>
          <a:off x="457200" y="1052736"/>
          <a:ext cx="8435280" cy="44082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4255587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3167"/>
            <a:ext cx="8229600" cy="1143000"/>
          </a:xfrm>
        </p:spPr>
        <p:txBody>
          <a:bodyPr/>
          <a:lstStyle/>
          <a:p>
            <a:pPr marL="0" indent="0"/>
            <a:r>
              <a:rPr lang="es-MX" b="1" dirty="0" smtClean="0">
                <a:latin typeface="Arial" pitchFamily="34" charset="0"/>
                <a:cs typeface="Arial" pitchFamily="34" charset="0"/>
              </a:rPr>
              <a:t>Efectos biológicos</a:t>
            </a:r>
            <a:endParaRPr lang="es-MX" b="1" dirty="0">
              <a:latin typeface="Arial" pitchFamily="34" charset="0"/>
              <a:cs typeface="Arial" pitchFamily="34" charset="0"/>
            </a:endParaRPr>
          </a:p>
        </p:txBody>
      </p:sp>
      <p:sp>
        <p:nvSpPr>
          <p:cNvPr id="3" name="2 Marcador de contenido"/>
          <p:cNvSpPr>
            <a:spLocks noGrp="1"/>
          </p:cNvSpPr>
          <p:nvPr>
            <p:ph idx="1"/>
          </p:nvPr>
        </p:nvSpPr>
        <p:spPr>
          <a:xfrm>
            <a:off x="457664" y="980728"/>
            <a:ext cx="8434815" cy="4525963"/>
          </a:xfrm>
        </p:spPr>
        <p:txBody>
          <a:bodyPr>
            <a:normAutofit/>
          </a:bodyPr>
          <a:lstStyle/>
          <a:p>
            <a:pPr marL="0" indent="0">
              <a:buNone/>
            </a:pPr>
            <a:r>
              <a:rPr lang="es-MX" sz="2500" dirty="0" smtClean="0">
                <a:latin typeface="Arial" pitchFamily="34" charset="0"/>
                <a:cs typeface="Arial" pitchFamily="34" charset="0"/>
              </a:rPr>
              <a:t>Bienestar de los seres vivos por :</a:t>
            </a:r>
          </a:p>
          <a:p>
            <a:r>
              <a:rPr lang="es-MX" sz="2500" dirty="0" smtClean="0">
                <a:latin typeface="Arial" pitchFamily="34" charset="0"/>
                <a:cs typeface="Arial" pitchFamily="34" charset="0"/>
              </a:rPr>
              <a:t>Contactos externos</a:t>
            </a:r>
          </a:p>
          <a:p>
            <a:r>
              <a:rPr lang="es-MX" sz="2500" dirty="0" smtClean="0">
                <a:latin typeface="Arial" pitchFamily="34" charset="0"/>
                <a:cs typeface="Arial" pitchFamily="34" charset="0"/>
              </a:rPr>
              <a:t>Introducción de organismos por:</a:t>
            </a:r>
          </a:p>
          <a:p>
            <a:pPr lvl="2">
              <a:buFont typeface="Wingdings" panose="05000000000000000000" pitchFamily="2" charset="2"/>
              <a:buChar char="Ø"/>
            </a:pPr>
            <a:r>
              <a:rPr lang="es-MX" sz="1700" dirty="0">
                <a:latin typeface="Arial" pitchFamily="34" charset="0"/>
                <a:cs typeface="Arial" pitchFamily="34" charset="0"/>
              </a:rPr>
              <a:t> </a:t>
            </a:r>
            <a:r>
              <a:rPr lang="es-MX" sz="2500" dirty="0" smtClean="0">
                <a:latin typeface="Arial" pitchFamily="34" charset="0"/>
                <a:cs typeface="Arial" pitchFamily="34" charset="0"/>
              </a:rPr>
              <a:t>Inhalación</a:t>
            </a:r>
          </a:p>
          <a:p>
            <a:pPr lvl="2">
              <a:buFont typeface="Wingdings" panose="05000000000000000000" pitchFamily="2" charset="2"/>
              <a:buChar char="Ø"/>
            </a:pPr>
            <a:r>
              <a:rPr lang="es-MX" sz="2500" dirty="0" smtClean="0">
                <a:latin typeface="Arial" pitchFamily="34" charset="0"/>
                <a:cs typeface="Arial" pitchFamily="34" charset="0"/>
              </a:rPr>
              <a:t>Absorción o ingesta </a:t>
            </a:r>
          </a:p>
          <a:p>
            <a:pPr lvl="2">
              <a:buFont typeface="Wingdings" panose="05000000000000000000" pitchFamily="2" charset="2"/>
              <a:buChar char="Ø"/>
            </a:pPr>
            <a:r>
              <a:rPr lang="es-MX" sz="2500" dirty="0" smtClean="0">
                <a:latin typeface="Arial" pitchFamily="34" charset="0"/>
                <a:cs typeface="Arial" pitchFamily="34" charset="0"/>
              </a:rPr>
              <a:t>Exposición           </a:t>
            </a:r>
            <a:endParaRPr lang="es-MX" sz="2500" dirty="0">
              <a:latin typeface="Arial" pitchFamily="34" charset="0"/>
              <a:cs typeface="Arial" pitchFamily="34" charset="0"/>
            </a:endParaRPr>
          </a:p>
        </p:txBody>
      </p:sp>
    </p:spTree>
    <p:extLst>
      <p:ext uri="{BB962C8B-B14F-4D97-AF65-F5344CB8AC3E}">
        <p14:creationId xmlns:p14="http://schemas.microsoft.com/office/powerpoint/2010/main" val="299947740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39300" y="0"/>
            <a:ext cx="8229600" cy="1143000"/>
          </a:xfrm>
        </p:spPr>
        <p:txBody>
          <a:bodyPr/>
          <a:lstStyle/>
          <a:p>
            <a:pPr marL="0" indent="0"/>
            <a:r>
              <a:rPr lang="es-MX" b="1" dirty="0" smtClean="0">
                <a:latin typeface="Arial" pitchFamily="34" charset="0"/>
                <a:cs typeface="Arial" pitchFamily="34" charset="0"/>
              </a:rPr>
              <a:t>Efectos estéticos</a:t>
            </a:r>
            <a:endParaRPr lang="es-MX" b="1" dirty="0">
              <a:latin typeface="Arial" pitchFamily="34" charset="0"/>
              <a:cs typeface="Arial" pitchFamily="34" charset="0"/>
            </a:endParaRPr>
          </a:p>
        </p:txBody>
      </p:sp>
      <p:sp>
        <p:nvSpPr>
          <p:cNvPr id="3" name="2 Marcador de contenido"/>
          <p:cNvSpPr>
            <a:spLocks noGrp="1"/>
          </p:cNvSpPr>
          <p:nvPr>
            <p:ph idx="1"/>
          </p:nvPr>
        </p:nvSpPr>
        <p:spPr>
          <a:xfrm>
            <a:off x="323528" y="1052736"/>
            <a:ext cx="8496944" cy="4453955"/>
          </a:xfrm>
        </p:spPr>
        <p:txBody>
          <a:bodyPr>
            <a:normAutofit/>
          </a:bodyPr>
          <a:lstStyle/>
          <a:p>
            <a:pPr marL="0" indent="0">
              <a:buNone/>
            </a:pPr>
            <a:r>
              <a:rPr lang="es-MX" sz="2500" dirty="0" smtClean="0">
                <a:latin typeface="Arial" pitchFamily="34" charset="0"/>
                <a:cs typeface="Arial" pitchFamily="34" charset="0"/>
              </a:rPr>
              <a:t>Deteriorando a menudo al paisaje.</a:t>
            </a:r>
          </a:p>
          <a:p>
            <a:pPr>
              <a:buFont typeface="Wingdings" panose="05000000000000000000" pitchFamily="2" charset="2"/>
              <a:buChar char="v"/>
            </a:pPr>
            <a:r>
              <a:rPr lang="es-MX" sz="2500" dirty="0">
                <a:latin typeface="Arial" pitchFamily="34" charset="0"/>
                <a:cs typeface="Arial" pitchFamily="34" charset="0"/>
              </a:rPr>
              <a:t> </a:t>
            </a:r>
            <a:r>
              <a:rPr lang="es-MX" sz="2500" dirty="0" smtClean="0">
                <a:latin typeface="Arial" pitchFamily="34" charset="0"/>
                <a:cs typeface="Arial" pitchFamily="34" charset="0"/>
              </a:rPr>
              <a:t>depresivas y psicosomáticos</a:t>
            </a:r>
          </a:p>
          <a:p>
            <a:pPr>
              <a:buFont typeface="Wingdings" panose="05000000000000000000" pitchFamily="2" charset="2"/>
              <a:buChar char="v"/>
            </a:pPr>
            <a:endParaRPr lang="es-MX" sz="2500" dirty="0">
              <a:latin typeface="Arial" pitchFamily="34" charset="0"/>
              <a:cs typeface="Arial" pitchFamily="34" charset="0"/>
            </a:endParaRPr>
          </a:p>
          <a:p>
            <a:pPr>
              <a:buFont typeface="Wingdings" panose="05000000000000000000" pitchFamily="2" charset="2"/>
              <a:buChar char="v"/>
            </a:pPr>
            <a:r>
              <a:rPr lang="es-MX" sz="2500" dirty="0" smtClean="0">
                <a:latin typeface="Arial" pitchFamily="34" charset="0"/>
                <a:cs typeface="Arial" pitchFamily="34" charset="0"/>
              </a:rPr>
              <a:t>Así como efectos económico</a:t>
            </a:r>
          </a:p>
          <a:p>
            <a:pPr lvl="1">
              <a:buFont typeface="Wingdings" panose="05000000000000000000" pitchFamily="2" charset="2"/>
              <a:buChar char="Ø"/>
            </a:pPr>
            <a:r>
              <a:rPr lang="es-MX" sz="2100" dirty="0">
                <a:latin typeface="Arial" pitchFamily="34" charset="0"/>
                <a:cs typeface="Arial" pitchFamily="34" charset="0"/>
              </a:rPr>
              <a:t> </a:t>
            </a:r>
            <a:r>
              <a:rPr lang="es-MX" sz="2500" dirty="0" smtClean="0">
                <a:latin typeface="Arial" pitchFamily="34" charset="0"/>
                <a:cs typeface="Arial" pitchFamily="34" charset="0"/>
              </a:rPr>
              <a:t>    Disminución de productividad vegetal y animal</a:t>
            </a:r>
          </a:p>
          <a:p>
            <a:pPr lvl="1">
              <a:buFont typeface="Wingdings" panose="05000000000000000000" pitchFamily="2" charset="2"/>
              <a:buChar char="Ø"/>
            </a:pPr>
            <a:r>
              <a:rPr lang="es-MX" sz="2500" dirty="0">
                <a:latin typeface="Arial" pitchFamily="34" charset="0"/>
                <a:cs typeface="Arial" pitchFamily="34" charset="0"/>
              </a:rPr>
              <a:t> </a:t>
            </a:r>
            <a:r>
              <a:rPr lang="es-MX" sz="2500" dirty="0" smtClean="0">
                <a:latin typeface="Arial" pitchFamily="34" charset="0"/>
                <a:cs typeface="Arial" pitchFamily="34" charset="0"/>
              </a:rPr>
              <a:t>    Aniquilamiento de muchos seres vivos</a:t>
            </a:r>
          </a:p>
          <a:p>
            <a:pPr lvl="1">
              <a:buFont typeface="Wingdings" panose="05000000000000000000" pitchFamily="2" charset="2"/>
              <a:buChar char="Ø"/>
            </a:pPr>
            <a:r>
              <a:rPr lang="es-MX" sz="2500" dirty="0" smtClean="0">
                <a:latin typeface="Arial" pitchFamily="34" charset="0"/>
                <a:cs typeface="Arial" pitchFamily="34" charset="0"/>
              </a:rPr>
              <a:t>     Efectos de la salud humana</a:t>
            </a:r>
          </a:p>
          <a:p>
            <a:pPr marL="0" indent="0">
              <a:buNone/>
            </a:pPr>
            <a:r>
              <a:rPr lang="es-MX" sz="2500" dirty="0">
                <a:latin typeface="Arial" pitchFamily="34" charset="0"/>
                <a:cs typeface="Arial" pitchFamily="34" charset="0"/>
              </a:rPr>
              <a:t> </a:t>
            </a:r>
            <a:r>
              <a:rPr lang="es-MX" sz="2500" dirty="0" smtClean="0">
                <a:latin typeface="Arial" pitchFamily="34" charset="0"/>
                <a:cs typeface="Arial" pitchFamily="34" charset="0"/>
              </a:rPr>
              <a:t>           * Ausentismo, deterioro de la calidad de vida,</a:t>
            </a:r>
          </a:p>
          <a:p>
            <a:pPr marL="0" indent="0">
              <a:buNone/>
            </a:pPr>
            <a:r>
              <a:rPr lang="es-MX" sz="2500" dirty="0">
                <a:latin typeface="Arial" pitchFamily="34" charset="0"/>
                <a:cs typeface="Arial" pitchFamily="34" charset="0"/>
              </a:rPr>
              <a:t> </a:t>
            </a:r>
            <a:r>
              <a:rPr lang="es-MX" sz="2500" dirty="0" smtClean="0">
                <a:latin typeface="Arial" pitchFamily="34" charset="0"/>
                <a:cs typeface="Arial" pitchFamily="34" charset="0"/>
              </a:rPr>
              <a:t>             gastos médicos y medicinas, hospitalización)</a:t>
            </a:r>
          </a:p>
          <a:p>
            <a:pPr marL="0" indent="0">
              <a:buNone/>
            </a:pPr>
            <a:endParaRPr lang="es-MX" sz="2500" dirty="0" smtClean="0">
              <a:latin typeface="Arial" pitchFamily="34" charset="0"/>
              <a:cs typeface="Arial" pitchFamily="34" charset="0"/>
            </a:endParaRPr>
          </a:p>
          <a:p>
            <a:pPr marL="0" indent="0">
              <a:buNone/>
            </a:pPr>
            <a:endParaRPr lang="es-MX" sz="2500" dirty="0">
              <a:latin typeface="Arial" pitchFamily="34" charset="0"/>
              <a:cs typeface="Arial" pitchFamily="34" charset="0"/>
            </a:endParaRPr>
          </a:p>
          <a:p>
            <a:pPr marL="0" indent="0">
              <a:buNone/>
            </a:pPr>
            <a:endParaRPr lang="es-MX" sz="2500" dirty="0" smtClean="0">
              <a:latin typeface="Arial" pitchFamily="34" charset="0"/>
              <a:cs typeface="Arial" pitchFamily="34" charset="0"/>
            </a:endParaRPr>
          </a:p>
          <a:p>
            <a:pPr marL="0" indent="0">
              <a:buNone/>
            </a:pPr>
            <a:endParaRPr lang="es-MX" sz="2500" dirty="0">
              <a:latin typeface="Arial" pitchFamily="34" charset="0"/>
              <a:cs typeface="Arial" pitchFamily="34" charset="0"/>
            </a:endParaRPr>
          </a:p>
        </p:txBody>
      </p:sp>
    </p:spTree>
    <p:extLst>
      <p:ext uri="{BB962C8B-B14F-4D97-AF65-F5344CB8AC3E}">
        <p14:creationId xmlns:p14="http://schemas.microsoft.com/office/powerpoint/2010/main" val="410043053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620688"/>
            <a:ext cx="8229600" cy="4525963"/>
          </a:xfrm>
        </p:spPr>
        <p:txBody>
          <a:bodyPr>
            <a:normAutofit/>
          </a:bodyPr>
          <a:lstStyle/>
          <a:p>
            <a:pPr>
              <a:buFont typeface="Wingdings" panose="05000000000000000000" pitchFamily="2" charset="2"/>
              <a:buChar char="v"/>
            </a:pPr>
            <a:r>
              <a:rPr lang="es-MX" sz="2500" dirty="0" smtClean="0">
                <a:latin typeface="Arial" pitchFamily="34" charset="0"/>
                <a:cs typeface="Arial" pitchFamily="34" charset="0"/>
              </a:rPr>
              <a:t> Costo referente a investigación en el campo de la salud.</a:t>
            </a:r>
          </a:p>
          <a:p>
            <a:pPr>
              <a:buFont typeface="Wingdings" panose="05000000000000000000" pitchFamily="2" charset="2"/>
              <a:buChar char="v"/>
            </a:pPr>
            <a:r>
              <a:rPr lang="es-MX" sz="2500" dirty="0">
                <a:latin typeface="Arial" pitchFamily="34" charset="0"/>
                <a:cs typeface="Arial" pitchFamily="34" charset="0"/>
              </a:rPr>
              <a:t> </a:t>
            </a:r>
            <a:r>
              <a:rPr lang="es-MX" sz="2500" dirty="0" smtClean="0">
                <a:latin typeface="Arial" pitchFamily="34" charset="0"/>
                <a:cs typeface="Arial" pitchFamily="34" charset="0"/>
              </a:rPr>
              <a:t>La productividad y desarrollo tecnológico sobre eficacia de proceso.</a:t>
            </a:r>
          </a:p>
          <a:p>
            <a:pPr>
              <a:buFont typeface="Wingdings" panose="05000000000000000000" pitchFamily="2" charset="2"/>
              <a:buChar char="v"/>
            </a:pPr>
            <a:r>
              <a:rPr lang="es-MX" sz="2500" dirty="0">
                <a:latin typeface="Arial" pitchFamily="34" charset="0"/>
                <a:cs typeface="Arial" pitchFamily="34" charset="0"/>
              </a:rPr>
              <a:t> </a:t>
            </a:r>
            <a:r>
              <a:rPr lang="es-MX" sz="2500" dirty="0" smtClean="0">
                <a:latin typeface="Arial" pitchFamily="34" charset="0"/>
                <a:cs typeface="Arial" pitchFamily="34" charset="0"/>
              </a:rPr>
              <a:t>Desarrollo de sistemas de control ( construcción e instalación ).</a:t>
            </a:r>
          </a:p>
          <a:p>
            <a:pPr>
              <a:buFont typeface="Wingdings" panose="05000000000000000000" pitchFamily="2" charset="2"/>
              <a:buChar char="v"/>
            </a:pPr>
            <a:r>
              <a:rPr lang="es-MX" sz="2500" dirty="0" smtClean="0">
                <a:latin typeface="Arial" pitchFamily="34" charset="0"/>
                <a:cs typeface="Arial" pitchFamily="34" charset="0"/>
              </a:rPr>
              <a:t>Efectos sobre inmuebles y obras de arte</a:t>
            </a:r>
          </a:p>
          <a:p>
            <a:pPr>
              <a:buFont typeface="Wingdings" panose="05000000000000000000" pitchFamily="2" charset="2"/>
              <a:buChar char="v"/>
            </a:pPr>
            <a:r>
              <a:rPr lang="es-MX" sz="2500" dirty="0">
                <a:latin typeface="Arial" pitchFamily="34" charset="0"/>
                <a:cs typeface="Arial" pitchFamily="34" charset="0"/>
              </a:rPr>
              <a:t>El contaminante sea degradable o </a:t>
            </a:r>
            <a:r>
              <a:rPr lang="es-MX" sz="2500" dirty="0" smtClean="0">
                <a:latin typeface="Arial" pitchFamily="34" charset="0"/>
                <a:cs typeface="Arial" pitchFamily="34" charset="0"/>
              </a:rPr>
              <a:t>persistente</a:t>
            </a:r>
          </a:p>
          <a:p>
            <a:pPr marL="0" indent="0">
              <a:buNone/>
            </a:pPr>
            <a:endParaRPr lang="es-MX" sz="2500" dirty="0" smtClean="0">
              <a:latin typeface="Arial" pitchFamily="34" charset="0"/>
              <a:cs typeface="Arial" pitchFamily="34" charset="0"/>
            </a:endParaRPr>
          </a:p>
          <a:p>
            <a:pPr marL="0" indent="0">
              <a:buNone/>
            </a:pPr>
            <a:endParaRPr lang="es-MX" sz="2500" dirty="0">
              <a:latin typeface="Arial" pitchFamily="34" charset="0"/>
              <a:cs typeface="Arial" pitchFamily="34" charset="0"/>
            </a:endParaRPr>
          </a:p>
        </p:txBody>
      </p:sp>
    </p:spTree>
    <p:extLst>
      <p:ext uri="{BB962C8B-B14F-4D97-AF65-F5344CB8AC3E}">
        <p14:creationId xmlns:p14="http://schemas.microsoft.com/office/powerpoint/2010/main" val="348432364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b="1" dirty="0">
                <a:latin typeface="Arial" pitchFamily="34" charset="0"/>
                <a:cs typeface="Arial" pitchFamily="34" charset="0"/>
              </a:rPr>
              <a:t>Referencias</a:t>
            </a:r>
          </a:p>
        </p:txBody>
      </p:sp>
      <p:sp>
        <p:nvSpPr>
          <p:cNvPr id="3" name="2 Marcador de contenido"/>
          <p:cNvSpPr>
            <a:spLocks noGrp="1"/>
          </p:cNvSpPr>
          <p:nvPr>
            <p:ph idx="1"/>
          </p:nvPr>
        </p:nvSpPr>
        <p:spPr>
          <a:xfrm>
            <a:off x="457200" y="1844824"/>
            <a:ext cx="8229600" cy="3456385"/>
          </a:xfrm>
        </p:spPr>
        <p:txBody>
          <a:bodyPr>
            <a:normAutofit/>
          </a:bodyPr>
          <a:lstStyle/>
          <a:p>
            <a:pPr algn="just"/>
            <a:r>
              <a:rPr lang="es-MX" sz="2500" dirty="0" smtClean="0">
                <a:latin typeface="Arial" panose="020B0604020202020204" pitchFamily="34" charset="0"/>
                <a:cs typeface="Arial" pitchFamily="34" charset="0"/>
              </a:rPr>
              <a:t>Rodrigo </a:t>
            </a:r>
            <a:r>
              <a:rPr lang="es-MX" sz="2500" dirty="0" err="1" smtClean="0">
                <a:latin typeface="Arial" pitchFamily="34" charset="0"/>
                <a:cs typeface="Arial" pitchFamily="34" charset="0"/>
              </a:rPr>
              <a:t>Montané</a:t>
            </a:r>
            <a:r>
              <a:rPr lang="es-MX" sz="2500" dirty="0" smtClean="0">
                <a:latin typeface="Arial" pitchFamily="34" charset="0"/>
                <a:cs typeface="Arial" pitchFamily="34" charset="0"/>
              </a:rPr>
              <a:t> de la vega, (2012), Ecología y Conservación ambiental, editorial Trillas.</a:t>
            </a:r>
          </a:p>
          <a:p>
            <a:pPr algn="just"/>
            <a:r>
              <a:rPr lang="es-MX" sz="2500" dirty="0">
                <a:latin typeface="Arial" panose="020B0604020202020204" pitchFamily="34" charset="0"/>
                <a:cs typeface="Arial" panose="020B0604020202020204" pitchFamily="34" charset="0"/>
              </a:rPr>
              <a:t>Ing. Agr. Lic.rer.reg. </a:t>
            </a:r>
            <a:r>
              <a:rPr lang="es-MX" sz="2500" dirty="0" err="1">
                <a:latin typeface="Arial" panose="020B0604020202020204" pitchFamily="34" charset="0"/>
                <a:cs typeface="Arial" panose="020B0604020202020204" pitchFamily="34" charset="0"/>
              </a:rPr>
              <a:t>MsSc</a:t>
            </a:r>
            <a:r>
              <a:rPr lang="es-MX" sz="2500" dirty="0">
                <a:latin typeface="Arial" panose="020B0604020202020204" pitchFamily="34" charset="0"/>
                <a:cs typeface="Arial" panose="020B0604020202020204" pitchFamily="34" charset="0"/>
              </a:rPr>
              <a:t>. Eduardo Atilio de la Orden. (s.f.). </a:t>
            </a:r>
            <a:r>
              <a:rPr lang="es-MX" sz="2500" i="1" dirty="0" smtClean="0">
                <a:latin typeface="Arial" panose="020B0604020202020204" pitchFamily="34" charset="0"/>
                <a:cs typeface="Arial" panose="020B0604020202020204" pitchFamily="34" charset="0"/>
              </a:rPr>
              <a:t>Área ecología</a:t>
            </a:r>
            <a:r>
              <a:rPr lang="es-MX" sz="2500" dirty="0" smtClean="0">
                <a:latin typeface="Arial" panose="020B0604020202020204" pitchFamily="34" charset="0"/>
                <a:cs typeface="Arial" panose="020B0604020202020204" pitchFamily="34" charset="0"/>
              </a:rPr>
              <a:t>. </a:t>
            </a:r>
            <a:r>
              <a:rPr lang="es-MX" sz="2500" dirty="0">
                <a:latin typeface="Arial" panose="020B0604020202020204" pitchFamily="34" charset="0"/>
                <a:cs typeface="Arial" panose="020B0604020202020204" pitchFamily="34" charset="0"/>
              </a:rPr>
              <a:t>Obtenido de </a:t>
            </a:r>
            <a:r>
              <a:rPr lang="es-MX" sz="2500" dirty="0" smtClean="0">
                <a:latin typeface="Arial" panose="020B0604020202020204" pitchFamily="34" charset="0"/>
                <a:cs typeface="Arial" panose="020B0604020202020204" pitchFamily="34" charset="0"/>
              </a:rPr>
              <a:t>Área ecología: </a:t>
            </a:r>
            <a:r>
              <a:rPr lang="es-MX" sz="2500" dirty="0">
                <a:latin typeface="Arial" panose="020B0604020202020204" pitchFamily="34" charset="0"/>
                <a:cs typeface="Arial" panose="020B0604020202020204" pitchFamily="34" charset="0"/>
                <a:hlinkClick r:id="rId3"/>
              </a:rPr>
              <a:t>http://</a:t>
            </a:r>
            <a:r>
              <a:rPr lang="es-MX" sz="2500" dirty="0" smtClean="0">
                <a:latin typeface="Arial" panose="020B0604020202020204" pitchFamily="34" charset="0"/>
                <a:cs typeface="Arial" panose="020B0604020202020204" pitchFamily="34" charset="0"/>
                <a:hlinkClick r:id="rId3"/>
              </a:rPr>
              <a:t>www.editorial.unca.edu.ar/Publicacione%20on%20line/Ecologia/imagenes/pdf/007-contaminacion.pdf</a:t>
            </a:r>
            <a:endParaRPr lang="es-MX" sz="2500" dirty="0" smtClean="0">
              <a:latin typeface="Arial" panose="020B0604020202020204" pitchFamily="34" charset="0"/>
              <a:cs typeface="Arial" panose="020B0604020202020204" pitchFamily="34" charset="0"/>
            </a:endParaRPr>
          </a:p>
          <a:p>
            <a:pPr algn="just"/>
            <a:endParaRPr lang="es-MX" sz="2500" dirty="0" smtClean="0">
              <a:latin typeface="Arial" panose="020B0604020202020204" pitchFamily="34" charset="0"/>
              <a:cs typeface="Arial" panose="020B0604020202020204" pitchFamily="34" charset="0"/>
            </a:endParaRPr>
          </a:p>
          <a:p>
            <a:pPr algn="just"/>
            <a:endParaRPr lang="es-MX" sz="2500" dirty="0" smtClean="0">
              <a:latin typeface="Arial" panose="020B0604020202020204" pitchFamily="34" charset="0"/>
              <a:cs typeface="Arial" panose="020B0604020202020204" pitchFamily="34" charset="0"/>
            </a:endParaRPr>
          </a:p>
          <a:p>
            <a:pPr algn="just"/>
            <a:endParaRPr lang="es-MX" sz="2500" dirty="0" smtClean="0">
              <a:latin typeface="Arial" panose="020B0604020202020204" pitchFamily="34" charset="0"/>
              <a:cs typeface="Arial" panose="020B0604020202020204" pitchFamily="34" charset="0"/>
            </a:endParaRPr>
          </a:p>
          <a:p>
            <a:pPr algn="just"/>
            <a:endParaRPr lang="es-MX" sz="2500" dirty="0">
              <a:latin typeface="Arial" panose="020B0604020202020204" pitchFamily="34" charset="0"/>
              <a:cs typeface="Arial" panose="020B0604020202020204" pitchFamily="34" charset="0"/>
            </a:endParaRPr>
          </a:p>
          <a:p>
            <a:endParaRPr lang="es-MX" sz="2500" dirty="0" smtClean="0">
              <a:latin typeface="Arial" pitchFamily="34" charset="0"/>
              <a:cs typeface="Arial" pitchFamily="34" charset="0"/>
            </a:endParaRPr>
          </a:p>
          <a:p>
            <a:pPr marL="0" indent="0">
              <a:buNone/>
            </a:pPr>
            <a:endParaRPr lang="es-MX" sz="2500" dirty="0" smtClean="0">
              <a:latin typeface="Arial" pitchFamily="34" charset="0"/>
              <a:cs typeface="Arial" pitchFamily="34" charset="0"/>
            </a:endParaRPr>
          </a:p>
        </p:txBody>
      </p:sp>
    </p:spTree>
    <p:extLst>
      <p:ext uri="{BB962C8B-B14F-4D97-AF65-F5344CB8AC3E}">
        <p14:creationId xmlns:p14="http://schemas.microsoft.com/office/powerpoint/2010/main" val="16107946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b="1" dirty="0" smtClean="0">
                <a:latin typeface="Arial" pitchFamily="34" charset="0"/>
                <a:cs typeface="Arial" pitchFamily="34" charset="0"/>
              </a:rPr>
              <a:t>Contaminación</a:t>
            </a:r>
            <a:endParaRPr lang="es-MX" b="1" dirty="0">
              <a:latin typeface="Arial" pitchFamily="34" charset="0"/>
              <a:cs typeface="Arial" pitchFamily="34" charset="0"/>
            </a:endParaRPr>
          </a:p>
        </p:txBody>
      </p:sp>
      <p:sp>
        <p:nvSpPr>
          <p:cNvPr id="3" name="2 Marcador de contenido"/>
          <p:cNvSpPr>
            <a:spLocks noGrp="1"/>
          </p:cNvSpPr>
          <p:nvPr>
            <p:ph idx="1"/>
          </p:nvPr>
        </p:nvSpPr>
        <p:spPr>
          <a:xfrm>
            <a:off x="457200" y="1531939"/>
            <a:ext cx="8229600" cy="3913286"/>
          </a:xfrm>
        </p:spPr>
        <p:txBody>
          <a:bodyPr>
            <a:normAutofit fontScale="92500"/>
          </a:bodyPr>
          <a:lstStyle/>
          <a:p>
            <a:pPr marL="0" indent="0" algn="just">
              <a:buNone/>
            </a:pPr>
            <a:r>
              <a:rPr lang="es-MX" sz="2700" dirty="0" smtClean="0">
                <a:latin typeface="Arial" panose="020B0604020202020204" pitchFamily="34" charset="0"/>
                <a:cs typeface="Arial" panose="020B0604020202020204" pitchFamily="34" charset="0"/>
              </a:rPr>
              <a:t>La </a:t>
            </a:r>
            <a:r>
              <a:rPr lang="es-MX" sz="2700" dirty="0">
                <a:latin typeface="Arial" panose="020B0604020202020204" pitchFamily="34" charset="0"/>
                <a:cs typeface="Arial" panose="020B0604020202020204" pitchFamily="34" charset="0"/>
              </a:rPr>
              <a:t>contaminación es la introducción de un contaminante dentro de un ambiente natural que causa inestabilidad, desorden, daño o malestar en </a:t>
            </a:r>
            <a:r>
              <a:rPr lang="es-MX" sz="2700" dirty="0" smtClean="0">
                <a:latin typeface="Arial" panose="020B0604020202020204" pitchFamily="34" charset="0"/>
                <a:cs typeface="Arial" panose="020B0604020202020204" pitchFamily="34" charset="0"/>
              </a:rPr>
              <a:t>un</a:t>
            </a:r>
            <a:r>
              <a:rPr lang="es-MX" sz="2700" dirty="0">
                <a:latin typeface="Arial" panose="020B0604020202020204" pitchFamily="34" charset="0"/>
                <a:cs typeface="Arial" panose="020B0604020202020204" pitchFamily="34" charset="0"/>
              </a:rPr>
              <a:t> </a:t>
            </a:r>
            <a:r>
              <a:rPr lang="es-MX" sz="2700" dirty="0" smtClean="0">
                <a:latin typeface="Arial" panose="020B0604020202020204" pitchFamily="34" charset="0"/>
                <a:cs typeface="Arial" panose="020B0604020202020204" pitchFamily="34" charset="0"/>
              </a:rPr>
              <a:t>ecosistema, </a:t>
            </a:r>
            <a:r>
              <a:rPr lang="es-MX" sz="2700" dirty="0">
                <a:latin typeface="Arial" panose="020B0604020202020204" pitchFamily="34" charset="0"/>
                <a:cs typeface="Arial" panose="020B0604020202020204" pitchFamily="34" charset="0"/>
              </a:rPr>
              <a:t>en el medio físico o en un </a:t>
            </a:r>
            <a:r>
              <a:rPr lang="es-MX" sz="2700" dirty="0" smtClean="0">
                <a:latin typeface="Arial" panose="020B0604020202020204" pitchFamily="34" charset="0"/>
                <a:cs typeface="Arial" panose="020B0604020202020204" pitchFamily="34" charset="0"/>
              </a:rPr>
              <a:t>ser vivo.</a:t>
            </a:r>
            <a:r>
              <a:rPr lang="es-MX" sz="2700" dirty="0">
                <a:latin typeface="Arial" panose="020B0604020202020204" pitchFamily="34" charset="0"/>
                <a:cs typeface="Arial" panose="020B0604020202020204" pitchFamily="34" charset="0"/>
              </a:rPr>
              <a:t> El contaminante, puede ser </a:t>
            </a:r>
            <a:r>
              <a:rPr lang="es-MX" sz="2700" dirty="0" smtClean="0">
                <a:latin typeface="Arial" panose="020B0604020202020204" pitchFamily="34" charset="0"/>
                <a:cs typeface="Arial" panose="020B0604020202020204" pitchFamily="34" charset="0"/>
              </a:rPr>
              <a:t>una sustancia química,</a:t>
            </a:r>
            <a:r>
              <a:rPr lang="es-MX" sz="2700" dirty="0">
                <a:latin typeface="Arial" panose="020B0604020202020204" pitchFamily="34" charset="0"/>
                <a:cs typeface="Arial" panose="020B0604020202020204" pitchFamily="34" charset="0"/>
              </a:rPr>
              <a:t> </a:t>
            </a:r>
            <a:r>
              <a:rPr lang="es-MX" sz="2700" dirty="0" smtClean="0">
                <a:latin typeface="Arial" panose="020B0604020202020204" pitchFamily="34" charset="0"/>
                <a:cs typeface="Arial" panose="020B0604020202020204" pitchFamily="34" charset="0"/>
              </a:rPr>
              <a:t>energía, </a:t>
            </a:r>
            <a:r>
              <a:rPr lang="es-MX" sz="2700" dirty="0">
                <a:latin typeface="Arial" panose="020B0604020202020204" pitchFamily="34" charset="0"/>
                <a:cs typeface="Arial" panose="020B0604020202020204" pitchFamily="34" charset="0"/>
              </a:rPr>
              <a:t>como sonido, calor, o luz, o </a:t>
            </a:r>
            <a:r>
              <a:rPr lang="es-MX" sz="2700" dirty="0" smtClean="0">
                <a:latin typeface="Arial" panose="020B0604020202020204" pitchFamily="34" charset="0"/>
                <a:cs typeface="Arial" panose="020B0604020202020204" pitchFamily="34" charset="0"/>
              </a:rPr>
              <a:t>incluso genes.</a:t>
            </a:r>
            <a:r>
              <a:rPr lang="es-MX" sz="2700" dirty="0">
                <a:latin typeface="Arial" panose="020B0604020202020204" pitchFamily="34" charset="0"/>
                <a:cs typeface="Arial" panose="020B0604020202020204" pitchFamily="34" charset="0"/>
              </a:rPr>
              <a:t> El elemento contaminante, puede ser una sustancia extraña, energía, o sustancia natural, cuando es natural se llama contaminante cuando excede los niveles naturales normales.</a:t>
            </a:r>
            <a:r>
              <a:rPr lang="es-MX" sz="3600" dirty="0">
                <a:latin typeface="Arial" panose="020B0604020202020204" pitchFamily="34" charset="0"/>
                <a:cs typeface="Arial" panose="020B0604020202020204" pitchFamily="34" charset="0"/>
              </a:rPr>
              <a:t> </a:t>
            </a:r>
          </a:p>
          <a:p>
            <a:pPr algn="just"/>
            <a:endParaRPr lang="es-MX" sz="3600" dirty="0">
              <a:latin typeface="Arial" panose="020B0604020202020204" pitchFamily="34" charset="0"/>
              <a:cs typeface="Arial" panose="020B0604020202020204" pitchFamily="34" charset="0"/>
            </a:endParaRPr>
          </a:p>
        </p:txBody>
      </p:sp>
      <p:sp>
        <p:nvSpPr>
          <p:cNvPr id="4" name="AutoShape 2" descr="http://www.madrimasd.org/blogs/salud_publica/files/2011/03/PLANETA-300x232.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Tree>
    <p:extLst>
      <p:ext uri="{BB962C8B-B14F-4D97-AF65-F5344CB8AC3E}">
        <p14:creationId xmlns:p14="http://schemas.microsoft.com/office/powerpoint/2010/main" val="8452140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b="1" dirty="0" smtClean="0">
                <a:latin typeface="Arial" pitchFamily="34" charset="0"/>
                <a:cs typeface="Arial" pitchFamily="34" charset="0"/>
              </a:rPr>
              <a:t>Contaminación</a:t>
            </a:r>
            <a:endParaRPr lang="es-MX" b="1"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pPr marL="0" indent="0" algn="just">
              <a:buNone/>
            </a:pPr>
            <a:r>
              <a:rPr lang="es-MX" sz="2500" dirty="0" smtClean="0">
                <a:latin typeface="Arial" panose="020B0604020202020204" pitchFamily="34" charset="0"/>
                <a:cs typeface="Arial" panose="020B0604020202020204" pitchFamily="34" charset="0"/>
              </a:rPr>
              <a:t>Es </a:t>
            </a:r>
            <a:r>
              <a:rPr lang="es-MX" sz="2500" dirty="0">
                <a:latin typeface="Arial" panose="020B0604020202020204" pitchFamily="34" charset="0"/>
                <a:cs typeface="Arial" panose="020B0604020202020204" pitchFamily="34" charset="0"/>
              </a:rPr>
              <a:t>siempre una alteración negativa del estado natural del medio, y por lo general, se genera como consecuencia de la actividad humana.</a:t>
            </a:r>
          </a:p>
          <a:p>
            <a:pPr marL="0" indent="0" algn="just">
              <a:buNone/>
            </a:pPr>
            <a:r>
              <a:rPr lang="es-MX" sz="2500" dirty="0">
                <a:latin typeface="Arial" panose="020B0604020202020204" pitchFamily="34" charset="0"/>
                <a:cs typeface="Arial" panose="020B0604020202020204" pitchFamily="34" charset="0"/>
              </a:rPr>
              <a:t>Para que la contaminación sea detectable, el contaminante deberá estar en cantidad o </a:t>
            </a:r>
            <a:r>
              <a:rPr lang="es-MX" sz="2500" dirty="0" smtClean="0">
                <a:latin typeface="Arial" panose="020B0604020202020204" pitchFamily="34" charset="0"/>
                <a:cs typeface="Arial" panose="020B0604020202020204" pitchFamily="34" charset="0"/>
              </a:rPr>
              <a:t>concentración</a:t>
            </a:r>
            <a:r>
              <a:rPr lang="es-MX" sz="2500" dirty="0">
                <a:latin typeface="Arial" panose="020B0604020202020204" pitchFamily="34" charset="0"/>
                <a:cs typeface="Arial" panose="020B0604020202020204" pitchFamily="34" charset="0"/>
              </a:rPr>
              <a:t> suficiente como para provocar ese desequilibrio detectable en el medio.</a:t>
            </a:r>
          </a:p>
          <a:p>
            <a:endParaRPr lang="es-MX" dirty="0">
              <a:latin typeface="Arial" pitchFamily="34" charset="0"/>
              <a:cs typeface="Arial" pitchFamily="34" charset="0"/>
            </a:endParaRPr>
          </a:p>
        </p:txBody>
      </p:sp>
    </p:spTree>
    <p:extLst>
      <p:ext uri="{BB962C8B-B14F-4D97-AF65-F5344CB8AC3E}">
        <p14:creationId xmlns:p14="http://schemas.microsoft.com/office/powerpoint/2010/main" val="41029026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9552" y="1772816"/>
            <a:ext cx="8229600" cy="1684784"/>
          </a:xfrm>
        </p:spPr>
        <p:txBody>
          <a:bodyPr>
            <a:normAutofit/>
          </a:bodyPr>
          <a:lstStyle/>
          <a:p>
            <a:pPr marL="0" indent="0" algn="ctr">
              <a:buNone/>
            </a:pPr>
            <a:r>
              <a:rPr lang="es-MX" sz="4400" dirty="0" smtClean="0">
                <a:latin typeface="Arial" panose="020B0604020202020204" pitchFamily="34" charset="0"/>
                <a:cs typeface="Arial" panose="020B0604020202020204" pitchFamily="34" charset="0"/>
              </a:rPr>
              <a:t>Principales tipos de </a:t>
            </a:r>
          </a:p>
          <a:p>
            <a:pPr marL="0" indent="0" algn="ctr">
              <a:buNone/>
            </a:pPr>
            <a:r>
              <a:rPr lang="es-MX" sz="4400" dirty="0" smtClean="0">
                <a:latin typeface="Arial" panose="020B0604020202020204" pitchFamily="34" charset="0"/>
                <a:cs typeface="Arial" panose="020B0604020202020204" pitchFamily="34" charset="0"/>
              </a:rPr>
              <a:t> contaminación</a:t>
            </a:r>
            <a:endParaRPr lang="es-MX" sz="4400" dirty="0">
              <a:latin typeface="Arial" panose="020B0604020202020204" pitchFamily="34" charset="0"/>
              <a:cs typeface="Arial" panose="020B0604020202020204" pitchFamily="34" charset="0"/>
            </a:endParaRPr>
          </a:p>
          <a:p>
            <a:endParaRPr lang="es-MX" dirty="0">
              <a:latin typeface="Arial" pitchFamily="34" charset="0"/>
              <a:cs typeface="Arial" pitchFamily="34" charset="0"/>
            </a:endParaRPr>
          </a:p>
        </p:txBody>
      </p:sp>
    </p:spTree>
    <p:extLst>
      <p:ext uri="{BB962C8B-B14F-4D97-AF65-F5344CB8AC3E}">
        <p14:creationId xmlns:p14="http://schemas.microsoft.com/office/powerpoint/2010/main" val="41644533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graphicFrame>
        <p:nvGraphicFramePr>
          <p:cNvPr id="4" name="Diagrama 3"/>
          <p:cNvGraphicFramePr/>
          <p:nvPr>
            <p:extLst>
              <p:ext uri="{D42A27DB-BD31-4B8C-83A1-F6EECF244321}">
                <p14:modId xmlns:p14="http://schemas.microsoft.com/office/powerpoint/2010/main" val="946173650"/>
              </p:ext>
            </p:extLst>
          </p:nvPr>
        </p:nvGraphicFramePr>
        <p:xfrm>
          <a:off x="457200" y="260648"/>
          <a:ext cx="8435280" cy="52003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947742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b="1" dirty="0" smtClean="0">
                <a:latin typeface="Arial" pitchFamily="34" charset="0"/>
                <a:cs typeface="Arial" pitchFamily="34" charset="0"/>
              </a:rPr>
              <a:t>Contaminación</a:t>
            </a:r>
            <a:endParaRPr lang="es-MX" b="1" dirty="0">
              <a:latin typeface="Arial" pitchFamily="34" charset="0"/>
              <a:cs typeface="Arial" pitchFamily="34" charset="0"/>
            </a:endParaRPr>
          </a:p>
        </p:txBody>
      </p:sp>
      <p:sp>
        <p:nvSpPr>
          <p:cNvPr id="3" name="2 Marcador de contenido"/>
          <p:cNvSpPr>
            <a:spLocks noGrp="1"/>
          </p:cNvSpPr>
          <p:nvPr>
            <p:ph idx="1"/>
          </p:nvPr>
        </p:nvSpPr>
        <p:spPr/>
        <p:txBody>
          <a:bodyPr>
            <a:normAutofit/>
          </a:bodyPr>
          <a:lstStyle/>
          <a:p>
            <a:r>
              <a:rPr lang="es-MX" sz="2500" dirty="0" smtClean="0">
                <a:latin typeface="Arial" pitchFamily="34" charset="0"/>
                <a:cs typeface="Arial" pitchFamily="34" charset="0"/>
              </a:rPr>
              <a:t>La problemática ambiental está constituida por dos aspectos fundamentales</a:t>
            </a:r>
          </a:p>
          <a:p>
            <a:endParaRPr lang="es-MX" sz="2500" dirty="0">
              <a:latin typeface="Arial" pitchFamily="34" charset="0"/>
              <a:cs typeface="Arial" pitchFamily="34" charset="0"/>
            </a:endParaRPr>
          </a:p>
          <a:p>
            <a:endParaRPr lang="es-MX" sz="2500" dirty="0">
              <a:latin typeface="Arial" pitchFamily="34" charset="0"/>
              <a:cs typeface="Arial" pitchFamily="34" charset="0"/>
            </a:endParaRPr>
          </a:p>
          <a:p>
            <a:endParaRPr lang="es-MX" b="1" dirty="0">
              <a:latin typeface="Arial" pitchFamily="34" charset="0"/>
              <a:cs typeface="Arial" pitchFamily="34" charset="0"/>
            </a:endParaRPr>
          </a:p>
        </p:txBody>
      </p:sp>
      <p:graphicFrame>
        <p:nvGraphicFramePr>
          <p:cNvPr id="4" name="Diagrama 3"/>
          <p:cNvGraphicFramePr/>
          <p:nvPr>
            <p:extLst>
              <p:ext uri="{D42A27DB-BD31-4B8C-83A1-F6EECF244321}">
                <p14:modId xmlns:p14="http://schemas.microsoft.com/office/powerpoint/2010/main" val="3322381852"/>
              </p:ext>
            </p:extLst>
          </p:nvPr>
        </p:nvGraphicFramePr>
        <p:xfrm>
          <a:off x="1403648" y="1916832"/>
          <a:ext cx="6720408"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CuadroTexto 4"/>
          <p:cNvSpPr txBox="1"/>
          <p:nvPr/>
        </p:nvSpPr>
        <p:spPr>
          <a:xfrm>
            <a:off x="755576" y="5157192"/>
            <a:ext cx="2448272" cy="477054"/>
          </a:xfrm>
          <a:prstGeom prst="rect">
            <a:avLst/>
          </a:prstGeom>
          <a:noFill/>
        </p:spPr>
        <p:txBody>
          <a:bodyPr wrap="square" rtlCol="0">
            <a:spAutoFit/>
          </a:bodyPr>
          <a:lstStyle/>
          <a:p>
            <a:r>
              <a:rPr lang="es-MX" sz="2500" dirty="0" smtClean="0">
                <a:latin typeface="Arial" panose="020B0604020202020204" pitchFamily="34" charset="0"/>
                <a:cs typeface="Arial" panose="020B0604020202020204" pitchFamily="34" charset="0"/>
              </a:rPr>
              <a:t>LGEEPA define</a:t>
            </a:r>
            <a:endParaRPr lang="es-MX" sz="2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53411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76672"/>
            <a:ext cx="8229600" cy="4525963"/>
          </a:xfrm>
        </p:spPr>
        <p:txBody>
          <a:bodyPr>
            <a:normAutofit/>
          </a:bodyPr>
          <a:lstStyle/>
          <a:p>
            <a:pPr marL="0" indent="0">
              <a:buNone/>
            </a:pPr>
            <a:r>
              <a:rPr lang="es-MX" dirty="0" smtClean="0">
                <a:latin typeface="Arial" pitchFamily="34" charset="0"/>
                <a:cs typeface="Arial" pitchFamily="34" charset="0"/>
              </a:rPr>
              <a:t> </a:t>
            </a:r>
            <a:endParaRPr lang="es-MX" dirty="0">
              <a:latin typeface="Arial" pitchFamily="34" charset="0"/>
              <a:cs typeface="Arial" pitchFamily="34" charset="0"/>
            </a:endParaRPr>
          </a:p>
          <a:p>
            <a:endParaRPr lang="es-MX" b="1" dirty="0">
              <a:latin typeface="Arial" pitchFamily="34" charset="0"/>
              <a:cs typeface="Arial" pitchFamily="34" charset="0"/>
            </a:endParaRPr>
          </a:p>
        </p:txBody>
      </p:sp>
      <p:graphicFrame>
        <p:nvGraphicFramePr>
          <p:cNvPr id="5" name="Diagrama 4"/>
          <p:cNvGraphicFramePr/>
          <p:nvPr>
            <p:extLst>
              <p:ext uri="{D42A27DB-BD31-4B8C-83A1-F6EECF244321}">
                <p14:modId xmlns:p14="http://schemas.microsoft.com/office/powerpoint/2010/main" val="2046524140"/>
              </p:ext>
            </p:extLst>
          </p:nvPr>
        </p:nvGraphicFramePr>
        <p:xfrm>
          <a:off x="467544" y="620688"/>
          <a:ext cx="8424936" cy="48403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CuadroTexto 5"/>
          <p:cNvSpPr txBox="1"/>
          <p:nvPr/>
        </p:nvSpPr>
        <p:spPr>
          <a:xfrm rot="16200000">
            <a:off x="418039" y="1822321"/>
            <a:ext cx="2304256" cy="477054"/>
          </a:xfrm>
          <a:prstGeom prst="rect">
            <a:avLst/>
          </a:prstGeom>
          <a:noFill/>
        </p:spPr>
        <p:txBody>
          <a:bodyPr wrap="square" rtlCol="0">
            <a:spAutoFit/>
          </a:bodyPr>
          <a:lstStyle/>
          <a:p>
            <a:r>
              <a:rPr lang="es-MX" sz="2500" dirty="0" smtClean="0">
                <a:latin typeface="Arial" panose="020B0604020202020204" pitchFamily="34" charset="0"/>
                <a:cs typeface="Arial" panose="020B0604020202020204" pitchFamily="34" charset="0"/>
              </a:rPr>
              <a:t>Contaminante</a:t>
            </a:r>
            <a:endParaRPr lang="es-MX" sz="2500" dirty="0">
              <a:latin typeface="Arial" panose="020B0604020202020204" pitchFamily="34" charset="0"/>
              <a:cs typeface="Arial" panose="020B0604020202020204" pitchFamily="34" charset="0"/>
            </a:endParaRPr>
          </a:p>
        </p:txBody>
      </p:sp>
      <p:sp>
        <p:nvSpPr>
          <p:cNvPr id="7" name="CuadroTexto 6"/>
          <p:cNvSpPr txBox="1"/>
          <p:nvPr/>
        </p:nvSpPr>
        <p:spPr>
          <a:xfrm rot="16200000">
            <a:off x="1418346" y="4134382"/>
            <a:ext cx="2319866" cy="477054"/>
          </a:xfrm>
          <a:prstGeom prst="rect">
            <a:avLst/>
          </a:prstGeom>
          <a:noFill/>
        </p:spPr>
        <p:txBody>
          <a:bodyPr wrap="none" rtlCol="0">
            <a:spAutoFit/>
          </a:bodyPr>
          <a:lstStyle/>
          <a:p>
            <a:r>
              <a:rPr lang="es-MX" sz="2500" dirty="0" smtClean="0">
                <a:latin typeface="Arial" panose="020B0604020202020204" pitchFamily="34" charset="0"/>
                <a:cs typeface="Arial" panose="020B0604020202020204" pitchFamily="34" charset="0"/>
              </a:rPr>
              <a:t>Contaminación</a:t>
            </a:r>
            <a:endParaRPr lang="es-MX" sz="2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541149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2754</TotalTime>
  <Words>1157</Words>
  <Application>Microsoft Office PowerPoint</Application>
  <PresentationFormat>Presentación en pantalla (4:3)</PresentationFormat>
  <Paragraphs>210</Paragraphs>
  <Slides>37</Slides>
  <Notes>1</Notes>
  <HiddenSlides>0</HiddenSlides>
  <MMClips>0</MMClips>
  <ScaleCrop>false</ScaleCrop>
  <HeadingPairs>
    <vt:vector size="6" baseType="variant">
      <vt:variant>
        <vt:lpstr>Fuentes usadas</vt:lpstr>
      </vt:variant>
      <vt:variant>
        <vt:i4>4</vt:i4>
      </vt:variant>
      <vt:variant>
        <vt:lpstr>Tema</vt:lpstr>
      </vt:variant>
      <vt:variant>
        <vt:i4>2</vt:i4>
      </vt:variant>
      <vt:variant>
        <vt:lpstr>Títulos de diapositiva</vt:lpstr>
      </vt:variant>
      <vt:variant>
        <vt:i4>37</vt:i4>
      </vt:variant>
    </vt:vector>
  </HeadingPairs>
  <TitlesOfParts>
    <vt:vector size="43" baseType="lpstr">
      <vt:lpstr>arial</vt:lpstr>
      <vt:lpstr>arial</vt:lpstr>
      <vt:lpstr>Calibri</vt:lpstr>
      <vt:lpstr>Wingdings</vt:lpstr>
      <vt:lpstr>Tema de Office</vt:lpstr>
      <vt:lpstr>1_Tema de Office</vt:lpstr>
      <vt:lpstr> Contaminación de los diferentes medios</vt:lpstr>
      <vt:lpstr>Contaminación de los diferentes medios</vt:lpstr>
      <vt:lpstr>Contaminación de los diferentes medios</vt:lpstr>
      <vt:lpstr>Contaminación</vt:lpstr>
      <vt:lpstr>Contaminación</vt:lpstr>
      <vt:lpstr>Presentación de PowerPoint</vt:lpstr>
      <vt:lpstr>Presentación de PowerPoint</vt:lpstr>
      <vt:lpstr>Contaminación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Factores que influyen en los diferentes tipos de contaminantes</vt:lpstr>
      <vt:lpstr>En las aguas continentales </vt:lpstr>
      <vt:lpstr>Presentación de PowerPoint</vt:lpstr>
      <vt:lpstr>Efectos de contaminación </vt:lpstr>
      <vt:lpstr>Efectos biológicos</vt:lpstr>
      <vt:lpstr>Efectos estéticos</vt:lpstr>
      <vt:lpstr>Presentación de PowerPoint</vt:lpstr>
      <vt:lpstr>Referencias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Abel</cp:lastModifiedBy>
  <cp:revision>106</cp:revision>
  <dcterms:created xsi:type="dcterms:W3CDTF">2012-12-04T21:22:09Z</dcterms:created>
  <dcterms:modified xsi:type="dcterms:W3CDTF">2017-05-10T17:33:48Z</dcterms:modified>
</cp:coreProperties>
</file>