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1" r:id="rId1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2086" autoAdjust="0"/>
  </p:normalViewPr>
  <p:slideViewPr>
    <p:cSldViewPr>
      <p:cViewPr varScale="1">
        <p:scale>
          <a:sx n="107" d="100"/>
          <a:sy n="107" d="100"/>
        </p:scale>
        <p:origin x="169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3363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6831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7132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5001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7006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821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7695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939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3453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2879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6628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41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34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43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539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1322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264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7504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7916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193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022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761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A01B9-89BD-4F1B-8A83-0DCC119A1F26}" type="datetimeFigureOut">
              <a:rPr lang="es-MX" smtClean="0"/>
              <a:t>15/03/2017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F92F4-2C5B-4A34-8D52-C3695820C8F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19912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A01B9-89BD-4F1B-8A83-0DCC119A1F26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15/03/2017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F92F4-2C5B-4A34-8D52-C3695820C8F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776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958975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es-MX" sz="4000" dirty="0" err="1" smtClean="0">
                <a:cs typeface="Arial" panose="020B0604020202020204" pitchFamily="34" charset="0"/>
              </a:rPr>
              <a:t>Taladrado</a:t>
            </a:r>
            <a:endParaRPr lang="es-MX" sz="4000" dirty="0">
              <a:cs typeface="Arial" panose="020B0604020202020204" pitchFamily="34" charset="0"/>
            </a:endParaRPr>
          </a:p>
        </p:txBody>
      </p:sp>
      <p:sp>
        <p:nvSpPr>
          <p:cNvPr id="6" name="3 Subtítulo"/>
          <p:cNvSpPr txBox="1">
            <a:spLocks/>
          </p:cNvSpPr>
          <p:nvPr/>
        </p:nvSpPr>
        <p:spPr>
          <a:xfrm>
            <a:off x="989856" y="3429000"/>
            <a:ext cx="7776864" cy="2616101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Área Académica</a:t>
            </a:r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Licenciatura en Ingeniería </a:t>
            </a:r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Industrial</a:t>
            </a:r>
          </a:p>
          <a:p>
            <a:pPr algn="l"/>
            <a:endParaRPr lang="es-MX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MX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Profesor(a</a:t>
            </a:r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): </a:t>
            </a:r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M. en I. Salvador Bravo Vargas</a:t>
            </a:r>
          </a:p>
          <a:p>
            <a:pPr algn="l"/>
            <a:endParaRPr lang="es-MX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MX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Periodo: </a:t>
            </a:r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Enero - junio</a:t>
            </a:r>
            <a:r>
              <a:rPr lang="es-MX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2017</a:t>
            </a:r>
            <a:endParaRPr lang="es-MX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42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MX" sz="1700" b="1" dirty="0" smtClean="0">
                <a:latin typeface="Arial" pitchFamily="34" charset="0"/>
                <a:cs typeface="Arial" pitchFamily="34" charset="0"/>
              </a:rPr>
              <a:t>Resumen</a:t>
            </a:r>
          </a:p>
          <a:p>
            <a:pPr marL="0" indent="0" algn="ctr">
              <a:buNone/>
            </a:pPr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taladrado es uno de los procesos de manufactura más empleados para elaborar agujeros redondos en la mayoría de los materiales industriales .</a:t>
            </a:r>
          </a:p>
          <a:p>
            <a:pPr marL="0" indent="0" algn="just">
              <a:buNone/>
            </a:pPr>
            <a:r>
              <a:rPr lang="es-MX" sz="1700" dirty="0"/>
              <a:t/>
            </a:r>
            <a:br>
              <a:rPr lang="es-MX" sz="1700" dirty="0"/>
            </a:br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s-MX" sz="1700" b="1" dirty="0" err="1" smtClean="0">
                <a:latin typeface="Arial" pitchFamily="34" charset="0"/>
                <a:cs typeface="Arial" pitchFamily="34" charset="0"/>
              </a:rPr>
              <a:t>Abstract</a:t>
            </a:r>
            <a:endParaRPr lang="es-MX" sz="17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Drilling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manufacturing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create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round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holes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majority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industrial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endParaRPr lang="es-MX" sz="17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s-MX" sz="1700" b="1" dirty="0" err="1">
                <a:latin typeface="Arial" pitchFamily="34" charset="0"/>
                <a:cs typeface="Arial" pitchFamily="34" charset="0"/>
              </a:rPr>
              <a:t>Keywords</a:t>
            </a:r>
            <a:r>
              <a:rPr lang="es-MX" sz="17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s-MX" sz="1700" dirty="0"/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drilling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manufacturing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  <a:r>
              <a:rPr lang="es-MX" sz="1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1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71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 de Taladrado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345638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taladrado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término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cubre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todos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métodos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para producer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agujeros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cilíndricos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pieza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mediante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uso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herramientas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arranque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MX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viruta</a:t>
            </a: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541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 de Taladrado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2484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s-MX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Figura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1.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Proceso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taladrado</a:t>
            </a: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1184790"/>
            <a:ext cx="3214438" cy="379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5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Factores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38743"/>
            <a:ext cx="8229600" cy="4650497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principales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factores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caracterizan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agujero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desde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punto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de vista de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mecanizado</a:t>
            </a:r>
            <a:r>
              <a:rPr lang="en-US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son: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s-MX" sz="3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Diámetro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Calidad superficial y tolerancia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Material de la pieza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Material de la broca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Longitud del agujero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Cantidad de agujeros a producir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Sistema de fijación de la pieza al taladro</a:t>
            </a:r>
            <a:endParaRPr lang="en-US" altLang="es-MX" sz="3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6441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Ventajas del Taladrado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3744416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Operación rápida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Precisión y acabado superficial mejorados en comparación con la fundición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Posibilidad de realizar agujeros de diámetros diferentes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Se puede emplear en una gran cantidad de materiales</a:t>
            </a:r>
            <a:endParaRPr lang="en-US" altLang="es-MX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513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Desventajas del Taladrado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74441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Agujeros con elevada relación longitud/profundidad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 acabado de los agujeros a veces no es suficiente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MX" altLang="es-MX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operación solo se limita a agujeros</a:t>
            </a:r>
            <a:endParaRPr lang="en-US" altLang="es-MX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223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Herramientas del Taladrado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84790"/>
            <a:ext cx="8229600" cy="411641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altLang="es-MX" sz="2200" dirty="0" smtClean="0">
                <a:latin typeface="Arial" pitchFamily="34" charset="0"/>
                <a:cs typeface="Arial" pitchFamily="34" charset="0"/>
              </a:rPr>
              <a:t>Las herramientas del taladro son principalmente las brocas, que se describen a continuación:</a:t>
            </a:r>
            <a:endParaRPr lang="es-MX" altLang="es-MX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7" y="1947862"/>
            <a:ext cx="7972425" cy="2962275"/>
          </a:xfrm>
          <a:prstGeom prst="rect">
            <a:avLst/>
          </a:prstGeom>
        </p:spPr>
      </p:pic>
      <p:sp>
        <p:nvSpPr>
          <p:cNvPr id="6" name="2 Marcador de contenido"/>
          <p:cNvSpPr txBox="1">
            <a:spLocks/>
          </p:cNvSpPr>
          <p:nvPr/>
        </p:nvSpPr>
        <p:spPr>
          <a:xfrm>
            <a:off x="457200" y="1196752"/>
            <a:ext cx="8229600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s-MX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Figura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2.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Partes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broca</a:t>
            </a: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17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46047"/>
            <a:ext cx="8229600" cy="692696"/>
          </a:xfrm>
        </p:spPr>
        <p:txBody>
          <a:bodyPr>
            <a:noAutofit/>
          </a:bodyPr>
          <a:lstStyle/>
          <a:p>
            <a:pPr marL="0" indent="0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Movimientos del Taladrado</a:t>
            </a:r>
            <a:endParaRPr lang="es-MX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457200" y="1196752"/>
            <a:ext cx="8229600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s-MX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endParaRPr lang="en-US" altLang="es-MX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Font typeface="Arial" pitchFamily="34" charset="0"/>
              <a:buNone/>
            </a:pP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Figura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3.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Movimientos</a:t>
            </a:r>
            <a:r>
              <a:rPr lang="en-US" altLang="es-MX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altLang="es-MX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Taladro</a:t>
            </a:r>
            <a:endParaRPr lang="es-MX" altLang="es-MX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1160774"/>
            <a:ext cx="3641378" cy="377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8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s-MX" b="1" dirty="0">
                <a:latin typeface="Arial" pitchFamily="34" charset="0"/>
                <a:cs typeface="Arial" pitchFamily="34" charset="0"/>
              </a:rPr>
              <a:t>Referencias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MX" b="1" dirty="0">
              <a:latin typeface="Arial" pitchFamily="34" charset="0"/>
              <a:cs typeface="Arial" pitchFamily="34" charset="0"/>
            </a:endParaRPr>
          </a:p>
          <a:p>
            <a:endParaRPr lang="es-MX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232520" y="1417638"/>
            <a:ext cx="89114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MX" alt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s-MX" altLang="es-MX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https://sites.google.com/site/ccm2107f9/proceso-de-barrenado-taladrado</a:t>
            </a:r>
          </a:p>
          <a:p>
            <a:pPr marL="0" indent="0" algn="just">
              <a:buNone/>
            </a:pPr>
            <a:r>
              <a:rPr lang="es-MX" sz="2200" dirty="0">
                <a:latin typeface="Arial" pitchFamily="34" charset="0"/>
                <a:cs typeface="Arial" pitchFamily="34" charset="0"/>
              </a:rPr>
              <a:t>[</a:t>
            </a:r>
            <a:r>
              <a:rPr lang="es-MX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2] http://www.ehu.eus/manufacturing/docencia/725_ca.pdf</a:t>
            </a:r>
          </a:p>
          <a:p>
            <a:pPr marL="0" indent="0" algn="just">
              <a:buFont typeface="Arial" pitchFamily="34" charset="0"/>
              <a:buNone/>
            </a:pPr>
            <a:r>
              <a:rPr lang="es-MX" sz="2200" dirty="0" smtClean="0">
                <a:latin typeface="Arial" pitchFamily="34" charset="0"/>
                <a:cs typeface="Arial" pitchFamily="34" charset="0"/>
              </a:rPr>
              <a:t>Figuras:</a:t>
            </a:r>
          </a:p>
          <a:p>
            <a:pPr marL="0" indent="0">
              <a:buNone/>
            </a:pPr>
            <a:r>
              <a:rPr lang="es-MX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https</a:t>
            </a:r>
            <a:r>
              <a:rPr lang="es-MX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://</a:t>
            </a:r>
            <a:r>
              <a:rPr lang="es-MX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procedimientosdemacanizado.files.wordpress.com/2013/06/tla.jpg</a:t>
            </a:r>
          </a:p>
          <a:p>
            <a:pPr marL="0" indent="0">
              <a:buNone/>
            </a:pPr>
            <a:r>
              <a:rPr lang="es-MX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[2] http://www.escuelaing.edu.co/uploads/laboratorios/5128_taladro.pdf</a:t>
            </a:r>
          </a:p>
          <a:p>
            <a:pPr marL="0" indent="0">
              <a:buNone/>
            </a:pPr>
            <a:r>
              <a:rPr lang="es-MX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[3] http://image.slidesharecdn.com/definiciones-140307220729-phpapp01/95/taladro-3-638.jpg?cb=1394230075</a:t>
            </a:r>
            <a:endParaRPr lang="es-MX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79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260</Words>
  <Application>Microsoft Office PowerPoint</Application>
  <PresentationFormat>Presentación en pantalla (4:3)</PresentationFormat>
  <Paragraphs>78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Wingdings</vt:lpstr>
      <vt:lpstr>Tema de Office</vt:lpstr>
      <vt:lpstr>1_Tema de Office</vt:lpstr>
      <vt:lpstr>Taladrado</vt:lpstr>
      <vt:lpstr>Presentación de PowerPoint</vt:lpstr>
      <vt:lpstr>Proceso de Taladrado</vt:lpstr>
      <vt:lpstr>Proceso de Taladrado</vt:lpstr>
      <vt:lpstr>Principales Factores</vt:lpstr>
      <vt:lpstr>Ventajas del Taladrado</vt:lpstr>
      <vt:lpstr>Desventajas del Taladrado</vt:lpstr>
      <vt:lpstr>Herramientas del Taladrado</vt:lpstr>
      <vt:lpstr>Movimientos del Taladrado</vt:lpstr>
      <vt:lpstr>Referencias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Citlali</dc:creator>
  <cp:lastModifiedBy>Cuenta Microsoft</cp:lastModifiedBy>
  <cp:revision>117</cp:revision>
  <dcterms:created xsi:type="dcterms:W3CDTF">2012-12-04T21:22:09Z</dcterms:created>
  <dcterms:modified xsi:type="dcterms:W3CDTF">2017-03-15T18:15:44Z</dcterms:modified>
</cp:coreProperties>
</file>