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80" r:id="rId5"/>
    <p:sldId id="260" r:id="rId6"/>
    <p:sldId id="263" r:id="rId7"/>
    <p:sldId id="264" r:id="rId8"/>
    <p:sldId id="268" r:id="rId9"/>
    <p:sldId id="269" r:id="rId10"/>
    <p:sldId id="270" r:id="rId11"/>
    <p:sldId id="271" r:id="rId12"/>
    <p:sldId id="262" r:id="rId13"/>
    <p:sldId id="265" r:id="rId14"/>
    <p:sldId id="273" r:id="rId15"/>
    <p:sldId id="274" r:id="rId16"/>
    <p:sldId id="275" r:id="rId17"/>
    <p:sldId id="272" r:id="rId18"/>
    <p:sldId id="267" r:id="rId19"/>
    <p:sldId id="266" r:id="rId20"/>
    <p:sldId id="276" r:id="rId21"/>
    <p:sldId id="281" r:id="rId22"/>
    <p:sldId id="283" r:id="rId23"/>
    <p:sldId id="277" r:id="rId24"/>
    <p:sldId id="282" r:id="rId25"/>
    <p:sldId id="261" r:id="rId2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107" d="100"/>
          <a:sy n="107" d="100"/>
        </p:scale>
        <p:origin x="170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gabrielc16.blogspot.com/2015_03_01_archive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hyperlink" Target="https://www.google.com.mx/search?tbs=simg:m00&amp;tbnid=q8OTfobgpyoYdM:&amp;docid=REUNNnDs_FbEyM&amp;bih=557&amp;biw=1242&amp;tbm=isch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e4Y1m_unSIL8OM:&amp;docid=aM5RURq_rN6O_M&amp;bih=557&amp;biw=1242&amp;tbm=isch" TargetMode="External"/><Relationship Id="rId4" Type="http://schemas.openxmlformats.org/officeDocument/2006/relationships/hyperlink" Target="http://jesica623.blogspot.com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RV8DAauSSIGkTM:&amp;docid=dqxFLFAY19S1TM&amp;bih=557&amp;biw=1242&amp;tbm=isch&amp;ved=0ahUKEwjyjpPo9eDQAhXqjlQKHS99A1sQhxwICA" TargetMode="External"/><Relationship Id="rId4" Type="http://schemas.openxmlformats.org/officeDocument/2006/relationships/hyperlink" Target="http://blog.educastur.es/eureka/4%C2%BA-fyq/enlace-quimico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-5Tta9oaojdv0M:&amp;docid=30y3cplX2KUozM&amp;bih=602&amp;biw=1242&amp;tbm=isch" TargetMode="External"/><Relationship Id="rId4" Type="http://schemas.openxmlformats.org/officeDocument/2006/relationships/hyperlink" Target="http://slideplayer.es/slide/1635598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cienciasdejoseleg.blogspot.com/2016/05/3-enlace-quimico-fuerte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google.com.mx/url?sa=i&amp;rct=j&amp;q=&amp;esrc=s&amp;source=images&amp;cd=&amp;cad=rja&amp;uact=8&amp;ved=0ahUKEwi4pdDF-uDQAhUqh1QKHUy-ByQQjB0IBg&amp;url=http://corinto.pucp.edu.pe/quimicageneral/contenido/34-enlace-covalente.html&amp;psig=AFQjCNESQG2l6-arP7RBMZJca9W46l9aFA&amp;ust=1481160904647690" TargetMode="External"/><Relationship Id="rId5" Type="http://schemas.openxmlformats.org/officeDocument/2006/relationships/image" Target="../media/image15.jpeg"/><Relationship Id="rId4" Type="http://schemas.openxmlformats.org/officeDocument/2006/relationships/hyperlink" Target="http://www.ziencia.com/ciencia/nivel_basico/uniones.html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elpaulofreire.es/cfgs/quimica/bloque2/tema3/1_formacin_de_enlaces_covalentes.html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Gn8BySnK4gzRcM:&amp;docid=YrkJbznJDLpfpM&amp;bih=602&amp;biw=1242&amp;tbm=isch" TargetMode="External"/><Relationship Id="rId4" Type="http://schemas.openxmlformats.org/officeDocument/2006/relationships/hyperlink" Target="http://slideplayer.es/slide/1672737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PIy6N6lum2a1sM:&amp;docid=6qkqV1iIbq_32M&amp;bih=602&amp;biw=1242&amp;tbm=isch" TargetMode="External"/><Relationship Id="rId4" Type="http://schemas.openxmlformats.org/officeDocument/2006/relationships/hyperlink" Target="http://slideplayer.es/slide/159348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2gkDP17splIgiM:&amp;docid=WJ_kSgLTPw2ACM&amp;bih=602&amp;biw=1242&amp;tbm=isch" TargetMode="External"/><Relationship Id="rId4" Type="http://schemas.openxmlformats.org/officeDocument/2006/relationships/hyperlink" Target="https://es.wikipedia.org/wiki/Archivo:Enlace_covalente_coordinado.jpe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2zaezEFyW-FeaM:&amp;docid=kOoUtUI3u658xM&amp;bih=602&amp;biw=1242&amp;tbm=isch" TargetMode="External"/><Relationship Id="rId4" Type="http://schemas.openxmlformats.org/officeDocument/2006/relationships/hyperlink" Target="https://docs.google.com/document/d/1gOk8_iyCvwiAuu48IknU4T1xrqqcrcBBSeSVfKQOEpM/mobilebasic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Q9QRNeherP8XQM:&amp;docid=AfTP3KOGZjEKnM&amp;bih=602&amp;biw=1242&amp;tbm=isch" TargetMode="External"/><Relationship Id="rId4" Type="http://schemas.openxmlformats.org/officeDocument/2006/relationships/hyperlink" Target="https://www.upv.es/materiales/Fcm/Fcm03/pfcm3_3_3.html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5ulFXiPwihsLXM:&amp;docid=j0FYwxRrjNJOOM&amp;bih=557&amp;biw=1242&amp;tbm=isch" TargetMode="External"/><Relationship Id="rId4" Type="http://schemas.openxmlformats.org/officeDocument/2006/relationships/hyperlink" Target="http://melissaherrera375.blogspot.es/1408206276/enlace-quimico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J7IZwl5qD_Bu6M:&amp;docid=_2BpZimTWWHn9M&amp;bih=557&amp;biw=1242&amp;tbm=isch" TargetMode="External"/><Relationship Id="rId4" Type="http://schemas.openxmlformats.org/officeDocument/2006/relationships/hyperlink" Target="http://www.quimicas.net/2015/05/ejemplos-de-enlace-quimico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jlaYzzMktB2QoM:&amp;docid=rqtpGoRH47ShQM&amp;bih=557&amp;biw=1242&amp;tbm=isch" TargetMode="External"/><Relationship Id="rId4" Type="http://schemas.openxmlformats.org/officeDocument/2006/relationships/hyperlink" Target="http://www.textoscientificos.com/quimica/origen-de-la-barrera-rotacional-del-etano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google.com.mx/search?tbs=simg:m00&amp;tbnid=HhURnLI5-wpHuM:&amp;docid=IZLAvggO0do5-M&amp;bih=557&amp;biw=1242&amp;tbm=isch" TargetMode="External"/><Relationship Id="rId4" Type="http://schemas.openxmlformats.org/officeDocument/2006/relationships/hyperlink" Target="http://www.fullquimica.com/2013/08/ejercicios-de-regla-del-octeto-enlace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itcindustrial.blogspot.com/2012/06/regla-del-octeto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90656" cy="1470025"/>
          </a:xfrm>
        </p:spPr>
        <p:txBody>
          <a:bodyPr>
            <a:noAutofit/>
          </a:bodyPr>
          <a:lstStyle/>
          <a:p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Clasificación </a:t>
            </a:r>
            <a:r>
              <a:rPr lang="es-MX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smtClean="0">
                <a:latin typeface="Arial" panose="020B0604020202020204" pitchFamily="34" charset="0"/>
                <a:cs typeface="Arial" panose="020B0604020202020204" pitchFamily="34" charset="0"/>
              </a:rPr>
              <a:t>enlaces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químicos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685800" y="4005064"/>
            <a:ext cx="8206680" cy="1695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Ingeniera Industrial</a:t>
            </a:r>
          </a:p>
          <a:p>
            <a:pPr algn="l"/>
            <a:endParaRPr lang="es-MX" sz="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Pérez Sánchez  </a:t>
            </a:r>
            <a:r>
              <a:rPr lang="es-MX" sz="25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Blasa</a:t>
            </a:r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Enero-junio 2017</a:t>
            </a:r>
            <a:endParaRPr lang="es-MX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20" cy="1440160"/>
          </a:xfrm>
        </p:spPr>
        <p:txBody>
          <a:bodyPr>
            <a:normAutofit/>
          </a:bodyPr>
          <a:lstStyle/>
          <a:p>
            <a:pPr marL="0" indent="0"/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395536" y="2132856"/>
            <a:ext cx="8291264" cy="3312367"/>
          </a:xfrm>
        </p:spPr>
        <p:txBody>
          <a:bodyPr/>
          <a:lstStyle/>
          <a:p>
            <a:pPr>
              <a:buNone/>
            </a:pPr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>
            <a:off x="3635896" y="5546973"/>
            <a:ext cx="123944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3"/>
              </a:rPr>
              <a:t>Actividad 3.1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640 × 471</a:t>
            </a:r>
            <a:endParaRPr lang="es-MX" sz="800" dirty="0"/>
          </a:p>
        </p:txBody>
      </p:sp>
      <p:pic>
        <p:nvPicPr>
          <p:cNvPr id="6146" name="Picture 2" descr="Resultado de imagen para regla del octet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1"/>
            <a:ext cx="8424936" cy="5256582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43597"/>
            <a:ext cx="8229600" cy="1143000"/>
          </a:xfrm>
        </p:spPr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Clasificación de los Enlaces Químicos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Resultado de imagen para enlaces quimic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608370"/>
            <a:ext cx="8515365" cy="3770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2758042" y="5433793"/>
            <a:ext cx="172675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jesica623.blogspot.com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5"/>
              </a:rPr>
              <a:t>891 × 290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Enlace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Ionico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7" y="980728"/>
            <a:ext cx="8229600" cy="34563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Ocurre cuando hay trasferencia completa de electrones de un átomo a otro.</a:t>
            </a: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El que pierde átomos se transforma en Ion Positivo o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 catión.</a:t>
            </a: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El que  acepta los átomos se transforma en ion negativo o 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anión.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Resultado de imagen para enlace ionico ejempl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990" y="3501009"/>
            <a:ext cx="6162675" cy="2089604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2627784" y="5526940"/>
            <a:ext cx="141096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Blog - Educastur</a:t>
            </a:r>
            <a:r>
              <a:rPr lang="es-MX" sz="800" u="sng" dirty="0">
                <a:solidFill>
                  <a:srgbClr val="D6D6D6"/>
                </a:solidFill>
                <a:latin typeface="arial" panose="020B0604020202020204" pitchFamily="34" charset="0"/>
                <a:hlinkClick r:id="rId5"/>
              </a:rPr>
              <a:t>647 × 242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Enlace Covalente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980728"/>
            <a:ext cx="3816424" cy="453650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Se forma cuando dos átomos comparten electrones provenientes de cada uno de ellos </a:t>
            </a: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Se divide en tres los cuales son:</a:t>
            </a:r>
          </a:p>
          <a:p>
            <a:pPr marL="0" indent="0" algn="just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u="sng" dirty="0" smtClean="0">
                <a:latin typeface="Arial" pitchFamily="34" charset="0"/>
                <a:cs typeface="Arial" pitchFamily="34" charset="0"/>
              </a:rPr>
              <a:t>Polar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u="sng" dirty="0" smtClean="0">
                <a:latin typeface="Arial" pitchFamily="34" charset="0"/>
                <a:cs typeface="Arial" pitchFamily="34" charset="0"/>
              </a:rPr>
              <a:t>No polar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u="sng" dirty="0" smtClean="0">
                <a:latin typeface="Arial" pitchFamily="34" charset="0"/>
                <a:cs typeface="Arial" pitchFamily="34" charset="0"/>
              </a:rPr>
              <a:t>Coordinado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22" name="Picture 6" descr="Resultado de imagen para imagenes de enlace covalente simpl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4" t="4799" r="15536" b="22884"/>
          <a:stretch/>
        </p:blipFill>
        <p:spPr bwMode="auto">
          <a:xfrm>
            <a:off x="4292358" y="1430876"/>
            <a:ext cx="4608513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6012160" y="5614216"/>
            <a:ext cx="11689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SlidePlayer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5"/>
              </a:rPr>
              <a:t>960 × 720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Enlace Covalente simple , doble y triple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39461" y="2276872"/>
            <a:ext cx="2945532" cy="28411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Simples: Por cada dos átomos que se combinan, hay un par de electrones compartidos (un enlace)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6" name="Picture 6" descr="Resultado de imagen para imagenes de enlace covalente sim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76872"/>
            <a:ext cx="4752528" cy="2552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2123728" y="4829175"/>
            <a:ext cx="110799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Ciencias de </a:t>
            </a:r>
            <a:r>
              <a:rPr lang="es-MX" sz="800" dirty="0" err="1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Joseleg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Enlace Covalente simple , doble y triple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322078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Doble: Cuando comparten mas de un par de electrones entre ellos. 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 descr="Resultado de imagen para imagenes de enlace covalente sim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62" y="3271697"/>
            <a:ext cx="3734072" cy="2256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701487" y="5528615"/>
            <a:ext cx="97815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www.ziencia.com</a:t>
            </a:r>
            <a:endParaRPr lang="es-MX" sz="800" dirty="0"/>
          </a:p>
        </p:txBody>
      </p:sp>
      <p:pic>
        <p:nvPicPr>
          <p:cNvPr id="11268" name="Picture 4" descr="Resultado de imagen para imagenes de enlace covalente simp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271697"/>
            <a:ext cx="3095625" cy="1865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5580112" y="5137620"/>
            <a:ext cx="198964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6"/>
              </a:rPr>
              <a:t>Pontificia Universidad Católica del Perú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Clasificación de los Enlaces Químicos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28411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Triple: Cuando los átomos comparten tres pares de electrones se unen en un enlace triple.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5" y="3356992"/>
            <a:ext cx="4178703" cy="20162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Rectángulo 3"/>
          <p:cNvSpPr/>
          <p:nvPr/>
        </p:nvSpPr>
        <p:spPr>
          <a:xfrm>
            <a:off x="4283968" y="5589240"/>
            <a:ext cx="88998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elpaulofreire.es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Enlace covalente Polar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28411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Los átomos que forman sus moléculas están unidos mediante los enlaces covalentes, pero ganara el que tenga electronegatividad mayor(mayor numero en su octeto)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2" name="Picture 4" descr="Imagen relacionad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0" t="5010" r="4743" b="22341"/>
          <a:stretch/>
        </p:blipFill>
        <p:spPr bwMode="auto">
          <a:xfrm>
            <a:off x="1233972" y="3116789"/>
            <a:ext cx="6408712" cy="244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3635896" y="5565062"/>
            <a:ext cx="127791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slideplayer.es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5"/>
              </a:rPr>
              <a:t>960 × 720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Enlace Covalente No polar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28411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Son aquellos de la misma especie ,que comparten y se distribuye por igual sus cargas eléctricas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 descr="Resultado de imagen para imagenes de enlace covalente polar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12" b="4388"/>
          <a:stretch/>
        </p:blipFill>
        <p:spPr bwMode="auto">
          <a:xfrm>
            <a:off x="827585" y="2608907"/>
            <a:ext cx="7200800" cy="2836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3843530" y="5589240"/>
            <a:ext cx="11689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SlidePlayer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5"/>
              </a:rPr>
              <a:t>960 × 720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Enlace Covalente Coordinado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28411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Se lleva a cabo cuando uno solo de los átomos </a:t>
            </a:r>
            <a:r>
              <a:rPr lang="es-MX" sz="2500" dirty="0" err="1" smtClean="0">
                <a:latin typeface="Arial" pitchFamily="34" charset="0"/>
                <a:cs typeface="Arial" pitchFamily="34" charset="0"/>
              </a:rPr>
              <a:t>entrelazantes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 aporta el par electrónico. Una vez formado el enlace dicho par se comparte como enlace covalente.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 descr="Resultado de imagen para imagenes de enlace covalente coordina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068960"/>
            <a:ext cx="4464496" cy="2493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3891543" y="5562130"/>
            <a:ext cx="10935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Wikipedia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5"/>
              </a:rPr>
              <a:t>249 × 202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Enlaces químicos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6724" y="1414587"/>
            <a:ext cx="8229600" cy="41746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Cuando los elementos reaccionan, sus átomos deben colisionarse. Esa colisión determina la clase compuesto que se genera.</a:t>
            </a: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Las fuerzas que mantienen unidos a los átomos para formar moléculas se llaman Enlaces químicos.</a:t>
            </a:r>
          </a:p>
          <a:p>
            <a:pPr marL="0" indent="0">
              <a:buNone/>
            </a:pPr>
            <a:endParaRPr lang="es-MX" sz="25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5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Enlace químico</a:t>
            </a:r>
            <a:endParaRPr lang="es-MX" sz="2500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Enlace Covalente Coordinado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 descr="Resultado de imagen para imagenes de enlace covalente coordinado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0498"/>
            <a:ext cx="7704856" cy="403244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3296651" y="5445224"/>
            <a:ext cx="124425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Google Docs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5"/>
              </a:rPr>
              <a:t>675 × 300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255736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Enlace Metálico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35283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Los metales son brillantes, maleables, dúctiles y buenos conductores de calor y de la electricidad, la estructura de los metales y la naturaleza de los enlaces metálicos.</a:t>
            </a:r>
          </a:p>
          <a:p>
            <a:pPr marL="0" indent="0" algn="just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Los metales están compuestos por iones positivos , estrechamente unidos en solidos cristalinos, estos iones positivos están rodeados.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93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38884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Cuando un electrón fluye alejándose, otros se desplazan para ocupar su lugar,  debido a la atracción electrostática entre los cationes y los electrones, esta es la naturaleza de los enlaces metálicos de que mantiene junto a un metal. Los enlaces metálicos con mucho mas débiles que los enlaces iónicos y covalentes.</a:t>
            </a: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El mar de electrones de gran movilidad es el responsable del brillo de los metales</a:t>
            </a:r>
          </a:p>
          <a:p>
            <a:pPr marL="0" indent="0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Resultado de imagen para imagenes de enlace metalico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969130"/>
            <a:ext cx="7416749" cy="440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3862662" y="5414777"/>
            <a:ext cx="120257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www.upv.es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5"/>
              </a:rPr>
              <a:t>464 × 253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28431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E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Recio del Bosque, F. H. (2012). Química Inorgánica. </a:t>
            </a:r>
            <a:r>
              <a:rPr lang="es-ES" sz="2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Mexico</a:t>
            </a:r>
            <a:r>
              <a:rPr lang="es-E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McGRAW-HILL</a:t>
            </a:r>
            <a:r>
              <a:rPr lang="es-E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/INTERAMERICANA EDITORES S.A DE C.V.</a:t>
            </a:r>
          </a:p>
          <a:p>
            <a:r>
              <a:rPr lang="es-ES" sz="2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Hein</a:t>
            </a:r>
            <a:r>
              <a:rPr lang="es-E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M. &amp; Arena S. (2003). Fundamentos de Química 10 ed., Thompson </a:t>
            </a:r>
          </a:p>
          <a:p>
            <a:endParaRPr lang="es-ES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>
                <a:latin typeface="Arial" panose="020B0604020202020204" pitchFamily="34" charset="0"/>
                <a:cs typeface="Arial" panose="020B0604020202020204" pitchFamily="34" charset="0"/>
              </a:rPr>
              <a:t>Chemical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links.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2500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When the elements react, their atoms must collide. That collision determines the class that is generated.</a:t>
            </a:r>
          </a:p>
          <a:p>
            <a:pPr marL="0" indent="0" algn="just">
              <a:buNone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The forces that hold atoms together to form molecules are called 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chemical links.</a:t>
            </a:r>
            <a:endParaRPr lang="es-MX" sz="2500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chemical links</a:t>
            </a:r>
            <a:endParaRPr lang="es-MX" sz="2500" dirty="0"/>
          </a:p>
        </p:txBody>
      </p:sp>
    </p:spTree>
    <p:extLst>
      <p:ext uri="{BB962C8B-B14F-4D97-AF65-F5344CB8AC3E}">
        <p14:creationId xmlns:p14="http://schemas.microsoft.com/office/powerpoint/2010/main" val="362549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 La molécula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2841179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Una molécula es un agregado de, por lo menos, dos átomos en una colocación definitiva que se mantienen unidos a través de fuerzas químicas (también llamadas enlaces químicos).</a:t>
            </a:r>
            <a:endParaRPr lang="es-MX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Resultado de imagen para enlace quimic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859" y="3722121"/>
            <a:ext cx="4416425" cy="1832942"/>
          </a:xfrm>
          <a:prstGeom prst="rect">
            <a:avLst/>
          </a:prstGeom>
          <a:noFill/>
          <a:effectLst>
            <a:glow rad="101600">
              <a:schemeClr val="accent4">
                <a:satMod val="175000"/>
                <a:alpha val="40000"/>
              </a:schemeClr>
            </a:glo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4139952" y="5522907"/>
            <a:ext cx="189667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Blog de MelissaHerrera375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5"/>
              </a:rPr>
              <a:t>600 × 350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Enlace Químico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564904"/>
            <a:ext cx="8229600" cy="2841179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41587"/>
            <a:ext cx="8568952" cy="44644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Enlace Químico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772816"/>
            <a:ext cx="4320480" cy="36332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La fuerza que mantienen unidos a los átomos para formar moléculas de llaman enlaces químicos.</a:t>
            </a:r>
            <a:endParaRPr lang="es-MX" sz="2500" dirty="0"/>
          </a:p>
        </p:txBody>
      </p:sp>
      <p:pic>
        <p:nvPicPr>
          <p:cNvPr id="2050" name="Picture 2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772816"/>
            <a:ext cx="3981128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5652120" y="5595521"/>
            <a:ext cx="147668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www.quimicas.net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5"/>
              </a:rPr>
              <a:t>320 × 205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25790"/>
            <a:ext cx="8229600" cy="1143000"/>
          </a:xfrm>
        </p:spPr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Regla del octeto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2840" y="1268760"/>
            <a:ext cx="8229600" cy="3633267"/>
          </a:xfrm>
        </p:spPr>
        <p:txBody>
          <a:bodyPr>
            <a:normAutofit/>
          </a:bodyPr>
          <a:lstStyle/>
          <a:p>
            <a:pPr algn="just"/>
            <a:r>
              <a:rPr lang="es-MX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Ganan, pierden o comparten electrones para lograr una estructura atómica estable y similar a la de un gas raro o noble  (VIII A)</a:t>
            </a:r>
            <a:endParaRPr lang="es-MX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059865" y="3645024"/>
            <a:ext cx="24482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Todos los gases nobles </a:t>
            </a:r>
            <a:r>
              <a:rPr lang="es-ES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Excepto</a:t>
            </a:r>
            <a:r>
              <a:rPr lang="es-E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s-E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Helio</a:t>
            </a:r>
            <a:r>
              <a:rPr lang="es-E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tienen 2 ē</a:t>
            </a:r>
            <a:endParaRPr lang="es-E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82" name="Picture 10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411760"/>
            <a:ext cx="4536504" cy="3061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/>
          <p:cNvSpPr/>
          <p:nvPr/>
        </p:nvSpPr>
        <p:spPr>
          <a:xfrm>
            <a:off x="2569057" y="5516865"/>
            <a:ext cx="184858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www.textoscientificos.com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5"/>
              </a:rPr>
              <a:t>305 × 243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Regla del octeto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3845023"/>
          </a:xfrm>
        </p:spPr>
        <p:txBody>
          <a:bodyPr/>
          <a:lstStyle/>
          <a:p>
            <a:pPr>
              <a:buNone/>
            </a:pPr>
            <a:endParaRPr lang="es-E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484784"/>
            <a:ext cx="8363272" cy="38884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  <a:softEdge rad="127000"/>
          </a:effectLst>
        </p:spPr>
      </p:pic>
      <p:sp>
        <p:nvSpPr>
          <p:cNvPr id="5" name="Rectángulo 4"/>
          <p:cNvSpPr/>
          <p:nvPr/>
        </p:nvSpPr>
        <p:spPr>
          <a:xfrm>
            <a:off x="3557705" y="5488632"/>
            <a:ext cx="102463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Quimica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5"/>
              </a:rPr>
              <a:t>532 × 311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20" cy="1440160"/>
          </a:xfrm>
        </p:spPr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Representación de enlaces con la estructura de Lewis.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395536" y="2132856"/>
            <a:ext cx="8291264" cy="331236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Los electrones de los orbitales externos se indican por medio de puntos o cruces alrededor del elemento.</a:t>
            </a:r>
            <a:endParaRPr lang="es-E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6" descr="Resultado de imagen para regla del octe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145832"/>
            <a:ext cx="3816424" cy="2303264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3131840" y="5492371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Tabla </a:t>
            </a:r>
            <a:r>
              <a:rPr lang="es-MX" sz="800" dirty="0" err="1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periodica</a:t>
            </a:r>
            <a:r>
              <a:rPr lang="es-MX" sz="800" dirty="0">
                <a:solidFill>
                  <a:srgbClr val="7D7D7D"/>
                </a:solidFill>
                <a:latin typeface="arial" panose="020B0604020202020204" pitchFamily="34" charset="0"/>
                <a:hlinkClick r:id="rId4"/>
              </a:rPr>
              <a:t> y propiedades de los elementos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651</Words>
  <Application>Microsoft Office PowerPoint</Application>
  <PresentationFormat>Presentación en pantalla (4:3)</PresentationFormat>
  <Paragraphs>86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24</vt:i4>
      </vt:variant>
    </vt:vector>
  </HeadingPairs>
  <TitlesOfParts>
    <vt:vector size="30" baseType="lpstr">
      <vt:lpstr>Arial</vt:lpstr>
      <vt:lpstr>Arial</vt:lpstr>
      <vt:lpstr>Calibri</vt:lpstr>
      <vt:lpstr>Wingdings</vt:lpstr>
      <vt:lpstr>Tema de Office</vt:lpstr>
      <vt:lpstr>1_Tema de Office</vt:lpstr>
      <vt:lpstr>Clasificación y enlaces químicos</vt:lpstr>
      <vt:lpstr>Enlaces químicos</vt:lpstr>
      <vt:lpstr>Chemical links.</vt:lpstr>
      <vt:lpstr> La molécula</vt:lpstr>
      <vt:lpstr>Enlace Químico</vt:lpstr>
      <vt:lpstr>Enlace Químico</vt:lpstr>
      <vt:lpstr>Regla del octeto</vt:lpstr>
      <vt:lpstr>Regla del octeto</vt:lpstr>
      <vt:lpstr>Representación de enlaces con la estructura de Lewis.</vt:lpstr>
      <vt:lpstr>Presentación de PowerPoint</vt:lpstr>
      <vt:lpstr>Clasificación de los Enlaces Químicos</vt:lpstr>
      <vt:lpstr>Enlace Ionico</vt:lpstr>
      <vt:lpstr>Enlace Covalente</vt:lpstr>
      <vt:lpstr>Enlace Covalente simple , doble y triple</vt:lpstr>
      <vt:lpstr>Enlace Covalente simple , doble y triple</vt:lpstr>
      <vt:lpstr>Clasificación de los Enlaces Químicos</vt:lpstr>
      <vt:lpstr>Enlace covalente Polar</vt:lpstr>
      <vt:lpstr>Enlace Covalente No polar</vt:lpstr>
      <vt:lpstr>Enlace Covalente Coordinado</vt:lpstr>
      <vt:lpstr>Enlace Covalente Coordinado</vt:lpstr>
      <vt:lpstr>Enlace Metálico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Cuenta Microsoft</cp:lastModifiedBy>
  <cp:revision>46</cp:revision>
  <dcterms:created xsi:type="dcterms:W3CDTF">2012-12-04T21:22:09Z</dcterms:created>
  <dcterms:modified xsi:type="dcterms:W3CDTF">2017-03-15T17:07:17Z</dcterms:modified>
</cp:coreProperties>
</file>