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9" r:id="rId4"/>
    <p:sldId id="260" r:id="rId5"/>
    <p:sldId id="265" r:id="rId6"/>
    <p:sldId id="268" r:id="rId7"/>
    <p:sldId id="269" r:id="rId8"/>
    <p:sldId id="271" r:id="rId9"/>
    <p:sldId id="270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2115" autoAdjust="0"/>
  </p:normalViewPr>
  <p:slideViewPr>
    <p:cSldViewPr>
      <p:cViewPr>
        <p:scale>
          <a:sx n="70" d="100"/>
          <a:sy n="70" d="100"/>
        </p:scale>
        <p:origin x="-1902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D6266-5F13-4ED9-9A64-F86A234C96A0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60191-9FB9-478E-8FE7-B34D437784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70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rientadortotal.files.wordpress.com/2009/06/manual-tc2aa-estudio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¿Cómo prepararse para los exámenes?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Ingeniería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L.E. Wendy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Ivone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Ortega Núñez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 – junio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¿Cómo prepararse para los exámenes?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Los exámenes son un factor que genera ansiedad en el estudiante, por tanto se pretende enseñarlo a dominar la emoción para tener un mejor rendimiento, mediante algunas técnicas.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tests are a factor that generates anxiety in the student, therefore one tries to teach it to dominate the emotion to have a better performance, by means of some technologies.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test s,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anxiety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Emociones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Reacciones naturales que permiten ponerse alerta ante determinadas situaciones.</a:t>
            </a:r>
          </a:p>
          <a:p>
            <a:r>
              <a:rPr lang="es-MX" dirty="0" smtClean="0"/>
              <a:t>Se requiere adquirir habilidades para manejar las emociones.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Marcador de contenido" descr="caras.jpe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16016" y="2132856"/>
            <a:ext cx="4038600" cy="2693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La ansiedad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713387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Es una emoción </a:t>
            </a:r>
          </a:p>
          <a:p>
            <a:r>
              <a:rPr lang="es-MX" dirty="0" smtClean="0"/>
              <a:t>Hay que saberla manejar</a:t>
            </a:r>
          </a:p>
          <a:p>
            <a:r>
              <a:rPr lang="es-MX" dirty="0" smtClean="0"/>
              <a:t>Puede provocar conductas inapropiadas, ante:</a:t>
            </a:r>
          </a:p>
          <a:p>
            <a:pPr lvl="1"/>
            <a:r>
              <a:rPr lang="es-MX" dirty="0" smtClean="0"/>
              <a:t>Contextos sociales (hablar en público)</a:t>
            </a:r>
          </a:p>
          <a:p>
            <a:pPr lvl="1"/>
            <a:r>
              <a:rPr lang="es-MX" dirty="0" smtClean="0"/>
              <a:t>Situaciones que no entrañan peligro (subir a un elevador)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Marcador de contenido" descr="relaciones_trabajo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645191"/>
            <a:ext cx="4038600" cy="2435981"/>
          </a:xfr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347864" y="548680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EMOCIÓN</a:t>
            </a:r>
          </a:p>
          <a:p>
            <a:pPr algn="ctr"/>
            <a:r>
              <a:rPr lang="es-MX" dirty="0" smtClean="0"/>
              <a:t>(Ansiedad) </a:t>
            </a:r>
            <a:endParaRPr lang="es-MX" dirty="0"/>
          </a:p>
        </p:txBody>
      </p:sp>
      <p:sp>
        <p:nvSpPr>
          <p:cNvPr id="5" name="4 Elipse"/>
          <p:cNvSpPr/>
          <p:nvPr/>
        </p:nvSpPr>
        <p:spPr>
          <a:xfrm>
            <a:off x="2555776" y="1916832"/>
            <a:ext cx="3672408" cy="338437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 redondeado"/>
          <p:cNvSpPr/>
          <p:nvPr/>
        </p:nvSpPr>
        <p:spPr>
          <a:xfrm>
            <a:off x="251520" y="3068960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Situaciones concretas</a:t>
            </a:r>
          </a:p>
          <a:p>
            <a:pPr algn="ctr"/>
            <a:r>
              <a:rPr lang="es-MX" dirty="0" smtClean="0"/>
              <a:t>(Examen final)</a:t>
            </a:r>
            <a:endParaRPr lang="es-MX" dirty="0"/>
          </a:p>
        </p:txBody>
      </p:sp>
      <p:sp>
        <p:nvSpPr>
          <p:cNvPr id="7" name="6 Rectángulo redondeado"/>
          <p:cNvSpPr/>
          <p:nvPr/>
        </p:nvSpPr>
        <p:spPr>
          <a:xfrm>
            <a:off x="3419872" y="2204864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Reacciones fisiológicas</a:t>
            </a:r>
            <a:endParaRPr lang="es-MX" dirty="0"/>
          </a:p>
        </p:txBody>
      </p:sp>
      <p:sp>
        <p:nvSpPr>
          <p:cNvPr id="8" name="7 Rectángulo redondeado"/>
          <p:cNvSpPr/>
          <p:nvPr/>
        </p:nvSpPr>
        <p:spPr>
          <a:xfrm>
            <a:off x="3491880" y="3717032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Pensamientos </a:t>
            </a:r>
            <a:endParaRPr lang="es-MX" dirty="0"/>
          </a:p>
        </p:txBody>
      </p:sp>
      <p:sp>
        <p:nvSpPr>
          <p:cNvPr id="9" name="8 Rectángulo redondeado"/>
          <p:cNvSpPr/>
          <p:nvPr/>
        </p:nvSpPr>
        <p:spPr>
          <a:xfrm>
            <a:off x="6588224" y="2996952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Conductas</a:t>
            </a:r>
          </a:p>
          <a:p>
            <a:pPr algn="ctr"/>
            <a:r>
              <a:rPr lang="es-MX" dirty="0" smtClean="0"/>
              <a:t>(agresividad, intolerancia )</a:t>
            </a:r>
            <a:endParaRPr lang="es-MX" dirty="0"/>
          </a:p>
        </p:txBody>
      </p:sp>
      <p:sp>
        <p:nvSpPr>
          <p:cNvPr id="10" name="9 Flecha derecha"/>
          <p:cNvSpPr/>
          <p:nvPr/>
        </p:nvSpPr>
        <p:spPr>
          <a:xfrm>
            <a:off x="2195736" y="3284984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Flecha derecha"/>
          <p:cNvSpPr/>
          <p:nvPr/>
        </p:nvSpPr>
        <p:spPr>
          <a:xfrm>
            <a:off x="5868144" y="3356992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Ante una situación concreta: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El cuerpo emite reacciones fisiológicas</a:t>
            </a:r>
          </a:p>
          <a:p>
            <a:r>
              <a:rPr lang="es-MX" dirty="0" smtClean="0"/>
              <a:t>La mente aparecen pensamientos concretos</a:t>
            </a:r>
          </a:p>
          <a:p>
            <a:r>
              <a:rPr lang="es-MX" dirty="0" smtClean="0"/>
              <a:t>Conducta concreta ante lo que se percibe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Los exámenes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800" dirty="0" smtClean="0"/>
              <a:t>Producen ansiedad</a:t>
            </a:r>
          </a:p>
          <a:p>
            <a:pPr lvl="1">
              <a:buNone/>
            </a:pPr>
            <a:endParaRPr lang="es-MX" dirty="0" smtClean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988840"/>
            <a:ext cx="254317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dirty="0" smtClean="0"/>
              <a:t>¿Cómo dominar la ansiedad en los exámenes?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Marcador de contenido" descr="einstein_om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492942"/>
            <a:ext cx="4038600" cy="2740479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Respiración profunda</a:t>
            </a:r>
          </a:p>
          <a:p>
            <a:r>
              <a:rPr lang="es-MX" dirty="0" smtClean="0"/>
              <a:t>Pensamiento positivo</a:t>
            </a:r>
          </a:p>
          <a:p>
            <a:r>
              <a:rPr lang="es-MX" dirty="0" smtClean="0"/>
              <a:t>Relajación muscular</a:t>
            </a:r>
          </a:p>
          <a:p>
            <a:r>
              <a:rPr lang="es-MX" dirty="0" smtClean="0"/>
              <a:t>Ensayo mental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259632" y="1628800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i="1" dirty="0" smtClean="0"/>
              <a:t>Manual de técnicas de estudio</a:t>
            </a:r>
            <a:r>
              <a:rPr lang="es-MX" dirty="0" smtClean="0"/>
              <a:t>. (2009).</a:t>
            </a:r>
            <a:r>
              <a:rPr lang="es-MX" i="1" dirty="0" smtClean="0"/>
              <a:t> </a:t>
            </a:r>
            <a:r>
              <a:rPr lang="es-MX" dirty="0" smtClean="0"/>
              <a:t>Recuperado el 6 de julio 2015, de </a:t>
            </a:r>
            <a:r>
              <a:rPr lang="es-MX" dirty="0" smtClean="0">
                <a:hlinkClick r:id="rId3"/>
              </a:rPr>
              <a:t>https://orientadortotal.files.wordpress.com/2009/06/manual-tc2aa-estudio.pdf</a:t>
            </a:r>
            <a:endParaRPr lang="es-MX" dirty="0" smtClean="0"/>
          </a:p>
          <a:p>
            <a:r>
              <a:rPr lang="es-MX" dirty="0" smtClean="0"/>
              <a:t>Imágenes </a:t>
            </a:r>
            <a:r>
              <a:rPr lang="es-MX" dirty="0" err="1" smtClean="0"/>
              <a:t>extraides</a:t>
            </a:r>
            <a:r>
              <a:rPr lang="es-MX" dirty="0" smtClean="0"/>
              <a:t> de </a:t>
            </a:r>
            <a:r>
              <a:rPr lang="es-MX" dirty="0" err="1" smtClean="0"/>
              <a:t>facebook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250</Words>
  <Application>Microsoft Office PowerPoint</Application>
  <PresentationFormat>Presentación en pantalla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1_Tema de Office</vt:lpstr>
      <vt:lpstr>¿Cómo prepararse para los exámenes?</vt:lpstr>
      <vt:lpstr>¿Cómo prepararse para los exámenes?</vt:lpstr>
      <vt:lpstr>Emociones</vt:lpstr>
      <vt:lpstr>La ansiedad</vt:lpstr>
      <vt:lpstr>Presentación de PowerPoint</vt:lpstr>
      <vt:lpstr>Ante una situación concreta:</vt:lpstr>
      <vt:lpstr>Los exámenes </vt:lpstr>
      <vt:lpstr>¿Cómo dominar la ansiedad en los exámenes?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Ing. Rafaela</cp:lastModifiedBy>
  <cp:revision>26</cp:revision>
  <dcterms:created xsi:type="dcterms:W3CDTF">2012-12-04T21:22:09Z</dcterms:created>
  <dcterms:modified xsi:type="dcterms:W3CDTF">2016-05-10T18:52:53Z</dcterms:modified>
</cp:coreProperties>
</file>