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59" r:id="rId4"/>
    <p:sldId id="260" r:id="rId5"/>
    <p:sldId id="262" r:id="rId6"/>
    <p:sldId id="264" r:id="rId7"/>
    <p:sldId id="261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5" autoAdjust="0"/>
    <p:restoredTop sz="92086" autoAdjust="0"/>
  </p:normalViewPr>
  <p:slideViewPr>
    <p:cSldViewPr>
      <p:cViewPr varScale="1">
        <p:scale>
          <a:sx n="88" d="100"/>
          <a:sy n="88" d="100"/>
        </p:scale>
        <p:origin x="-136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BD7BCB-F031-497F-B8B4-4D36CB72C1CA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7AC2DB-0A09-47C1-9221-DB98AD29013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945542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AC2DB-0A09-47C1-9221-DB98AD290130}" type="slidenum">
              <a:rPr lang="es-MX" smtClean="0"/>
              <a:pPr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689235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english.com/learnenglish/lessons/modals-deduction-present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ranslate.google.com.mx/translate?hl=es-419&amp;sl=en&amp;u=https://en.wikipedia.org/wiki/Modal_verb&amp;prev=search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smtClean="0"/>
              <a:t>Modals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Licenciatura en Ingeniería Industrial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María del Socorro Piedra Mayorga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Julio – Diciembre 2015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MODALS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dirty="0"/>
              <a:t>A </a:t>
            </a:r>
            <a:r>
              <a:rPr lang="en-US" b="1" dirty="0"/>
              <a:t>modal</a:t>
            </a:r>
            <a:r>
              <a:rPr lang="en-US" dirty="0"/>
              <a:t> is a type of auxiliary (helping) verb that is used to express: ability, possibility, permission or obligation. </a:t>
            </a:r>
          </a:p>
          <a:p>
            <a:pPr marL="0" indent="0" algn="ctr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Un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modal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es un tipo de verbo auxiliar que es usado para expresar: posibilidad, permiso u obligación 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: modal,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auxiliary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ability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possibility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permission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obligation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M u s t 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r>
              <a:rPr lang="es-MX" dirty="0" err="1"/>
              <a:t>Must</a:t>
            </a:r>
            <a:r>
              <a:rPr lang="es-MX" dirty="0"/>
              <a:t> </a:t>
            </a:r>
            <a:r>
              <a:rPr lang="es-MX" dirty="0" err="1"/>
              <a:t>is</a:t>
            </a:r>
            <a:r>
              <a:rPr lang="es-MX" dirty="0"/>
              <a:t> a modal </a:t>
            </a:r>
            <a:r>
              <a:rPr lang="es-MX" dirty="0" err="1"/>
              <a:t>which</a:t>
            </a:r>
            <a:r>
              <a:rPr lang="es-MX" dirty="0"/>
              <a:t> </a:t>
            </a:r>
            <a:r>
              <a:rPr lang="es-MX" dirty="0" err="1"/>
              <a:t>means</a:t>
            </a:r>
            <a:r>
              <a:rPr lang="es-MX" dirty="0"/>
              <a:t> </a:t>
            </a:r>
            <a:r>
              <a:rPr lang="es-MX" dirty="0" err="1" smtClean="0"/>
              <a:t>possibility</a:t>
            </a:r>
            <a:r>
              <a:rPr lang="es-MX" dirty="0" smtClean="0"/>
              <a:t> </a:t>
            </a:r>
            <a:r>
              <a:rPr lang="es-MX" dirty="0" err="1" smtClean="0"/>
              <a:t>or</a:t>
            </a:r>
            <a:r>
              <a:rPr lang="es-MX" dirty="0" smtClean="0"/>
              <a:t> </a:t>
            </a:r>
            <a:r>
              <a:rPr lang="es-MX" dirty="0" err="1" smtClean="0"/>
              <a:t>deduction</a:t>
            </a:r>
            <a:endParaRPr lang="es-MX" dirty="0"/>
          </a:p>
          <a:p>
            <a:r>
              <a:rPr lang="es-MX" dirty="0"/>
              <a:t>E. g.</a:t>
            </a:r>
          </a:p>
          <a:p>
            <a:r>
              <a:rPr lang="es-MX" dirty="0" smtClean="0"/>
              <a:t>Theodore </a:t>
            </a:r>
            <a:r>
              <a:rPr lang="es-MX" dirty="0" err="1" smtClean="0"/>
              <a:t>hasn´t</a:t>
            </a:r>
            <a:r>
              <a:rPr lang="es-MX" dirty="0" smtClean="0"/>
              <a:t> </a:t>
            </a:r>
            <a:r>
              <a:rPr lang="es-MX" dirty="0" err="1" smtClean="0"/>
              <a:t>arrived</a:t>
            </a:r>
            <a:r>
              <a:rPr lang="es-MX" dirty="0" smtClean="0"/>
              <a:t> </a:t>
            </a:r>
            <a:r>
              <a:rPr lang="es-MX" dirty="0" err="1" smtClean="0"/>
              <a:t>yet</a:t>
            </a:r>
            <a:r>
              <a:rPr lang="es-MX" dirty="0" smtClean="0"/>
              <a:t> and he has to </a:t>
            </a:r>
            <a:r>
              <a:rPr lang="es-MX" dirty="0" err="1" smtClean="0"/>
              <a:t>send</a:t>
            </a:r>
            <a:r>
              <a:rPr lang="es-MX" dirty="0" smtClean="0"/>
              <a:t> </a:t>
            </a:r>
            <a:r>
              <a:rPr lang="es-MX" dirty="0" err="1" smtClean="0"/>
              <a:t>this</a:t>
            </a:r>
            <a:r>
              <a:rPr lang="es-MX" dirty="0" smtClean="0"/>
              <a:t> </a:t>
            </a:r>
            <a:r>
              <a:rPr lang="es-MX" dirty="0" err="1" smtClean="0"/>
              <a:t>message</a:t>
            </a:r>
            <a:r>
              <a:rPr lang="es-MX" dirty="0" smtClean="0"/>
              <a:t>. </a:t>
            </a:r>
            <a:r>
              <a:rPr lang="es-MX" dirty="0" err="1" smtClean="0"/>
              <a:t>It</a:t>
            </a:r>
            <a:r>
              <a:rPr lang="es-MX" dirty="0" smtClean="0"/>
              <a:t> </a:t>
            </a:r>
            <a:r>
              <a:rPr lang="es-MX" dirty="0" err="1" smtClean="0"/>
              <a:t>is</a:t>
            </a:r>
            <a:r>
              <a:rPr lang="es-MX" dirty="0" smtClean="0"/>
              <a:t> </a:t>
            </a:r>
            <a:r>
              <a:rPr lang="es-MX" dirty="0" err="1" smtClean="0"/>
              <a:t>not</a:t>
            </a:r>
            <a:r>
              <a:rPr lang="es-MX" dirty="0" smtClean="0"/>
              <a:t> </a:t>
            </a:r>
            <a:r>
              <a:rPr lang="es-MX" dirty="0" err="1" smtClean="0"/>
              <a:t>common</a:t>
            </a:r>
            <a:r>
              <a:rPr lang="es-MX" dirty="0" smtClean="0"/>
              <a:t> he </a:t>
            </a:r>
            <a:r>
              <a:rPr lang="es-MX" dirty="0" err="1" smtClean="0"/>
              <a:t>arrived</a:t>
            </a:r>
            <a:r>
              <a:rPr lang="es-MX" dirty="0" smtClean="0"/>
              <a:t> </a:t>
            </a:r>
            <a:r>
              <a:rPr lang="es-MX" dirty="0" err="1" smtClean="0"/>
              <a:t>too</a:t>
            </a:r>
            <a:r>
              <a:rPr lang="es-MX" dirty="0" smtClean="0"/>
              <a:t> late.</a:t>
            </a:r>
            <a:endParaRPr lang="es-MX" dirty="0"/>
          </a:p>
          <a:p>
            <a:r>
              <a:rPr lang="es-MX" dirty="0" smtClean="0"/>
              <a:t>He </a:t>
            </a:r>
            <a:r>
              <a:rPr lang="es-MX" i="1" u="sng" dirty="0" err="1" smtClean="0"/>
              <a:t>must</a:t>
            </a:r>
            <a:r>
              <a:rPr lang="es-MX" i="1" u="sng" dirty="0" smtClean="0"/>
              <a:t> </a:t>
            </a:r>
            <a:r>
              <a:rPr lang="es-MX" dirty="0" smtClean="0"/>
              <a:t> be </a:t>
            </a:r>
            <a:r>
              <a:rPr lang="es-MX" dirty="0" err="1" smtClean="0"/>
              <a:t>sick</a:t>
            </a:r>
            <a:r>
              <a:rPr lang="es-MX" dirty="0" smtClean="0"/>
              <a:t>. He </a:t>
            </a:r>
            <a:r>
              <a:rPr lang="es-MX" dirty="0" err="1" smtClean="0"/>
              <a:t>never</a:t>
            </a:r>
            <a:r>
              <a:rPr lang="es-MX" dirty="0" smtClean="0"/>
              <a:t> </a:t>
            </a:r>
            <a:r>
              <a:rPr lang="es-MX" dirty="0" err="1" smtClean="0"/>
              <a:t>misses</a:t>
            </a:r>
            <a:r>
              <a:rPr lang="es-MX" dirty="0" smtClean="0"/>
              <a:t> </a:t>
            </a:r>
            <a:r>
              <a:rPr lang="es-MX" dirty="0" err="1" smtClean="0"/>
              <a:t>work</a:t>
            </a:r>
            <a:r>
              <a:rPr lang="es-MX" dirty="0" smtClean="0"/>
              <a:t>.</a:t>
            </a:r>
            <a:endParaRPr lang="es-MX" dirty="0"/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err="1" smtClean="0">
                <a:latin typeface="Arial" pitchFamily="34" charset="0"/>
                <a:cs typeface="Arial" pitchFamily="34" charset="0"/>
              </a:rPr>
              <a:t>Examples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r>
              <a:rPr lang="es-MX" dirty="0" smtClean="0"/>
              <a:t>Paty </a:t>
            </a:r>
            <a:r>
              <a:rPr lang="es-MX" dirty="0" err="1" smtClean="0"/>
              <a:t>is</a:t>
            </a:r>
            <a:r>
              <a:rPr lang="es-MX" dirty="0" smtClean="0"/>
              <a:t> </a:t>
            </a:r>
            <a:r>
              <a:rPr lang="es-MX" dirty="0" err="1" smtClean="0"/>
              <a:t>very</a:t>
            </a:r>
            <a:r>
              <a:rPr lang="es-MX" dirty="0" smtClean="0"/>
              <a:t> </a:t>
            </a:r>
            <a:r>
              <a:rPr lang="es-MX" dirty="0" err="1" smtClean="0"/>
              <a:t>tired</a:t>
            </a:r>
            <a:r>
              <a:rPr lang="es-MX" dirty="0" smtClean="0"/>
              <a:t>. </a:t>
            </a:r>
            <a:r>
              <a:rPr lang="es-MX" dirty="0" err="1" smtClean="0"/>
              <a:t>She</a:t>
            </a:r>
            <a:r>
              <a:rPr lang="es-MX" dirty="0" smtClean="0"/>
              <a:t> </a:t>
            </a:r>
            <a:r>
              <a:rPr lang="es-MX" i="1" u="sng" dirty="0" err="1" smtClean="0"/>
              <a:t>must</a:t>
            </a:r>
            <a:r>
              <a:rPr lang="es-MX" i="1" u="sng" dirty="0" smtClean="0"/>
              <a:t> </a:t>
            </a:r>
            <a:r>
              <a:rPr lang="es-MX" dirty="0" smtClean="0"/>
              <a:t> </a:t>
            </a:r>
            <a:r>
              <a:rPr lang="es-MX" dirty="0" err="1" smtClean="0"/>
              <a:t>work</a:t>
            </a:r>
            <a:r>
              <a:rPr lang="es-MX" dirty="0" smtClean="0"/>
              <a:t> </a:t>
            </a:r>
            <a:r>
              <a:rPr lang="es-MX" dirty="0" err="1" smtClean="0"/>
              <a:t>very</a:t>
            </a:r>
            <a:r>
              <a:rPr lang="es-MX" dirty="0" smtClean="0"/>
              <a:t> </a:t>
            </a:r>
            <a:r>
              <a:rPr lang="es-MX" dirty="0" err="1" smtClean="0"/>
              <a:t>hard</a:t>
            </a:r>
            <a:r>
              <a:rPr lang="es-MX" dirty="0" smtClean="0"/>
              <a:t>. </a:t>
            </a:r>
          </a:p>
          <a:p>
            <a:endParaRPr lang="es-MX" dirty="0"/>
          </a:p>
          <a:p>
            <a:r>
              <a:rPr lang="en-US" dirty="0"/>
              <a:t>Jack </a:t>
            </a:r>
            <a:r>
              <a:rPr lang="en-US" i="1" dirty="0"/>
              <a:t>must</a:t>
            </a:r>
            <a:r>
              <a:rPr lang="en-US" dirty="0"/>
              <a:t> be home. I heard a noise coming from his room</a:t>
            </a:r>
            <a:r>
              <a:rPr lang="en-US" dirty="0" smtClean="0"/>
              <a:t>.</a:t>
            </a:r>
            <a:endParaRPr lang="es-MX" dirty="0" smtClean="0"/>
          </a:p>
          <a:p>
            <a:endParaRPr lang="es-MX" dirty="0"/>
          </a:p>
          <a:p>
            <a:r>
              <a:rPr lang="es-MX" dirty="0" err="1" smtClean="0"/>
              <a:t>They</a:t>
            </a:r>
            <a:r>
              <a:rPr lang="es-MX" dirty="0" smtClean="0"/>
              <a:t> are </a:t>
            </a:r>
            <a:r>
              <a:rPr lang="es-MX" dirty="0" err="1" smtClean="0"/>
              <a:t>very</a:t>
            </a:r>
            <a:r>
              <a:rPr lang="es-MX" dirty="0" smtClean="0"/>
              <a:t> </a:t>
            </a:r>
            <a:r>
              <a:rPr lang="es-MX" dirty="0" err="1" smtClean="0"/>
              <a:t>worried</a:t>
            </a:r>
            <a:r>
              <a:rPr lang="es-MX" dirty="0" smtClean="0"/>
              <a:t>. </a:t>
            </a:r>
            <a:r>
              <a:rPr lang="es-MX" dirty="0" err="1" smtClean="0"/>
              <a:t>They</a:t>
            </a:r>
            <a:r>
              <a:rPr lang="es-MX" dirty="0" smtClean="0"/>
              <a:t> </a:t>
            </a:r>
            <a:r>
              <a:rPr lang="es-MX" i="1" dirty="0" err="1" smtClean="0"/>
              <a:t>must</a:t>
            </a:r>
            <a:r>
              <a:rPr lang="es-MX" i="1" dirty="0" smtClean="0"/>
              <a:t> </a:t>
            </a:r>
            <a:r>
              <a:rPr lang="es-MX" dirty="0" err="1" smtClean="0"/>
              <a:t>have</a:t>
            </a:r>
            <a:r>
              <a:rPr lang="es-MX" dirty="0" smtClean="0"/>
              <a:t> a problema.</a:t>
            </a:r>
          </a:p>
          <a:p>
            <a:endParaRPr lang="es-MX" dirty="0" smtClean="0"/>
          </a:p>
          <a:p>
            <a:pPr marL="0" indent="0">
              <a:buNone/>
            </a:pPr>
            <a:endParaRPr lang="es-MX" dirty="0" smtClean="0"/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245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err="1" smtClean="0">
                <a:latin typeface="Arial" pitchFamily="34" charset="0"/>
                <a:cs typeface="Arial" pitchFamily="34" charset="0"/>
              </a:rPr>
              <a:t>Exercises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To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practice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this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go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this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smtClean="0">
                <a:latin typeface="Arial" pitchFamily="34" charset="0"/>
                <a:cs typeface="Arial" pitchFamily="34" charset="0"/>
                <a:hlinkClick r:id="rId3"/>
              </a:rPr>
              <a:t>page </a:t>
            </a:r>
            <a:endParaRPr lang="es-MX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671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ctr"/>
            <a:r>
              <a:rPr lang="es-MX" dirty="0"/>
              <a:t>(</a:t>
            </a:r>
            <a:r>
              <a:rPr lang="es-MX" dirty="0" err="1"/>
              <a:t>License</a:t>
            </a:r>
            <a:r>
              <a:rPr lang="es-MX" dirty="0"/>
              <a:t>, 2015</a:t>
            </a:r>
            <a:r>
              <a:rPr lang="es-MX" dirty="0" smtClean="0"/>
              <a:t>)</a:t>
            </a:r>
            <a:endParaRPr lang="es-MX" dirty="0"/>
          </a:p>
          <a:p>
            <a:endParaRPr lang="es-MX" dirty="0" smtClean="0">
              <a:hlinkClick r:id="rId4"/>
            </a:endParaRPr>
          </a:p>
          <a:p>
            <a:r>
              <a:rPr lang="es-MX" dirty="0"/>
              <a:t>(Dynamics, 2015</a:t>
            </a:r>
            <a:r>
              <a:rPr lang="es-MX" dirty="0" smtClean="0"/>
              <a:t>)</a:t>
            </a:r>
          </a:p>
          <a:p>
            <a:endParaRPr lang="es-MX" dirty="0">
              <a:hlinkClick r:id="rId4"/>
            </a:endParaRPr>
          </a:p>
          <a:p>
            <a:r>
              <a:rPr lang="es-MX" dirty="0"/>
              <a:t>(</a:t>
            </a:r>
            <a:r>
              <a:rPr lang="es-MX" dirty="0" err="1"/>
              <a:t>MckCarthy</a:t>
            </a:r>
            <a:r>
              <a:rPr lang="es-MX" dirty="0"/>
              <a:t>, 2013)</a:t>
            </a:r>
          </a:p>
          <a:p>
            <a:endParaRPr lang="es-MX" dirty="0" smtClean="0">
              <a:hlinkClick r:id="rId4"/>
            </a:endParaRPr>
          </a:p>
          <a:p>
            <a:endParaRPr lang="es-MX" dirty="0">
              <a:hlinkClick r:id="rId4"/>
            </a:endParaRPr>
          </a:p>
          <a:p>
            <a:pPr marL="0" indent="0">
              <a:buNone/>
            </a:pPr>
            <a:r>
              <a:rPr lang="es-MX" dirty="0">
                <a:hlinkClick r:id="rId4"/>
              </a:rPr>
              <a:t/>
            </a:r>
            <a:br>
              <a:rPr lang="es-MX" dirty="0">
                <a:hlinkClick r:id="rId4"/>
              </a:rPr>
            </a:b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3167</TotalTime>
  <Words>110</Words>
  <Application>Microsoft Office PowerPoint</Application>
  <PresentationFormat>Presentación en pantalla (4:3)</PresentationFormat>
  <Paragraphs>46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8" baseType="lpstr">
      <vt:lpstr>Tema de Office</vt:lpstr>
      <vt:lpstr>1_Tema de Office</vt:lpstr>
      <vt:lpstr>Modals</vt:lpstr>
      <vt:lpstr>MODALS</vt:lpstr>
      <vt:lpstr>M u s t </vt:lpstr>
      <vt:lpstr>Examples </vt:lpstr>
      <vt:lpstr>Exercises </vt:lpstr>
      <vt:lpstr>Referencias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34</cp:revision>
  <dcterms:created xsi:type="dcterms:W3CDTF">2012-12-04T21:22:09Z</dcterms:created>
  <dcterms:modified xsi:type="dcterms:W3CDTF">2015-10-27T18:54:39Z</dcterms:modified>
</cp:coreProperties>
</file>