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9" r:id="rId5"/>
    <p:sldId id="260" r:id="rId6"/>
    <p:sldId id="262" r:id="rId7"/>
    <p:sldId id="267" r:id="rId8"/>
    <p:sldId id="268" r:id="rId9"/>
    <p:sldId id="266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>
        <p:scale>
          <a:sx n="70" d="100"/>
          <a:sy n="70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FCD1B-6A3E-4BC9-85FC-E7BBA5595212}" type="doc">
      <dgm:prSet loTypeId="urn:microsoft.com/office/officeart/2005/8/layout/hList3" loCatId="list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D11422BE-306A-4D35-87D2-AC44F178D963}">
      <dgm:prSet phldrT="[Texto]"/>
      <dgm:spPr/>
      <dgm:t>
        <a:bodyPr/>
        <a:lstStyle/>
        <a:p>
          <a:r>
            <a:rPr lang="es-MX" dirty="0" smtClean="0"/>
            <a:t>Relación costo – beneficio </a:t>
          </a:r>
          <a:endParaRPr lang="es-MX" dirty="0"/>
        </a:p>
      </dgm:t>
    </dgm:pt>
    <dgm:pt modelId="{83A50FAF-9B48-4A6F-8886-47A3F5281FFF}" type="parTrans" cxnId="{22A2B013-7C09-4964-AB0C-5F93BFC410D8}">
      <dgm:prSet/>
      <dgm:spPr/>
      <dgm:t>
        <a:bodyPr/>
        <a:lstStyle/>
        <a:p>
          <a:endParaRPr lang="es-MX"/>
        </a:p>
      </dgm:t>
    </dgm:pt>
    <dgm:pt modelId="{9C64A496-92AA-4860-809E-9EE83C2B014C}" type="sibTrans" cxnId="{22A2B013-7C09-4964-AB0C-5F93BFC410D8}">
      <dgm:prSet/>
      <dgm:spPr/>
      <dgm:t>
        <a:bodyPr/>
        <a:lstStyle/>
        <a:p>
          <a:endParaRPr lang="es-MX"/>
        </a:p>
      </dgm:t>
    </dgm:pt>
    <dgm:pt modelId="{B514BE4E-C4B1-4F7C-B501-A067560CBBF8}">
      <dgm:prSet phldrT="[Texto]"/>
      <dgm:spPr/>
      <dgm:t>
        <a:bodyPr/>
        <a:lstStyle/>
        <a:p>
          <a:r>
            <a:rPr lang="es-MX" dirty="0" smtClean="0"/>
            <a:t>Señala la utilidad que se obtiene con el costo de inversión.</a:t>
          </a:r>
          <a:endParaRPr lang="es-MX" dirty="0"/>
        </a:p>
      </dgm:t>
    </dgm:pt>
    <dgm:pt modelId="{6599AE84-38B1-481C-A1AB-F2BB33D3DAE9}" type="parTrans" cxnId="{E8B3883C-4402-4B71-868A-0E1708C7373A}">
      <dgm:prSet/>
      <dgm:spPr/>
      <dgm:t>
        <a:bodyPr/>
        <a:lstStyle/>
        <a:p>
          <a:endParaRPr lang="es-MX"/>
        </a:p>
      </dgm:t>
    </dgm:pt>
    <dgm:pt modelId="{F7D7F028-8815-45DF-820E-9C12AD7FC476}" type="sibTrans" cxnId="{E8B3883C-4402-4B71-868A-0E1708C7373A}">
      <dgm:prSet/>
      <dgm:spPr/>
      <dgm:t>
        <a:bodyPr/>
        <a:lstStyle/>
        <a:p>
          <a:endParaRPr lang="es-MX"/>
        </a:p>
      </dgm:t>
    </dgm:pt>
    <dgm:pt modelId="{BA2EBB9A-F562-4216-AB3A-416D979ED75A}">
      <dgm:prSet phldrT="[Texto]"/>
      <dgm:spPr/>
      <dgm:t>
        <a:bodyPr/>
        <a:lstStyle/>
        <a:p>
          <a:r>
            <a:rPr lang="es-MX" dirty="0" smtClean="0"/>
            <a:t>Representa el rendimiento por cada peso invertido.</a:t>
          </a:r>
          <a:endParaRPr lang="es-MX" dirty="0"/>
        </a:p>
      </dgm:t>
    </dgm:pt>
    <dgm:pt modelId="{0FD758CA-0C13-425B-81C8-72DA018A8102}" type="parTrans" cxnId="{468C20E3-4C5A-4678-8053-7A1929726649}">
      <dgm:prSet/>
      <dgm:spPr/>
      <dgm:t>
        <a:bodyPr/>
        <a:lstStyle/>
        <a:p>
          <a:endParaRPr lang="es-MX"/>
        </a:p>
      </dgm:t>
    </dgm:pt>
    <dgm:pt modelId="{5BB1F5F7-D167-48C1-A2FA-3D5CEFE52095}" type="sibTrans" cxnId="{468C20E3-4C5A-4678-8053-7A1929726649}">
      <dgm:prSet/>
      <dgm:spPr/>
      <dgm:t>
        <a:bodyPr/>
        <a:lstStyle/>
        <a:p>
          <a:endParaRPr lang="es-MX"/>
        </a:p>
      </dgm:t>
    </dgm:pt>
    <dgm:pt modelId="{9FD67F10-A75A-4E40-87C4-ADB92FCE34F4}">
      <dgm:prSet phldrT="[Texto]" custT="1"/>
      <dgm:spPr/>
      <dgm:t>
        <a:bodyPr/>
        <a:lstStyle/>
        <a:p>
          <a:r>
            <a:rPr lang="es-MX" sz="3200" dirty="0" smtClean="0"/>
            <a:t> b/c &lt;1 rechazo</a:t>
          </a:r>
        </a:p>
        <a:p>
          <a:r>
            <a:rPr lang="es-MX" sz="3200" dirty="0" smtClean="0"/>
            <a:t>b/c =1 indiferente</a:t>
          </a:r>
        </a:p>
        <a:p>
          <a:r>
            <a:rPr lang="es-MX" sz="3200" dirty="0" smtClean="0"/>
            <a:t>b/c &gt; 1 acepta </a:t>
          </a:r>
          <a:endParaRPr lang="es-MX" sz="3200" dirty="0"/>
        </a:p>
      </dgm:t>
    </dgm:pt>
    <dgm:pt modelId="{335FA389-0C20-4E63-BAC7-87499D3871A4}" type="parTrans" cxnId="{8765F979-C9FB-4815-BFE2-27452CF8956B}">
      <dgm:prSet/>
      <dgm:spPr/>
      <dgm:t>
        <a:bodyPr/>
        <a:lstStyle/>
        <a:p>
          <a:endParaRPr lang="es-MX"/>
        </a:p>
      </dgm:t>
    </dgm:pt>
    <dgm:pt modelId="{C4A9B502-B487-4E39-A7CB-2BBC7FB786DE}" type="sibTrans" cxnId="{8765F979-C9FB-4815-BFE2-27452CF8956B}">
      <dgm:prSet/>
      <dgm:spPr/>
      <dgm:t>
        <a:bodyPr/>
        <a:lstStyle/>
        <a:p>
          <a:endParaRPr lang="es-MX"/>
        </a:p>
      </dgm:t>
    </dgm:pt>
    <dgm:pt modelId="{C7DD757A-61F2-4558-93C0-7D313D01C882}" type="pres">
      <dgm:prSet presAssocID="{C64FCD1B-6A3E-4BC9-85FC-E7BBA559521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1F8E834-702E-4728-AE0C-619454424608}" type="pres">
      <dgm:prSet presAssocID="{D11422BE-306A-4D35-87D2-AC44F178D963}" presName="roof" presStyleLbl="dkBgShp" presStyleIdx="0" presStyleCnt="2"/>
      <dgm:spPr/>
      <dgm:t>
        <a:bodyPr/>
        <a:lstStyle/>
        <a:p>
          <a:endParaRPr lang="es-MX"/>
        </a:p>
      </dgm:t>
    </dgm:pt>
    <dgm:pt modelId="{9E59D74C-5725-4CF6-A8BF-3283DB994F53}" type="pres">
      <dgm:prSet presAssocID="{D11422BE-306A-4D35-87D2-AC44F178D963}" presName="pillars" presStyleCnt="0"/>
      <dgm:spPr/>
      <dgm:t>
        <a:bodyPr/>
        <a:lstStyle/>
        <a:p>
          <a:endParaRPr lang="es-MX"/>
        </a:p>
      </dgm:t>
    </dgm:pt>
    <dgm:pt modelId="{D0222B2E-CAF7-4DD1-8654-4BCD16E9A504}" type="pres">
      <dgm:prSet presAssocID="{D11422BE-306A-4D35-87D2-AC44F178D96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7C09ABA-F0C9-445E-8FC9-959E3FE07105}" type="pres">
      <dgm:prSet presAssocID="{BA2EBB9A-F562-4216-AB3A-416D979ED75A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501B6BA-4A54-4BEF-AB3D-22C1E5B9856F}" type="pres">
      <dgm:prSet presAssocID="{9FD67F10-A75A-4E40-87C4-ADB92FCE34F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12CFC77-2108-4E29-B334-A397542A02FA}" type="pres">
      <dgm:prSet presAssocID="{D11422BE-306A-4D35-87D2-AC44F178D963}" presName="base" presStyleLbl="dkBgShp" presStyleIdx="1" presStyleCnt="2"/>
      <dgm:spPr/>
      <dgm:t>
        <a:bodyPr/>
        <a:lstStyle/>
        <a:p>
          <a:endParaRPr lang="es-MX"/>
        </a:p>
      </dgm:t>
    </dgm:pt>
  </dgm:ptLst>
  <dgm:cxnLst>
    <dgm:cxn modelId="{468C20E3-4C5A-4678-8053-7A1929726649}" srcId="{D11422BE-306A-4D35-87D2-AC44F178D963}" destId="{BA2EBB9A-F562-4216-AB3A-416D979ED75A}" srcOrd="1" destOrd="0" parTransId="{0FD758CA-0C13-425B-81C8-72DA018A8102}" sibTransId="{5BB1F5F7-D167-48C1-A2FA-3D5CEFE52095}"/>
    <dgm:cxn modelId="{25678F6B-89C8-4F3A-AA0C-73617722F6BD}" type="presOf" srcId="{D11422BE-306A-4D35-87D2-AC44F178D963}" destId="{01F8E834-702E-4728-AE0C-619454424608}" srcOrd="0" destOrd="0" presId="urn:microsoft.com/office/officeart/2005/8/layout/hList3"/>
    <dgm:cxn modelId="{22A2B013-7C09-4964-AB0C-5F93BFC410D8}" srcId="{C64FCD1B-6A3E-4BC9-85FC-E7BBA5595212}" destId="{D11422BE-306A-4D35-87D2-AC44F178D963}" srcOrd="0" destOrd="0" parTransId="{83A50FAF-9B48-4A6F-8886-47A3F5281FFF}" sibTransId="{9C64A496-92AA-4860-809E-9EE83C2B014C}"/>
    <dgm:cxn modelId="{DDB7906A-1603-4734-8158-63318E0B4A13}" type="presOf" srcId="{9FD67F10-A75A-4E40-87C4-ADB92FCE34F4}" destId="{7501B6BA-4A54-4BEF-AB3D-22C1E5B9856F}" srcOrd="0" destOrd="0" presId="urn:microsoft.com/office/officeart/2005/8/layout/hList3"/>
    <dgm:cxn modelId="{C74950D2-DE01-410A-9ED2-2EC659F8E917}" type="presOf" srcId="{C64FCD1B-6A3E-4BC9-85FC-E7BBA5595212}" destId="{C7DD757A-61F2-4558-93C0-7D313D01C882}" srcOrd="0" destOrd="0" presId="urn:microsoft.com/office/officeart/2005/8/layout/hList3"/>
    <dgm:cxn modelId="{8765F979-C9FB-4815-BFE2-27452CF8956B}" srcId="{D11422BE-306A-4D35-87D2-AC44F178D963}" destId="{9FD67F10-A75A-4E40-87C4-ADB92FCE34F4}" srcOrd="2" destOrd="0" parTransId="{335FA389-0C20-4E63-BAC7-87499D3871A4}" sibTransId="{C4A9B502-B487-4E39-A7CB-2BBC7FB786DE}"/>
    <dgm:cxn modelId="{E8B3883C-4402-4B71-868A-0E1708C7373A}" srcId="{D11422BE-306A-4D35-87D2-AC44F178D963}" destId="{B514BE4E-C4B1-4F7C-B501-A067560CBBF8}" srcOrd="0" destOrd="0" parTransId="{6599AE84-38B1-481C-A1AB-F2BB33D3DAE9}" sibTransId="{F7D7F028-8815-45DF-820E-9C12AD7FC476}"/>
    <dgm:cxn modelId="{79EC890C-B104-4591-AF70-23EE6FCB65EC}" type="presOf" srcId="{B514BE4E-C4B1-4F7C-B501-A067560CBBF8}" destId="{D0222B2E-CAF7-4DD1-8654-4BCD16E9A504}" srcOrd="0" destOrd="0" presId="urn:microsoft.com/office/officeart/2005/8/layout/hList3"/>
    <dgm:cxn modelId="{4568CB3D-AB1E-4C36-A0F4-58636D4BB2B5}" type="presOf" srcId="{BA2EBB9A-F562-4216-AB3A-416D979ED75A}" destId="{57C09ABA-F0C9-445E-8FC9-959E3FE07105}" srcOrd="0" destOrd="0" presId="urn:microsoft.com/office/officeart/2005/8/layout/hList3"/>
    <dgm:cxn modelId="{C8E18E65-3B9B-4B8A-B67B-EE647C32E0C0}" type="presParOf" srcId="{C7DD757A-61F2-4558-93C0-7D313D01C882}" destId="{01F8E834-702E-4728-AE0C-619454424608}" srcOrd="0" destOrd="0" presId="urn:microsoft.com/office/officeart/2005/8/layout/hList3"/>
    <dgm:cxn modelId="{8952F8AE-30DC-48E1-A6E3-A2320CF99B79}" type="presParOf" srcId="{C7DD757A-61F2-4558-93C0-7D313D01C882}" destId="{9E59D74C-5725-4CF6-A8BF-3283DB994F53}" srcOrd="1" destOrd="0" presId="urn:microsoft.com/office/officeart/2005/8/layout/hList3"/>
    <dgm:cxn modelId="{3778E270-1DAA-429A-9736-689EE4C23BE5}" type="presParOf" srcId="{9E59D74C-5725-4CF6-A8BF-3283DB994F53}" destId="{D0222B2E-CAF7-4DD1-8654-4BCD16E9A504}" srcOrd="0" destOrd="0" presId="urn:microsoft.com/office/officeart/2005/8/layout/hList3"/>
    <dgm:cxn modelId="{E3801C7B-C26C-4BAE-94D4-977F73EF5438}" type="presParOf" srcId="{9E59D74C-5725-4CF6-A8BF-3283DB994F53}" destId="{57C09ABA-F0C9-445E-8FC9-959E3FE07105}" srcOrd="1" destOrd="0" presId="urn:microsoft.com/office/officeart/2005/8/layout/hList3"/>
    <dgm:cxn modelId="{CF464160-D196-41BA-B7C0-C4F5564F9249}" type="presParOf" srcId="{9E59D74C-5725-4CF6-A8BF-3283DB994F53}" destId="{7501B6BA-4A54-4BEF-AB3D-22C1E5B9856F}" srcOrd="2" destOrd="0" presId="urn:microsoft.com/office/officeart/2005/8/layout/hList3"/>
    <dgm:cxn modelId="{016663BB-37DC-4B1F-A995-87018968B297}" type="presParOf" srcId="{C7DD757A-61F2-4558-93C0-7D313D01C882}" destId="{E12CFC77-2108-4E29-B334-A397542A02F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6AA4EC-92AC-4DC2-B410-CD66EE68FFFE}" type="doc">
      <dgm:prSet loTypeId="urn:microsoft.com/office/officeart/2005/8/layout/hierarchy2" loCatId="hierarchy" qsTypeId="urn:microsoft.com/office/officeart/2005/8/quickstyle/3d4" qsCatId="3D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BE9BEF67-2FB9-4D58-9A8E-B34CBF653578}">
      <dgm:prSet phldrT="[Texto]"/>
      <dgm:spPr/>
      <dgm:t>
        <a:bodyPr/>
        <a:lstStyle/>
        <a:p>
          <a:r>
            <a:rPr lang="es-MX" dirty="0" smtClean="0"/>
            <a:t>Costos de producción</a:t>
          </a:r>
          <a:endParaRPr lang="es-MX" dirty="0"/>
        </a:p>
      </dgm:t>
    </dgm:pt>
    <dgm:pt modelId="{9EA5B14D-CD64-4349-ABF4-F7DE246D2C2B}" type="parTrans" cxnId="{05CDE0EB-0088-4B0B-98E5-1FF293074BF3}">
      <dgm:prSet/>
      <dgm:spPr/>
      <dgm:t>
        <a:bodyPr/>
        <a:lstStyle/>
        <a:p>
          <a:endParaRPr lang="es-MX"/>
        </a:p>
      </dgm:t>
    </dgm:pt>
    <dgm:pt modelId="{BFDE137E-4E0C-440E-866F-EF732966833B}" type="sibTrans" cxnId="{05CDE0EB-0088-4B0B-98E5-1FF293074BF3}">
      <dgm:prSet/>
      <dgm:spPr/>
      <dgm:t>
        <a:bodyPr/>
        <a:lstStyle/>
        <a:p>
          <a:endParaRPr lang="es-MX"/>
        </a:p>
      </dgm:t>
    </dgm:pt>
    <dgm:pt modelId="{17F0507B-281F-4D7A-AE40-6C80AD3B84CC}">
      <dgm:prSet phldrT="[Texto]"/>
      <dgm:spPr/>
      <dgm:t>
        <a:bodyPr/>
        <a:lstStyle/>
        <a:p>
          <a:r>
            <a:rPr lang="es-MX" dirty="0" smtClean="0"/>
            <a:t>Materia prima</a:t>
          </a:r>
          <a:endParaRPr lang="es-MX" dirty="0"/>
        </a:p>
      </dgm:t>
    </dgm:pt>
    <dgm:pt modelId="{A8C98B20-579E-472A-B1F2-16DD648C511B}" type="parTrans" cxnId="{ABC4E625-2732-4FB9-A513-C9651052BD70}">
      <dgm:prSet/>
      <dgm:spPr/>
      <dgm:t>
        <a:bodyPr/>
        <a:lstStyle/>
        <a:p>
          <a:endParaRPr lang="es-MX"/>
        </a:p>
      </dgm:t>
    </dgm:pt>
    <dgm:pt modelId="{9277F005-A4E6-4FBF-9AA7-8D11F8D0BD2E}" type="sibTrans" cxnId="{ABC4E625-2732-4FB9-A513-C9651052BD70}">
      <dgm:prSet/>
      <dgm:spPr/>
      <dgm:t>
        <a:bodyPr/>
        <a:lstStyle/>
        <a:p>
          <a:endParaRPr lang="es-MX"/>
        </a:p>
      </dgm:t>
    </dgm:pt>
    <dgm:pt modelId="{0C26965A-AAC3-49D9-86B5-B74A387F8112}">
      <dgm:prSet phldrT="[Texto]"/>
      <dgm:spPr/>
      <dgm:t>
        <a:bodyPr/>
        <a:lstStyle/>
        <a:p>
          <a:r>
            <a:rPr lang="es-MX" dirty="0" smtClean="0"/>
            <a:t>Mano de obra</a:t>
          </a:r>
          <a:endParaRPr lang="es-MX" dirty="0"/>
        </a:p>
      </dgm:t>
    </dgm:pt>
    <dgm:pt modelId="{2A76E5AF-0E71-4E67-85E4-761A7CA31952}" type="parTrans" cxnId="{3614681A-80AA-4B49-88AC-100F054B31E6}">
      <dgm:prSet/>
      <dgm:spPr/>
      <dgm:t>
        <a:bodyPr/>
        <a:lstStyle/>
        <a:p>
          <a:endParaRPr lang="es-MX"/>
        </a:p>
      </dgm:t>
    </dgm:pt>
    <dgm:pt modelId="{3E6A2CCB-F097-472D-8F66-01BCE89AFB45}" type="sibTrans" cxnId="{3614681A-80AA-4B49-88AC-100F054B31E6}">
      <dgm:prSet/>
      <dgm:spPr/>
      <dgm:t>
        <a:bodyPr/>
        <a:lstStyle/>
        <a:p>
          <a:endParaRPr lang="es-MX"/>
        </a:p>
      </dgm:t>
    </dgm:pt>
    <dgm:pt modelId="{A1202889-14D7-43BF-922C-C4529898E41C}">
      <dgm:prSet phldrT="[Texto]"/>
      <dgm:spPr/>
      <dgm:t>
        <a:bodyPr/>
        <a:lstStyle/>
        <a:p>
          <a:r>
            <a:rPr lang="es-MX" dirty="0" smtClean="0"/>
            <a:t>Costos de administración</a:t>
          </a:r>
          <a:endParaRPr lang="es-MX" dirty="0"/>
        </a:p>
      </dgm:t>
    </dgm:pt>
    <dgm:pt modelId="{696C9202-05D0-450E-8BD8-DD4EFD2049B8}" type="parTrans" cxnId="{6FC45E26-31A8-4D26-8B00-063BDC40C304}">
      <dgm:prSet/>
      <dgm:spPr/>
      <dgm:t>
        <a:bodyPr/>
        <a:lstStyle/>
        <a:p>
          <a:endParaRPr lang="es-MX"/>
        </a:p>
      </dgm:t>
    </dgm:pt>
    <dgm:pt modelId="{6DA59B25-E886-4A8A-B85B-5D59192227A8}" type="sibTrans" cxnId="{6FC45E26-31A8-4D26-8B00-063BDC40C304}">
      <dgm:prSet/>
      <dgm:spPr/>
      <dgm:t>
        <a:bodyPr/>
        <a:lstStyle/>
        <a:p>
          <a:endParaRPr lang="es-MX"/>
        </a:p>
      </dgm:t>
    </dgm:pt>
    <dgm:pt modelId="{A82C0A73-B7D9-4F7D-914A-07FDFF3CA6F7}">
      <dgm:prSet phldrT="[Texto]"/>
      <dgm:spPr/>
      <dgm:t>
        <a:bodyPr/>
        <a:lstStyle/>
        <a:p>
          <a:r>
            <a:rPr lang="es-MX" dirty="0" smtClean="0"/>
            <a:t>Intereses pagados por prestamos </a:t>
          </a:r>
          <a:endParaRPr lang="es-MX" dirty="0"/>
        </a:p>
      </dgm:t>
    </dgm:pt>
    <dgm:pt modelId="{95462850-0AF5-40CE-8377-8F89AFB9F812}" type="parTrans" cxnId="{F33C05B6-D4FF-46AE-ADF3-5776E52B5BD1}">
      <dgm:prSet/>
      <dgm:spPr/>
      <dgm:t>
        <a:bodyPr/>
        <a:lstStyle/>
        <a:p>
          <a:endParaRPr lang="es-MX"/>
        </a:p>
      </dgm:t>
    </dgm:pt>
    <dgm:pt modelId="{27A6517C-31C3-437D-9223-BD544E3236CB}" type="sibTrans" cxnId="{F33C05B6-D4FF-46AE-ADF3-5776E52B5BD1}">
      <dgm:prSet/>
      <dgm:spPr/>
      <dgm:t>
        <a:bodyPr/>
        <a:lstStyle/>
        <a:p>
          <a:endParaRPr lang="es-MX"/>
        </a:p>
      </dgm:t>
    </dgm:pt>
    <dgm:pt modelId="{67D952F9-9DCF-465B-A33F-27F5BE7333F9}">
      <dgm:prSet phldrT="[Texto]"/>
      <dgm:spPr/>
      <dgm:t>
        <a:bodyPr/>
        <a:lstStyle/>
        <a:p>
          <a:r>
            <a:rPr lang="es-MX" dirty="0" smtClean="0"/>
            <a:t>Cargos de depreciación y amortización</a:t>
          </a:r>
          <a:endParaRPr lang="es-MX" dirty="0"/>
        </a:p>
      </dgm:t>
    </dgm:pt>
    <dgm:pt modelId="{FE124196-729C-484C-921A-4D3E8DFE4B28}" type="parTrans" cxnId="{2054EE1F-9A70-4F9B-A925-F911EBD08C27}">
      <dgm:prSet/>
      <dgm:spPr/>
      <dgm:t>
        <a:bodyPr/>
        <a:lstStyle/>
        <a:p>
          <a:endParaRPr lang="es-MX"/>
        </a:p>
      </dgm:t>
    </dgm:pt>
    <dgm:pt modelId="{A034FA00-9ECF-4403-8CC5-1F94E88DA808}" type="sibTrans" cxnId="{2054EE1F-9A70-4F9B-A925-F911EBD08C27}">
      <dgm:prSet/>
      <dgm:spPr/>
      <dgm:t>
        <a:bodyPr/>
        <a:lstStyle/>
        <a:p>
          <a:endParaRPr lang="es-MX"/>
        </a:p>
      </dgm:t>
    </dgm:pt>
    <dgm:pt modelId="{969E2FC7-3B64-4027-ACB2-A01FC8EB6D82}">
      <dgm:prSet phldrT="[Texto]"/>
      <dgm:spPr/>
      <dgm:t>
        <a:bodyPr/>
        <a:lstStyle/>
        <a:p>
          <a:r>
            <a:rPr lang="es-MX" dirty="0" smtClean="0"/>
            <a:t>Costos de venta</a:t>
          </a:r>
          <a:endParaRPr lang="es-MX" dirty="0"/>
        </a:p>
      </dgm:t>
    </dgm:pt>
    <dgm:pt modelId="{5D905FD0-95F0-4923-A8FF-C68E01FF0E66}" type="parTrans" cxnId="{F08F6653-414A-4029-BE02-06D69B662D3D}">
      <dgm:prSet/>
      <dgm:spPr/>
      <dgm:t>
        <a:bodyPr/>
        <a:lstStyle/>
        <a:p>
          <a:endParaRPr lang="es-MX"/>
        </a:p>
      </dgm:t>
    </dgm:pt>
    <dgm:pt modelId="{237F27CC-63CB-4894-BA34-5C59E39A5EAA}" type="sibTrans" cxnId="{F08F6653-414A-4029-BE02-06D69B662D3D}">
      <dgm:prSet/>
      <dgm:spPr/>
      <dgm:t>
        <a:bodyPr/>
        <a:lstStyle/>
        <a:p>
          <a:endParaRPr lang="es-MX"/>
        </a:p>
      </dgm:t>
    </dgm:pt>
    <dgm:pt modelId="{90C0C577-1BAE-4FA2-B718-63618667A1E3}">
      <dgm:prSet phldrT="[Texto]"/>
      <dgm:spPr/>
      <dgm:t>
        <a:bodyPr/>
        <a:lstStyle/>
        <a:p>
          <a:r>
            <a:rPr lang="es-MX" dirty="0" smtClean="0"/>
            <a:t>Costos financieros</a:t>
          </a:r>
          <a:endParaRPr lang="es-MX" dirty="0"/>
        </a:p>
      </dgm:t>
    </dgm:pt>
    <dgm:pt modelId="{5DE478A1-5182-4667-AEBB-6C1C16BC4FB2}" type="parTrans" cxnId="{321E7015-B84A-4EA8-B964-59B2792A8CDD}">
      <dgm:prSet/>
      <dgm:spPr/>
      <dgm:t>
        <a:bodyPr/>
        <a:lstStyle/>
        <a:p>
          <a:endParaRPr lang="es-MX"/>
        </a:p>
      </dgm:t>
    </dgm:pt>
    <dgm:pt modelId="{EF6A128E-3F33-4E2B-B517-B6B8FC9846F6}" type="sibTrans" cxnId="{321E7015-B84A-4EA8-B964-59B2792A8CDD}">
      <dgm:prSet/>
      <dgm:spPr/>
      <dgm:t>
        <a:bodyPr/>
        <a:lstStyle/>
        <a:p>
          <a:endParaRPr lang="es-MX"/>
        </a:p>
      </dgm:t>
    </dgm:pt>
    <dgm:pt modelId="{036A2F57-518C-4A83-82C9-25DBED0C119B}">
      <dgm:prSet phldrT="[Texto]"/>
      <dgm:spPr/>
      <dgm:t>
        <a:bodyPr/>
        <a:lstStyle/>
        <a:p>
          <a:r>
            <a:rPr lang="es-MX" dirty="0" smtClean="0"/>
            <a:t>Sueldo del gerente</a:t>
          </a:r>
          <a:endParaRPr lang="es-MX" dirty="0"/>
        </a:p>
      </dgm:t>
    </dgm:pt>
    <dgm:pt modelId="{997536DF-ADE5-454A-BE51-45858F3C54E1}" type="parTrans" cxnId="{E40B5F53-C69D-4EB5-A988-7C72E8420007}">
      <dgm:prSet/>
      <dgm:spPr/>
      <dgm:t>
        <a:bodyPr/>
        <a:lstStyle/>
        <a:p>
          <a:endParaRPr lang="es-MX"/>
        </a:p>
      </dgm:t>
    </dgm:pt>
    <dgm:pt modelId="{D09F27A8-26B0-4DD3-A31F-0C15317EE467}" type="sibTrans" cxnId="{E40B5F53-C69D-4EB5-A988-7C72E8420007}">
      <dgm:prSet/>
      <dgm:spPr/>
      <dgm:t>
        <a:bodyPr/>
        <a:lstStyle/>
        <a:p>
          <a:endParaRPr lang="es-MX"/>
        </a:p>
      </dgm:t>
    </dgm:pt>
    <dgm:pt modelId="{4B8B7096-B65C-47F5-9058-28E4A7182578}">
      <dgm:prSet phldrT="[Texto]"/>
      <dgm:spPr/>
      <dgm:t>
        <a:bodyPr/>
        <a:lstStyle/>
        <a:p>
          <a:r>
            <a:rPr lang="es-MX" dirty="0" smtClean="0"/>
            <a:t>Gastos de oficina </a:t>
          </a:r>
          <a:endParaRPr lang="es-MX" dirty="0"/>
        </a:p>
      </dgm:t>
    </dgm:pt>
    <dgm:pt modelId="{F6B708E5-96DA-4EEC-8328-214342C54CCA}" type="parTrans" cxnId="{7F37B321-915F-4E39-B826-61AF15E4D54A}">
      <dgm:prSet/>
      <dgm:spPr/>
      <dgm:t>
        <a:bodyPr/>
        <a:lstStyle/>
        <a:p>
          <a:endParaRPr lang="es-MX"/>
        </a:p>
      </dgm:t>
    </dgm:pt>
    <dgm:pt modelId="{0479672C-B0DA-46B8-BEA1-131480F50B36}" type="sibTrans" cxnId="{7F37B321-915F-4E39-B826-61AF15E4D54A}">
      <dgm:prSet/>
      <dgm:spPr/>
      <dgm:t>
        <a:bodyPr/>
        <a:lstStyle/>
        <a:p>
          <a:endParaRPr lang="es-MX"/>
        </a:p>
      </dgm:t>
    </dgm:pt>
    <dgm:pt modelId="{367AE1FF-4990-4313-8144-F226AFF55898}">
      <dgm:prSet phldrT="[Texto]"/>
      <dgm:spPr/>
      <dgm:t>
        <a:bodyPr/>
        <a:lstStyle/>
        <a:p>
          <a:r>
            <a:rPr lang="es-MX" dirty="0" smtClean="0"/>
            <a:t>Venta del producto </a:t>
          </a:r>
          <a:endParaRPr lang="es-MX" dirty="0"/>
        </a:p>
      </dgm:t>
    </dgm:pt>
    <dgm:pt modelId="{ADD64F67-853B-4FB9-9EEF-EF34CCC33E4D}" type="parTrans" cxnId="{61197C8E-75C0-441E-8A71-AF5E3DED9A85}">
      <dgm:prSet/>
      <dgm:spPr/>
      <dgm:t>
        <a:bodyPr/>
        <a:lstStyle/>
        <a:p>
          <a:endParaRPr lang="es-MX"/>
        </a:p>
      </dgm:t>
    </dgm:pt>
    <dgm:pt modelId="{81810576-8E80-4C70-A229-8E9B117FB1ED}" type="sibTrans" cxnId="{61197C8E-75C0-441E-8A71-AF5E3DED9A85}">
      <dgm:prSet/>
      <dgm:spPr/>
      <dgm:t>
        <a:bodyPr/>
        <a:lstStyle/>
        <a:p>
          <a:endParaRPr lang="es-MX"/>
        </a:p>
      </dgm:t>
    </dgm:pt>
    <dgm:pt modelId="{4D8FBE22-F302-4D66-89D9-0888210C1D9A}">
      <dgm:prSet phldrT="[Texto]"/>
      <dgm:spPr/>
      <dgm:t>
        <a:bodyPr/>
        <a:lstStyle/>
        <a:p>
          <a:r>
            <a:rPr lang="es-MX" dirty="0" smtClean="0"/>
            <a:t>Investigación y desarrollo de nuevos mercados</a:t>
          </a:r>
          <a:endParaRPr lang="es-MX" dirty="0"/>
        </a:p>
      </dgm:t>
    </dgm:pt>
    <dgm:pt modelId="{323F1B9D-968E-4F02-B75E-60D102F84385}" type="parTrans" cxnId="{E2C93723-DC2B-459F-979C-6285A2130BA2}">
      <dgm:prSet/>
      <dgm:spPr/>
      <dgm:t>
        <a:bodyPr/>
        <a:lstStyle/>
        <a:p>
          <a:endParaRPr lang="es-MX"/>
        </a:p>
      </dgm:t>
    </dgm:pt>
    <dgm:pt modelId="{BB964F00-C412-402C-B971-1D8B509C831A}" type="sibTrans" cxnId="{E2C93723-DC2B-459F-979C-6285A2130BA2}">
      <dgm:prSet/>
      <dgm:spPr/>
      <dgm:t>
        <a:bodyPr/>
        <a:lstStyle/>
        <a:p>
          <a:endParaRPr lang="es-MX"/>
        </a:p>
      </dgm:t>
    </dgm:pt>
    <dgm:pt modelId="{C481718E-AD44-436C-8792-1E04AB0BDB09}">
      <dgm:prSet phldrT="[Texto]"/>
      <dgm:spPr/>
      <dgm:t>
        <a:bodyPr/>
        <a:lstStyle/>
        <a:p>
          <a:r>
            <a:rPr lang="es-MX" dirty="0" smtClean="0"/>
            <a:t>Proyecto de inversión</a:t>
          </a:r>
          <a:endParaRPr lang="es-MX" dirty="0"/>
        </a:p>
      </dgm:t>
    </dgm:pt>
    <dgm:pt modelId="{5623A1EF-517A-4128-87C0-519BBB685128}" type="parTrans" cxnId="{06FA4468-E252-44D7-8453-AC175D004A9C}">
      <dgm:prSet/>
      <dgm:spPr/>
      <dgm:t>
        <a:bodyPr/>
        <a:lstStyle/>
        <a:p>
          <a:endParaRPr lang="es-MX"/>
        </a:p>
      </dgm:t>
    </dgm:pt>
    <dgm:pt modelId="{8103B44B-A5E2-41C8-8F7A-1FDDD5E4ECA7}" type="sibTrans" cxnId="{06FA4468-E252-44D7-8453-AC175D004A9C}">
      <dgm:prSet/>
      <dgm:spPr/>
      <dgm:t>
        <a:bodyPr/>
        <a:lstStyle/>
        <a:p>
          <a:endParaRPr lang="es-MX"/>
        </a:p>
      </dgm:t>
    </dgm:pt>
    <dgm:pt modelId="{80311EEA-6D70-40D6-8071-85614326BFBF}" type="pres">
      <dgm:prSet presAssocID="{0B6AA4EC-92AC-4DC2-B410-CD66EE68FFF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8C24CAE-D379-4AA4-8AFE-D8663B4295ED}" type="pres">
      <dgm:prSet presAssocID="{C481718E-AD44-436C-8792-1E04AB0BDB09}" presName="root1" presStyleCnt="0"/>
      <dgm:spPr/>
      <dgm:t>
        <a:bodyPr/>
        <a:lstStyle/>
        <a:p>
          <a:endParaRPr lang="es-MX"/>
        </a:p>
      </dgm:t>
    </dgm:pt>
    <dgm:pt modelId="{7188E13F-E18D-4B3E-BF7B-9D64C3E54C02}" type="pres">
      <dgm:prSet presAssocID="{C481718E-AD44-436C-8792-1E04AB0BDB09}" presName="LevelOneTextNode" presStyleLbl="node0" presStyleIdx="0" presStyleCnt="1" custScaleX="145625" custScaleY="204278" custLinFactX="-45645" custLinFactNeighborX="-100000" custLinFactNeighborY="91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221C55F-6A75-414C-A497-998E57B033A8}" type="pres">
      <dgm:prSet presAssocID="{C481718E-AD44-436C-8792-1E04AB0BDB09}" presName="level2hierChild" presStyleCnt="0"/>
      <dgm:spPr/>
      <dgm:t>
        <a:bodyPr/>
        <a:lstStyle/>
        <a:p>
          <a:endParaRPr lang="es-MX"/>
        </a:p>
      </dgm:t>
    </dgm:pt>
    <dgm:pt modelId="{711DB5B1-4E4C-46E5-8CB2-EDF6936EE53F}" type="pres">
      <dgm:prSet presAssocID="{9EA5B14D-CD64-4349-ABF4-F7DE246D2C2B}" presName="conn2-1" presStyleLbl="parChTrans1D2" presStyleIdx="0" presStyleCnt="4"/>
      <dgm:spPr/>
      <dgm:t>
        <a:bodyPr/>
        <a:lstStyle/>
        <a:p>
          <a:endParaRPr lang="es-MX"/>
        </a:p>
      </dgm:t>
    </dgm:pt>
    <dgm:pt modelId="{44935EF8-2853-4C04-91AF-15291A91AF30}" type="pres">
      <dgm:prSet presAssocID="{9EA5B14D-CD64-4349-ABF4-F7DE246D2C2B}" presName="connTx" presStyleLbl="parChTrans1D2" presStyleIdx="0" presStyleCnt="4"/>
      <dgm:spPr/>
      <dgm:t>
        <a:bodyPr/>
        <a:lstStyle/>
        <a:p>
          <a:endParaRPr lang="es-MX"/>
        </a:p>
      </dgm:t>
    </dgm:pt>
    <dgm:pt modelId="{7A1695D9-B8BF-49FC-9E83-5DD6DBB18261}" type="pres">
      <dgm:prSet presAssocID="{BE9BEF67-2FB9-4D58-9A8E-B34CBF653578}" presName="root2" presStyleCnt="0"/>
      <dgm:spPr/>
      <dgm:t>
        <a:bodyPr/>
        <a:lstStyle/>
        <a:p>
          <a:endParaRPr lang="es-MX"/>
        </a:p>
      </dgm:t>
    </dgm:pt>
    <dgm:pt modelId="{92D92020-C580-4E40-9723-C32940EF69A2}" type="pres">
      <dgm:prSet presAssocID="{BE9BEF67-2FB9-4D58-9A8E-B34CBF653578}" presName="LevelTwoTextNode" presStyleLbl="node2" presStyleIdx="0" presStyleCnt="4" custScaleX="139110" custScaleY="152139" custLinFactNeighborX="-57536" custLinFactNeighborY="221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276D13-CABA-4254-82DE-9749CC736898}" type="pres">
      <dgm:prSet presAssocID="{BE9BEF67-2FB9-4D58-9A8E-B34CBF653578}" presName="level3hierChild" presStyleCnt="0"/>
      <dgm:spPr/>
      <dgm:t>
        <a:bodyPr/>
        <a:lstStyle/>
        <a:p>
          <a:endParaRPr lang="es-MX"/>
        </a:p>
      </dgm:t>
    </dgm:pt>
    <dgm:pt modelId="{1C6866EB-9B19-4770-A023-8F06D190A913}" type="pres">
      <dgm:prSet presAssocID="{A8C98B20-579E-472A-B1F2-16DD648C511B}" presName="conn2-1" presStyleLbl="parChTrans1D3" presStyleIdx="0" presStyleCnt="8"/>
      <dgm:spPr/>
      <dgm:t>
        <a:bodyPr/>
        <a:lstStyle/>
        <a:p>
          <a:endParaRPr lang="es-MX"/>
        </a:p>
      </dgm:t>
    </dgm:pt>
    <dgm:pt modelId="{22FECAE3-285D-4405-AB79-43CF699526F9}" type="pres">
      <dgm:prSet presAssocID="{A8C98B20-579E-472A-B1F2-16DD648C511B}" presName="connTx" presStyleLbl="parChTrans1D3" presStyleIdx="0" presStyleCnt="8"/>
      <dgm:spPr/>
      <dgm:t>
        <a:bodyPr/>
        <a:lstStyle/>
        <a:p>
          <a:endParaRPr lang="es-MX"/>
        </a:p>
      </dgm:t>
    </dgm:pt>
    <dgm:pt modelId="{02481FDB-1698-40E6-B535-9DB38549C05C}" type="pres">
      <dgm:prSet presAssocID="{17F0507B-281F-4D7A-AE40-6C80AD3B84CC}" presName="root2" presStyleCnt="0"/>
      <dgm:spPr/>
      <dgm:t>
        <a:bodyPr/>
        <a:lstStyle/>
        <a:p>
          <a:endParaRPr lang="es-MX"/>
        </a:p>
      </dgm:t>
    </dgm:pt>
    <dgm:pt modelId="{2CC3380A-7448-46B5-AA82-C38A34F9D2D4}" type="pres">
      <dgm:prSet presAssocID="{17F0507B-281F-4D7A-AE40-6C80AD3B84CC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EF672F2-9099-4D66-BC35-7FBDFA53D8AF}" type="pres">
      <dgm:prSet presAssocID="{17F0507B-281F-4D7A-AE40-6C80AD3B84CC}" presName="level3hierChild" presStyleCnt="0"/>
      <dgm:spPr/>
      <dgm:t>
        <a:bodyPr/>
        <a:lstStyle/>
        <a:p>
          <a:endParaRPr lang="es-MX"/>
        </a:p>
      </dgm:t>
    </dgm:pt>
    <dgm:pt modelId="{8277F502-D394-4327-8687-4312FEB83C8D}" type="pres">
      <dgm:prSet presAssocID="{2A76E5AF-0E71-4E67-85E4-761A7CA31952}" presName="conn2-1" presStyleLbl="parChTrans1D3" presStyleIdx="1" presStyleCnt="8"/>
      <dgm:spPr/>
      <dgm:t>
        <a:bodyPr/>
        <a:lstStyle/>
        <a:p>
          <a:endParaRPr lang="es-MX"/>
        </a:p>
      </dgm:t>
    </dgm:pt>
    <dgm:pt modelId="{1266A0BD-9743-4201-B282-1FA7013B3256}" type="pres">
      <dgm:prSet presAssocID="{2A76E5AF-0E71-4E67-85E4-761A7CA31952}" presName="connTx" presStyleLbl="parChTrans1D3" presStyleIdx="1" presStyleCnt="8"/>
      <dgm:spPr/>
      <dgm:t>
        <a:bodyPr/>
        <a:lstStyle/>
        <a:p>
          <a:endParaRPr lang="es-MX"/>
        </a:p>
      </dgm:t>
    </dgm:pt>
    <dgm:pt modelId="{FBCE53E0-1FDD-4535-898C-62B3A66450D1}" type="pres">
      <dgm:prSet presAssocID="{0C26965A-AAC3-49D9-86B5-B74A387F8112}" presName="root2" presStyleCnt="0"/>
      <dgm:spPr/>
      <dgm:t>
        <a:bodyPr/>
        <a:lstStyle/>
        <a:p>
          <a:endParaRPr lang="es-MX"/>
        </a:p>
      </dgm:t>
    </dgm:pt>
    <dgm:pt modelId="{F0AF34D0-E034-4823-BF45-58279F7392A7}" type="pres">
      <dgm:prSet presAssocID="{0C26965A-AAC3-49D9-86B5-B74A387F8112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4E3B671-925E-4E37-BFAE-7C04CA815FC0}" type="pres">
      <dgm:prSet presAssocID="{0C26965A-AAC3-49D9-86B5-B74A387F8112}" presName="level3hierChild" presStyleCnt="0"/>
      <dgm:spPr/>
      <dgm:t>
        <a:bodyPr/>
        <a:lstStyle/>
        <a:p>
          <a:endParaRPr lang="es-MX"/>
        </a:p>
      </dgm:t>
    </dgm:pt>
    <dgm:pt modelId="{EDC9A50E-F30F-4EED-B9FF-62062A3198EA}" type="pres">
      <dgm:prSet presAssocID="{FE124196-729C-484C-921A-4D3E8DFE4B28}" presName="conn2-1" presStyleLbl="parChTrans1D3" presStyleIdx="2" presStyleCnt="8"/>
      <dgm:spPr/>
      <dgm:t>
        <a:bodyPr/>
        <a:lstStyle/>
        <a:p>
          <a:endParaRPr lang="es-MX"/>
        </a:p>
      </dgm:t>
    </dgm:pt>
    <dgm:pt modelId="{06193374-67B3-4C17-9AB2-A4BEBDA2115C}" type="pres">
      <dgm:prSet presAssocID="{FE124196-729C-484C-921A-4D3E8DFE4B28}" presName="connTx" presStyleLbl="parChTrans1D3" presStyleIdx="2" presStyleCnt="8"/>
      <dgm:spPr/>
      <dgm:t>
        <a:bodyPr/>
        <a:lstStyle/>
        <a:p>
          <a:endParaRPr lang="es-MX"/>
        </a:p>
      </dgm:t>
    </dgm:pt>
    <dgm:pt modelId="{6BDDE13C-1CAE-4723-AA46-ABAE4E057CBD}" type="pres">
      <dgm:prSet presAssocID="{67D952F9-9DCF-465B-A33F-27F5BE7333F9}" presName="root2" presStyleCnt="0"/>
      <dgm:spPr/>
      <dgm:t>
        <a:bodyPr/>
        <a:lstStyle/>
        <a:p>
          <a:endParaRPr lang="es-MX"/>
        </a:p>
      </dgm:t>
    </dgm:pt>
    <dgm:pt modelId="{F0102124-4B54-4164-A80E-C6D5905CCEA0}" type="pres">
      <dgm:prSet presAssocID="{67D952F9-9DCF-465B-A33F-27F5BE7333F9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069AFC1-D72C-4CC9-B936-3E37C0DFDEDC}" type="pres">
      <dgm:prSet presAssocID="{67D952F9-9DCF-465B-A33F-27F5BE7333F9}" presName="level3hierChild" presStyleCnt="0"/>
      <dgm:spPr/>
      <dgm:t>
        <a:bodyPr/>
        <a:lstStyle/>
        <a:p>
          <a:endParaRPr lang="es-MX"/>
        </a:p>
      </dgm:t>
    </dgm:pt>
    <dgm:pt modelId="{F14AEF5C-7532-415B-8C6A-C8E0D2409915}" type="pres">
      <dgm:prSet presAssocID="{696C9202-05D0-450E-8BD8-DD4EFD2049B8}" presName="conn2-1" presStyleLbl="parChTrans1D2" presStyleIdx="1" presStyleCnt="4"/>
      <dgm:spPr/>
      <dgm:t>
        <a:bodyPr/>
        <a:lstStyle/>
        <a:p>
          <a:endParaRPr lang="es-MX"/>
        </a:p>
      </dgm:t>
    </dgm:pt>
    <dgm:pt modelId="{E52910B6-F0C0-4244-A555-55DD9BB273E2}" type="pres">
      <dgm:prSet presAssocID="{696C9202-05D0-450E-8BD8-DD4EFD2049B8}" presName="connTx" presStyleLbl="parChTrans1D2" presStyleIdx="1" presStyleCnt="4"/>
      <dgm:spPr/>
      <dgm:t>
        <a:bodyPr/>
        <a:lstStyle/>
        <a:p>
          <a:endParaRPr lang="es-MX"/>
        </a:p>
      </dgm:t>
    </dgm:pt>
    <dgm:pt modelId="{01A88BB5-16D1-4320-ACC2-6F335377073F}" type="pres">
      <dgm:prSet presAssocID="{A1202889-14D7-43BF-922C-C4529898E41C}" presName="root2" presStyleCnt="0"/>
      <dgm:spPr/>
      <dgm:t>
        <a:bodyPr/>
        <a:lstStyle/>
        <a:p>
          <a:endParaRPr lang="es-MX"/>
        </a:p>
      </dgm:t>
    </dgm:pt>
    <dgm:pt modelId="{72E8024B-1B43-4495-87EE-0527C01E262D}" type="pres">
      <dgm:prSet presAssocID="{A1202889-14D7-43BF-922C-C4529898E41C}" presName="LevelTwoTextNode" presStyleLbl="node2" presStyleIdx="1" presStyleCnt="4" custScaleX="126071" custScaleY="152139" custLinFactNeighborX="-51018" custLinFactNeighborY="148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022450D-7FDC-4566-9016-2F1ED6FC7675}" type="pres">
      <dgm:prSet presAssocID="{A1202889-14D7-43BF-922C-C4529898E41C}" presName="level3hierChild" presStyleCnt="0"/>
      <dgm:spPr/>
      <dgm:t>
        <a:bodyPr/>
        <a:lstStyle/>
        <a:p>
          <a:endParaRPr lang="es-MX"/>
        </a:p>
      </dgm:t>
    </dgm:pt>
    <dgm:pt modelId="{C1414DC1-5ECA-486B-A7EC-380ED3485EB8}" type="pres">
      <dgm:prSet presAssocID="{997536DF-ADE5-454A-BE51-45858F3C54E1}" presName="conn2-1" presStyleLbl="parChTrans1D3" presStyleIdx="3" presStyleCnt="8"/>
      <dgm:spPr/>
      <dgm:t>
        <a:bodyPr/>
        <a:lstStyle/>
        <a:p>
          <a:endParaRPr lang="es-MX"/>
        </a:p>
      </dgm:t>
    </dgm:pt>
    <dgm:pt modelId="{BD08444B-F53D-4C14-B9B6-779A393C8A58}" type="pres">
      <dgm:prSet presAssocID="{997536DF-ADE5-454A-BE51-45858F3C54E1}" presName="connTx" presStyleLbl="parChTrans1D3" presStyleIdx="3" presStyleCnt="8"/>
      <dgm:spPr/>
      <dgm:t>
        <a:bodyPr/>
        <a:lstStyle/>
        <a:p>
          <a:endParaRPr lang="es-MX"/>
        </a:p>
      </dgm:t>
    </dgm:pt>
    <dgm:pt modelId="{5EB48A1E-3F25-4ACA-8AAD-D2A02BD5EF56}" type="pres">
      <dgm:prSet presAssocID="{036A2F57-518C-4A83-82C9-25DBED0C119B}" presName="root2" presStyleCnt="0"/>
      <dgm:spPr/>
      <dgm:t>
        <a:bodyPr/>
        <a:lstStyle/>
        <a:p>
          <a:endParaRPr lang="es-MX"/>
        </a:p>
      </dgm:t>
    </dgm:pt>
    <dgm:pt modelId="{760D65CC-F23A-4A31-B30C-0B6363FB15E5}" type="pres">
      <dgm:prSet presAssocID="{036A2F57-518C-4A83-82C9-25DBED0C119B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2E6331D-1039-42BA-8317-06BDAF58A698}" type="pres">
      <dgm:prSet presAssocID="{036A2F57-518C-4A83-82C9-25DBED0C119B}" presName="level3hierChild" presStyleCnt="0"/>
      <dgm:spPr/>
      <dgm:t>
        <a:bodyPr/>
        <a:lstStyle/>
        <a:p>
          <a:endParaRPr lang="es-MX"/>
        </a:p>
      </dgm:t>
    </dgm:pt>
    <dgm:pt modelId="{37BE6E21-EA98-4127-8FB5-28CA04E79378}" type="pres">
      <dgm:prSet presAssocID="{F6B708E5-96DA-4EEC-8328-214342C54CCA}" presName="conn2-1" presStyleLbl="parChTrans1D3" presStyleIdx="4" presStyleCnt="8"/>
      <dgm:spPr/>
      <dgm:t>
        <a:bodyPr/>
        <a:lstStyle/>
        <a:p>
          <a:endParaRPr lang="es-MX"/>
        </a:p>
      </dgm:t>
    </dgm:pt>
    <dgm:pt modelId="{88F6302B-3B19-46C6-9A2D-0C6C4639CB54}" type="pres">
      <dgm:prSet presAssocID="{F6B708E5-96DA-4EEC-8328-214342C54CCA}" presName="connTx" presStyleLbl="parChTrans1D3" presStyleIdx="4" presStyleCnt="8"/>
      <dgm:spPr/>
      <dgm:t>
        <a:bodyPr/>
        <a:lstStyle/>
        <a:p>
          <a:endParaRPr lang="es-MX"/>
        </a:p>
      </dgm:t>
    </dgm:pt>
    <dgm:pt modelId="{A7193493-3C8A-4F90-B3B9-405069271E01}" type="pres">
      <dgm:prSet presAssocID="{4B8B7096-B65C-47F5-9058-28E4A7182578}" presName="root2" presStyleCnt="0"/>
      <dgm:spPr/>
      <dgm:t>
        <a:bodyPr/>
        <a:lstStyle/>
        <a:p>
          <a:endParaRPr lang="es-MX"/>
        </a:p>
      </dgm:t>
    </dgm:pt>
    <dgm:pt modelId="{E7A5D437-C142-4C7A-881B-EDF29FCD1726}" type="pres">
      <dgm:prSet presAssocID="{4B8B7096-B65C-47F5-9058-28E4A7182578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095223-8B2B-4E09-BED7-34A70838665A}" type="pres">
      <dgm:prSet presAssocID="{4B8B7096-B65C-47F5-9058-28E4A7182578}" presName="level3hierChild" presStyleCnt="0"/>
      <dgm:spPr/>
      <dgm:t>
        <a:bodyPr/>
        <a:lstStyle/>
        <a:p>
          <a:endParaRPr lang="es-MX"/>
        </a:p>
      </dgm:t>
    </dgm:pt>
    <dgm:pt modelId="{D52F9639-A940-4766-8B71-65C51934C134}" type="pres">
      <dgm:prSet presAssocID="{5D905FD0-95F0-4923-A8FF-C68E01FF0E66}" presName="conn2-1" presStyleLbl="parChTrans1D2" presStyleIdx="2" presStyleCnt="4"/>
      <dgm:spPr/>
      <dgm:t>
        <a:bodyPr/>
        <a:lstStyle/>
        <a:p>
          <a:endParaRPr lang="es-MX"/>
        </a:p>
      </dgm:t>
    </dgm:pt>
    <dgm:pt modelId="{45FDCFCA-1734-481F-BB5C-BE08866ED5B2}" type="pres">
      <dgm:prSet presAssocID="{5D905FD0-95F0-4923-A8FF-C68E01FF0E66}" presName="connTx" presStyleLbl="parChTrans1D2" presStyleIdx="2" presStyleCnt="4"/>
      <dgm:spPr/>
      <dgm:t>
        <a:bodyPr/>
        <a:lstStyle/>
        <a:p>
          <a:endParaRPr lang="es-MX"/>
        </a:p>
      </dgm:t>
    </dgm:pt>
    <dgm:pt modelId="{23A06551-5383-4FB8-9DC7-659DAF1A0BF8}" type="pres">
      <dgm:prSet presAssocID="{969E2FC7-3B64-4027-ACB2-A01FC8EB6D82}" presName="root2" presStyleCnt="0"/>
      <dgm:spPr/>
      <dgm:t>
        <a:bodyPr/>
        <a:lstStyle/>
        <a:p>
          <a:endParaRPr lang="es-MX"/>
        </a:p>
      </dgm:t>
    </dgm:pt>
    <dgm:pt modelId="{ADFA2384-0F3B-4E3C-914A-C3EABE8D618D}" type="pres">
      <dgm:prSet presAssocID="{969E2FC7-3B64-4027-ACB2-A01FC8EB6D82}" presName="LevelTwoTextNode" presStyleLbl="node2" presStyleIdx="2" presStyleCnt="4" custScaleX="126070" custScaleY="152139" custLinFactNeighborX="-44501" custLinFactNeighborY="-692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17BE819-2E10-4D01-B32C-9783A64BB5B9}" type="pres">
      <dgm:prSet presAssocID="{969E2FC7-3B64-4027-ACB2-A01FC8EB6D82}" presName="level3hierChild" presStyleCnt="0"/>
      <dgm:spPr/>
      <dgm:t>
        <a:bodyPr/>
        <a:lstStyle/>
        <a:p>
          <a:endParaRPr lang="es-MX"/>
        </a:p>
      </dgm:t>
    </dgm:pt>
    <dgm:pt modelId="{C31633CC-FA7F-4C2A-9CE4-F51A8EED7D3C}" type="pres">
      <dgm:prSet presAssocID="{ADD64F67-853B-4FB9-9EEF-EF34CCC33E4D}" presName="conn2-1" presStyleLbl="parChTrans1D3" presStyleIdx="5" presStyleCnt="8"/>
      <dgm:spPr/>
      <dgm:t>
        <a:bodyPr/>
        <a:lstStyle/>
        <a:p>
          <a:endParaRPr lang="es-MX"/>
        </a:p>
      </dgm:t>
    </dgm:pt>
    <dgm:pt modelId="{FC828A48-93F7-4747-B45C-01AD7E816729}" type="pres">
      <dgm:prSet presAssocID="{ADD64F67-853B-4FB9-9EEF-EF34CCC33E4D}" presName="connTx" presStyleLbl="parChTrans1D3" presStyleIdx="5" presStyleCnt="8"/>
      <dgm:spPr/>
      <dgm:t>
        <a:bodyPr/>
        <a:lstStyle/>
        <a:p>
          <a:endParaRPr lang="es-MX"/>
        </a:p>
      </dgm:t>
    </dgm:pt>
    <dgm:pt modelId="{52D81285-B599-486A-8F8F-87FF9DE7AEA5}" type="pres">
      <dgm:prSet presAssocID="{367AE1FF-4990-4313-8144-F226AFF55898}" presName="root2" presStyleCnt="0"/>
      <dgm:spPr/>
      <dgm:t>
        <a:bodyPr/>
        <a:lstStyle/>
        <a:p>
          <a:endParaRPr lang="es-MX"/>
        </a:p>
      </dgm:t>
    </dgm:pt>
    <dgm:pt modelId="{8015A7DC-8933-4B49-BB40-9CA46F2F4EA6}" type="pres">
      <dgm:prSet presAssocID="{367AE1FF-4990-4313-8144-F226AFF55898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4A06FA4-3C0D-432E-9321-CBEE483773AC}" type="pres">
      <dgm:prSet presAssocID="{367AE1FF-4990-4313-8144-F226AFF55898}" presName="level3hierChild" presStyleCnt="0"/>
      <dgm:spPr/>
      <dgm:t>
        <a:bodyPr/>
        <a:lstStyle/>
        <a:p>
          <a:endParaRPr lang="es-MX"/>
        </a:p>
      </dgm:t>
    </dgm:pt>
    <dgm:pt modelId="{3D9102F2-645E-4B7D-AE1F-0EB5007EC20C}" type="pres">
      <dgm:prSet presAssocID="{323F1B9D-968E-4F02-B75E-60D102F84385}" presName="conn2-1" presStyleLbl="parChTrans1D3" presStyleIdx="6" presStyleCnt="8"/>
      <dgm:spPr/>
      <dgm:t>
        <a:bodyPr/>
        <a:lstStyle/>
        <a:p>
          <a:endParaRPr lang="es-MX"/>
        </a:p>
      </dgm:t>
    </dgm:pt>
    <dgm:pt modelId="{880EF382-F34F-45FF-B5E1-896CF843AD52}" type="pres">
      <dgm:prSet presAssocID="{323F1B9D-968E-4F02-B75E-60D102F84385}" presName="connTx" presStyleLbl="parChTrans1D3" presStyleIdx="6" presStyleCnt="8"/>
      <dgm:spPr/>
      <dgm:t>
        <a:bodyPr/>
        <a:lstStyle/>
        <a:p>
          <a:endParaRPr lang="es-MX"/>
        </a:p>
      </dgm:t>
    </dgm:pt>
    <dgm:pt modelId="{5A3D98D8-C2A9-4870-9339-E7558147B066}" type="pres">
      <dgm:prSet presAssocID="{4D8FBE22-F302-4D66-89D9-0888210C1D9A}" presName="root2" presStyleCnt="0"/>
      <dgm:spPr/>
      <dgm:t>
        <a:bodyPr/>
        <a:lstStyle/>
        <a:p>
          <a:endParaRPr lang="es-MX"/>
        </a:p>
      </dgm:t>
    </dgm:pt>
    <dgm:pt modelId="{34CBBE3D-A997-42C9-A9BA-0F297F155042}" type="pres">
      <dgm:prSet presAssocID="{4D8FBE22-F302-4D66-89D9-0888210C1D9A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6E60F5A-4B9D-4B6F-BE74-8BAADF6FA299}" type="pres">
      <dgm:prSet presAssocID="{4D8FBE22-F302-4D66-89D9-0888210C1D9A}" presName="level3hierChild" presStyleCnt="0"/>
      <dgm:spPr/>
      <dgm:t>
        <a:bodyPr/>
        <a:lstStyle/>
        <a:p>
          <a:endParaRPr lang="es-MX"/>
        </a:p>
      </dgm:t>
    </dgm:pt>
    <dgm:pt modelId="{ECDEAA70-7066-4631-ACB4-A24FBA5D4B4B}" type="pres">
      <dgm:prSet presAssocID="{5DE478A1-5182-4667-AEBB-6C1C16BC4FB2}" presName="conn2-1" presStyleLbl="parChTrans1D2" presStyleIdx="3" presStyleCnt="4"/>
      <dgm:spPr/>
      <dgm:t>
        <a:bodyPr/>
        <a:lstStyle/>
        <a:p>
          <a:endParaRPr lang="es-MX"/>
        </a:p>
      </dgm:t>
    </dgm:pt>
    <dgm:pt modelId="{473F81DF-8061-4DCF-A019-209F638528C0}" type="pres">
      <dgm:prSet presAssocID="{5DE478A1-5182-4667-AEBB-6C1C16BC4FB2}" presName="connTx" presStyleLbl="parChTrans1D2" presStyleIdx="3" presStyleCnt="4"/>
      <dgm:spPr/>
      <dgm:t>
        <a:bodyPr/>
        <a:lstStyle/>
        <a:p>
          <a:endParaRPr lang="es-MX"/>
        </a:p>
      </dgm:t>
    </dgm:pt>
    <dgm:pt modelId="{69E08B09-C88D-4B3E-BCEA-4BD2AE03A4BC}" type="pres">
      <dgm:prSet presAssocID="{90C0C577-1BAE-4FA2-B718-63618667A1E3}" presName="root2" presStyleCnt="0"/>
      <dgm:spPr/>
      <dgm:t>
        <a:bodyPr/>
        <a:lstStyle/>
        <a:p>
          <a:endParaRPr lang="es-MX"/>
        </a:p>
      </dgm:t>
    </dgm:pt>
    <dgm:pt modelId="{848DEA7C-3DFF-4EBC-A742-A7DE63B561C7}" type="pres">
      <dgm:prSet presAssocID="{90C0C577-1BAE-4FA2-B718-63618667A1E3}" presName="LevelTwoTextNode" presStyleLbl="node2" presStyleIdx="3" presStyleCnt="4" custScaleX="127621" custScaleY="121616" custLinFactNeighborX="-44501" custLinFactNeighborY="306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EDFAEBD-5DE2-4958-8789-86CFF3011887}" type="pres">
      <dgm:prSet presAssocID="{90C0C577-1BAE-4FA2-B718-63618667A1E3}" presName="level3hierChild" presStyleCnt="0"/>
      <dgm:spPr/>
      <dgm:t>
        <a:bodyPr/>
        <a:lstStyle/>
        <a:p>
          <a:endParaRPr lang="es-MX"/>
        </a:p>
      </dgm:t>
    </dgm:pt>
    <dgm:pt modelId="{F86FB8A8-34EB-48D7-B259-5CD6A7A0FCB5}" type="pres">
      <dgm:prSet presAssocID="{95462850-0AF5-40CE-8377-8F89AFB9F812}" presName="conn2-1" presStyleLbl="parChTrans1D3" presStyleIdx="7" presStyleCnt="8"/>
      <dgm:spPr/>
      <dgm:t>
        <a:bodyPr/>
        <a:lstStyle/>
        <a:p>
          <a:endParaRPr lang="es-MX"/>
        </a:p>
      </dgm:t>
    </dgm:pt>
    <dgm:pt modelId="{C2392FA5-840D-4FAC-A757-A5370F197D9A}" type="pres">
      <dgm:prSet presAssocID="{95462850-0AF5-40CE-8377-8F89AFB9F812}" presName="connTx" presStyleLbl="parChTrans1D3" presStyleIdx="7" presStyleCnt="8"/>
      <dgm:spPr/>
      <dgm:t>
        <a:bodyPr/>
        <a:lstStyle/>
        <a:p>
          <a:endParaRPr lang="es-MX"/>
        </a:p>
      </dgm:t>
    </dgm:pt>
    <dgm:pt modelId="{C9457EA2-2E6F-483B-A70E-0D2584D2D1C3}" type="pres">
      <dgm:prSet presAssocID="{A82C0A73-B7D9-4F7D-914A-07FDFF3CA6F7}" presName="root2" presStyleCnt="0"/>
      <dgm:spPr/>
      <dgm:t>
        <a:bodyPr/>
        <a:lstStyle/>
        <a:p>
          <a:endParaRPr lang="es-MX"/>
        </a:p>
      </dgm:t>
    </dgm:pt>
    <dgm:pt modelId="{368DE69E-82D9-4494-97B4-1B973DBAC683}" type="pres">
      <dgm:prSet presAssocID="{A82C0A73-B7D9-4F7D-914A-07FDFF3CA6F7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2B96C58-6833-49FC-8231-39EEF732FD18}" type="pres">
      <dgm:prSet presAssocID="{A82C0A73-B7D9-4F7D-914A-07FDFF3CA6F7}" presName="level3hierChild" presStyleCnt="0"/>
      <dgm:spPr/>
      <dgm:t>
        <a:bodyPr/>
        <a:lstStyle/>
        <a:p>
          <a:endParaRPr lang="es-MX"/>
        </a:p>
      </dgm:t>
    </dgm:pt>
  </dgm:ptLst>
  <dgm:cxnLst>
    <dgm:cxn modelId="{169CEDFB-0069-4780-84FC-F032CBB69CF6}" type="presOf" srcId="{95462850-0AF5-40CE-8377-8F89AFB9F812}" destId="{C2392FA5-840D-4FAC-A757-A5370F197D9A}" srcOrd="1" destOrd="0" presId="urn:microsoft.com/office/officeart/2005/8/layout/hierarchy2"/>
    <dgm:cxn modelId="{321E7015-B84A-4EA8-B964-59B2792A8CDD}" srcId="{C481718E-AD44-436C-8792-1E04AB0BDB09}" destId="{90C0C577-1BAE-4FA2-B718-63618667A1E3}" srcOrd="3" destOrd="0" parTransId="{5DE478A1-5182-4667-AEBB-6C1C16BC4FB2}" sibTransId="{EF6A128E-3F33-4E2B-B517-B6B8FC9846F6}"/>
    <dgm:cxn modelId="{3980C89F-EB0F-41D4-A70D-21EA4DCBA077}" type="presOf" srcId="{ADD64F67-853B-4FB9-9EEF-EF34CCC33E4D}" destId="{C31633CC-FA7F-4C2A-9CE4-F51A8EED7D3C}" srcOrd="0" destOrd="0" presId="urn:microsoft.com/office/officeart/2005/8/layout/hierarchy2"/>
    <dgm:cxn modelId="{11727F2F-BB2C-4D90-B194-FAC02F8FAA67}" type="presOf" srcId="{0B6AA4EC-92AC-4DC2-B410-CD66EE68FFFE}" destId="{80311EEA-6D70-40D6-8071-85614326BFBF}" srcOrd="0" destOrd="0" presId="urn:microsoft.com/office/officeart/2005/8/layout/hierarchy2"/>
    <dgm:cxn modelId="{6A95FBDA-0A96-4B35-9D40-2172B10069EA}" type="presOf" srcId="{17F0507B-281F-4D7A-AE40-6C80AD3B84CC}" destId="{2CC3380A-7448-46B5-AA82-C38A34F9D2D4}" srcOrd="0" destOrd="0" presId="urn:microsoft.com/office/officeart/2005/8/layout/hierarchy2"/>
    <dgm:cxn modelId="{B1D43635-5AA3-4A78-BE99-144FCDA87C5B}" type="presOf" srcId="{A8C98B20-579E-472A-B1F2-16DD648C511B}" destId="{22FECAE3-285D-4405-AB79-43CF699526F9}" srcOrd="1" destOrd="0" presId="urn:microsoft.com/office/officeart/2005/8/layout/hierarchy2"/>
    <dgm:cxn modelId="{06FA4468-E252-44D7-8453-AC175D004A9C}" srcId="{0B6AA4EC-92AC-4DC2-B410-CD66EE68FFFE}" destId="{C481718E-AD44-436C-8792-1E04AB0BDB09}" srcOrd="0" destOrd="0" parTransId="{5623A1EF-517A-4128-87C0-519BBB685128}" sibTransId="{8103B44B-A5E2-41C8-8F7A-1FDDD5E4ECA7}"/>
    <dgm:cxn modelId="{05CDE0EB-0088-4B0B-98E5-1FF293074BF3}" srcId="{C481718E-AD44-436C-8792-1E04AB0BDB09}" destId="{BE9BEF67-2FB9-4D58-9A8E-B34CBF653578}" srcOrd="0" destOrd="0" parTransId="{9EA5B14D-CD64-4349-ABF4-F7DE246D2C2B}" sibTransId="{BFDE137E-4E0C-440E-866F-EF732966833B}"/>
    <dgm:cxn modelId="{75C4E500-1288-4DF9-9874-442B06A45CE1}" type="presOf" srcId="{C481718E-AD44-436C-8792-1E04AB0BDB09}" destId="{7188E13F-E18D-4B3E-BF7B-9D64C3E54C02}" srcOrd="0" destOrd="0" presId="urn:microsoft.com/office/officeart/2005/8/layout/hierarchy2"/>
    <dgm:cxn modelId="{9FD3D991-9EDD-44A3-90D8-C54C4168161F}" type="presOf" srcId="{323F1B9D-968E-4F02-B75E-60D102F84385}" destId="{880EF382-F34F-45FF-B5E1-896CF843AD52}" srcOrd="1" destOrd="0" presId="urn:microsoft.com/office/officeart/2005/8/layout/hierarchy2"/>
    <dgm:cxn modelId="{08E9D00F-1F06-4048-BB8D-75BFB0F16A43}" type="presOf" srcId="{FE124196-729C-484C-921A-4D3E8DFE4B28}" destId="{06193374-67B3-4C17-9AB2-A4BEBDA2115C}" srcOrd="1" destOrd="0" presId="urn:microsoft.com/office/officeart/2005/8/layout/hierarchy2"/>
    <dgm:cxn modelId="{27502FC1-4A59-4CCC-99D1-26AAF2F2F1D2}" type="presOf" srcId="{2A76E5AF-0E71-4E67-85E4-761A7CA31952}" destId="{8277F502-D394-4327-8687-4312FEB83C8D}" srcOrd="0" destOrd="0" presId="urn:microsoft.com/office/officeart/2005/8/layout/hierarchy2"/>
    <dgm:cxn modelId="{127FA9C0-C4B7-4D79-8090-B68E215093D4}" type="presOf" srcId="{F6B708E5-96DA-4EEC-8328-214342C54CCA}" destId="{37BE6E21-EA98-4127-8FB5-28CA04E79378}" srcOrd="0" destOrd="0" presId="urn:microsoft.com/office/officeart/2005/8/layout/hierarchy2"/>
    <dgm:cxn modelId="{9AD0F49D-94F7-4241-AE80-2EC2D17367F9}" type="presOf" srcId="{FE124196-729C-484C-921A-4D3E8DFE4B28}" destId="{EDC9A50E-F30F-4EED-B9FF-62062A3198EA}" srcOrd="0" destOrd="0" presId="urn:microsoft.com/office/officeart/2005/8/layout/hierarchy2"/>
    <dgm:cxn modelId="{A03706B7-E5E7-4CA1-958D-24D3DB72A1D8}" type="presOf" srcId="{A8C98B20-579E-472A-B1F2-16DD648C511B}" destId="{1C6866EB-9B19-4770-A023-8F06D190A913}" srcOrd="0" destOrd="0" presId="urn:microsoft.com/office/officeart/2005/8/layout/hierarchy2"/>
    <dgm:cxn modelId="{3724E88C-ECB4-4733-92A8-4F3F7677F64B}" type="presOf" srcId="{2A76E5AF-0E71-4E67-85E4-761A7CA31952}" destId="{1266A0BD-9743-4201-B282-1FA7013B3256}" srcOrd="1" destOrd="0" presId="urn:microsoft.com/office/officeart/2005/8/layout/hierarchy2"/>
    <dgm:cxn modelId="{716DF383-1BF3-409C-9F38-8AFD011A0F8A}" type="presOf" srcId="{ADD64F67-853B-4FB9-9EEF-EF34CCC33E4D}" destId="{FC828A48-93F7-4747-B45C-01AD7E816729}" srcOrd="1" destOrd="0" presId="urn:microsoft.com/office/officeart/2005/8/layout/hierarchy2"/>
    <dgm:cxn modelId="{8872E259-5365-421F-A356-C7B5C1A2A420}" type="presOf" srcId="{5D905FD0-95F0-4923-A8FF-C68E01FF0E66}" destId="{45FDCFCA-1734-481F-BB5C-BE08866ED5B2}" srcOrd="1" destOrd="0" presId="urn:microsoft.com/office/officeart/2005/8/layout/hierarchy2"/>
    <dgm:cxn modelId="{44FD1276-938A-4EF4-B555-78F73C0BEEDA}" type="presOf" srcId="{4B8B7096-B65C-47F5-9058-28E4A7182578}" destId="{E7A5D437-C142-4C7A-881B-EDF29FCD1726}" srcOrd="0" destOrd="0" presId="urn:microsoft.com/office/officeart/2005/8/layout/hierarchy2"/>
    <dgm:cxn modelId="{0C166E29-BEE3-4045-8B40-B3D99182E77C}" type="presOf" srcId="{036A2F57-518C-4A83-82C9-25DBED0C119B}" destId="{760D65CC-F23A-4A31-B30C-0B6363FB15E5}" srcOrd="0" destOrd="0" presId="urn:microsoft.com/office/officeart/2005/8/layout/hierarchy2"/>
    <dgm:cxn modelId="{D4871647-F45B-4852-A955-173D92845A05}" type="presOf" srcId="{696C9202-05D0-450E-8BD8-DD4EFD2049B8}" destId="{F14AEF5C-7532-415B-8C6A-C8E0D2409915}" srcOrd="0" destOrd="0" presId="urn:microsoft.com/office/officeart/2005/8/layout/hierarchy2"/>
    <dgm:cxn modelId="{9F59D237-2AF1-4071-B63F-A42B13FDFEB6}" type="presOf" srcId="{367AE1FF-4990-4313-8144-F226AFF55898}" destId="{8015A7DC-8933-4B49-BB40-9CA46F2F4EA6}" srcOrd="0" destOrd="0" presId="urn:microsoft.com/office/officeart/2005/8/layout/hierarchy2"/>
    <dgm:cxn modelId="{2CA20B42-D95C-4170-9D09-1000E02C44E3}" type="presOf" srcId="{5D905FD0-95F0-4923-A8FF-C68E01FF0E66}" destId="{D52F9639-A940-4766-8B71-65C51934C134}" srcOrd="0" destOrd="0" presId="urn:microsoft.com/office/officeart/2005/8/layout/hierarchy2"/>
    <dgm:cxn modelId="{01792EFB-1A25-4040-A006-393B7B12A0CB}" type="presOf" srcId="{A82C0A73-B7D9-4F7D-914A-07FDFF3CA6F7}" destId="{368DE69E-82D9-4494-97B4-1B973DBAC683}" srcOrd="0" destOrd="0" presId="urn:microsoft.com/office/officeart/2005/8/layout/hierarchy2"/>
    <dgm:cxn modelId="{FF810138-C369-4D6B-96B8-AAA78D113890}" type="presOf" srcId="{323F1B9D-968E-4F02-B75E-60D102F84385}" destId="{3D9102F2-645E-4B7D-AE1F-0EB5007EC20C}" srcOrd="0" destOrd="0" presId="urn:microsoft.com/office/officeart/2005/8/layout/hierarchy2"/>
    <dgm:cxn modelId="{3C2DD781-4F36-4F70-B295-C02A0F268E11}" type="presOf" srcId="{9EA5B14D-CD64-4349-ABF4-F7DE246D2C2B}" destId="{44935EF8-2853-4C04-91AF-15291A91AF30}" srcOrd="1" destOrd="0" presId="urn:microsoft.com/office/officeart/2005/8/layout/hierarchy2"/>
    <dgm:cxn modelId="{833E5D77-39F1-4AED-A7BB-5BB909A986FF}" type="presOf" srcId="{5DE478A1-5182-4667-AEBB-6C1C16BC4FB2}" destId="{473F81DF-8061-4DCF-A019-209F638528C0}" srcOrd="1" destOrd="0" presId="urn:microsoft.com/office/officeart/2005/8/layout/hierarchy2"/>
    <dgm:cxn modelId="{BEE9557B-E58B-4986-B0A6-5B71EE136497}" type="presOf" srcId="{4D8FBE22-F302-4D66-89D9-0888210C1D9A}" destId="{34CBBE3D-A997-42C9-A9BA-0F297F155042}" srcOrd="0" destOrd="0" presId="urn:microsoft.com/office/officeart/2005/8/layout/hierarchy2"/>
    <dgm:cxn modelId="{AF7521B2-18F5-454B-A236-8C0EDC2E3B11}" type="presOf" srcId="{BE9BEF67-2FB9-4D58-9A8E-B34CBF653578}" destId="{92D92020-C580-4E40-9723-C32940EF69A2}" srcOrd="0" destOrd="0" presId="urn:microsoft.com/office/officeart/2005/8/layout/hierarchy2"/>
    <dgm:cxn modelId="{2054EE1F-9A70-4F9B-A925-F911EBD08C27}" srcId="{BE9BEF67-2FB9-4D58-9A8E-B34CBF653578}" destId="{67D952F9-9DCF-465B-A33F-27F5BE7333F9}" srcOrd="2" destOrd="0" parTransId="{FE124196-729C-484C-921A-4D3E8DFE4B28}" sibTransId="{A034FA00-9ECF-4403-8CC5-1F94E88DA808}"/>
    <dgm:cxn modelId="{768C679B-AD30-45CB-B069-97E75F5F6145}" type="presOf" srcId="{0C26965A-AAC3-49D9-86B5-B74A387F8112}" destId="{F0AF34D0-E034-4823-BF45-58279F7392A7}" srcOrd="0" destOrd="0" presId="urn:microsoft.com/office/officeart/2005/8/layout/hierarchy2"/>
    <dgm:cxn modelId="{8957BF27-61B0-459D-AD09-B6121BBC346D}" type="presOf" srcId="{5DE478A1-5182-4667-AEBB-6C1C16BC4FB2}" destId="{ECDEAA70-7066-4631-ACB4-A24FBA5D4B4B}" srcOrd="0" destOrd="0" presId="urn:microsoft.com/office/officeart/2005/8/layout/hierarchy2"/>
    <dgm:cxn modelId="{F33C05B6-D4FF-46AE-ADF3-5776E52B5BD1}" srcId="{90C0C577-1BAE-4FA2-B718-63618667A1E3}" destId="{A82C0A73-B7D9-4F7D-914A-07FDFF3CA6F7}" srcOrd="0" destOrd="0" parTransId="{95462850-0AF5-40CE-8377-8F89AFB9F812}" sibTransId="{27A6517C-31C3-437D-9223-BD544E3236CB}"/>
    <dgm:cxn modelId="{E2C93723-DC2B-459F-979C-6285A2130BA2}" srcId="{969E2FC7-3B64-4027-ACB2-A01FC8EB6D82}" destId="{4D8FBE22-F302-4D66-89D9-0888210C1D9A}" srcOrd="1" destOrd="0" parTransId="{323F1B9D-968E-4F02-B75E-60D102F84385}" sibTransId="{BB964F00-C412-402C-B971-1D8B509C831A}"/>
    <dgm:cxn modelId="{7A13958F-2A25-445D-85A9-BAB27263D3A3}" type="presOf" srcId="{90C0C577-1BAE-4FA2-B718-63618667A1E3}" destId="{848DEA7C-3DFF-4EBC-A742-A7DE63B561C7}" srcOrd="0" destOrd="0" presId="urn:microsoft.com/office/officeart/2005/8/layout/hierarchy2"/>
    <dgm:cxn modelId="{7F37B321-915F-4E39-B826-61AF15E4D54A}" srcId="{A1202889-14D7-43BF-922C-C4529898E41C}" destId="{4B8B7096-B65C-47F5-9058-28E4A7182578}" srcOrd="1" destOrd="0" parTransId="{F6B708E5-96DA-4EEC-8328-214342C54CCA}" sibTransId="{0479672C-B0DA-46B8-BEA1-131480F50B36}"/>
    <dgm:cxn modelId="{39D7FC3E-8FF5-48D7-BA13-AA85AB342F6A}" type="presOf" srcId="{9EA5B14D-CD64-4349-ABF4-F7DE246D2C2B}" destId="{711DB5B1-4E4C-46E5-8CB2-EDF6936EE53F}" srcOrd="0" destOrd="0" presId="urn:microsoft.com/office/officeart/2005/8/layout/hierarchy2"/>
    <dgm:cxn modelId="{16901FB5-5D99-4688-A7CA-EA3577B180FD}" type="presOf" srcId="{696C9202-05D0-450E-8BD8-DD4EFD2049B8}" destId="{E52910B6-F0C0-4244-A555-55DD9BB273E2}" srcOrd="1" destOrd="0" presId="urn:microsoft.com/office/officeart/2005/8/layout/hierarchy2"/>
    <dgm:cxn modelId="{6E8E3350-F5E0-41E2-B6D4-2633D08A0DFE}" type="presOf" srcId="{997536DF-ADE5-454A-BE51-45858F3C54E1}" destId="{C1414DC1-5ECA-486B-A7EC-380ED3485EB8}" srcOrd="0" destOrd="0" presId="urn:microsoft.com/office/officeart/2005/8/layout/hierarchy2"/>
    <dgm:cxn modelId="{3F47EFEE-3420-4940-8551-171047B39719}" type="presOf" srcId="{95462850-0AF5-40CE-8377-8F89AFB9F812}" destId="{F86FB8A8-34EB-48D7-B259-5CD6A7A0FCB5}" srcOrd="0" destOrd="0" presId="urn:microsoft.com/office/officeart/2005/8/layout/hierarchy2"/>
    <dgm:cxn modelId="{222B1EEE-7769-4EF4-9C7B-24C133A5DE7E}" type="presOf" srcId="{997536DF-ADE5-454A-BE51-45858F3C54E1}" destId="{BD08444B-F53D-4C14-B9B6-779A393C8A58}" srcOrd="1" destOrd="0" presId="urn:microsoft.com/office/officeart/2005/8/layout/hierarchy2"/>
    <dgm:cxn modelId="{9F6A2475-F67E-43E1-B182-DA0F7CBC9E54}" type="presOf" srcId="{67D952F9-9DCF-465B-A33F-27F5BE7333F9}" destId="{F0102124-4B54-4164-A80E-C6D5905CCEA0}" srcOrd="0" destOrd="0" presId="urn:microsoft.com/office/officeart/2005/8/layout/hierarchy2"/>
    <dgm:cxn modelId="{E40B5F53-C69D-4EB5-A988-7C72E8420007}" srcId="{A1202889-14D7-43BF-922C-C4529898E41C}" destId="{036A2F57-518C-4A83-82C9-25DBED0C119B}" srcOrd="0" destOrd="0" parTransId="{997536DF-ADE5-454A-BE51-45858F3C54E1}" sibTransId="{D09F27A8-26B0-4DD3-A31F-0C15317EE467}"/>
    <dgm:cxn modelId="{ABC4E625-2732-4FB9-A513-C9651052BD70}" srcId="{BE9BEF67-2FB9-4D58-9A8E-B34CBF653578}" destId="{17F0507B-281F-4D7A-AE40-6C80AD3B84CC}" srcOrd="0" destOrd="0" parTransId="{A8C98B20-579E-472A-B1F2-16DD648C511B}" sibTransId="{9277F005-A4E6-4FBF-9AA7-8D11F8D0BD2E}"/>
    <dgm:cxn modelId="{C7CB89E3-0BED-4BE5-A10F-9C76DE971DB7}" type="presOf" srcId="{A1202889-14D7-43BF-922C-C4529898E41C}" destId="{72E8024B-1B43-4495-87EE-0527C01E262D}" srcOrd="0" destOrd="0" presId="urn:microsoft.com/office/officeart/2005/8/layout/hierarchy2"/>
    <dgm:cxn modelId="{3614681A-80AA-4B49-88AC-100F054B31E6}" srcId="{BE9BEF67-2FB9-4D58-9A8E-B34CBF653578}" destId="{0C26965A-AAC3-49D9-86B5-B74A387F8112}" srcOrd="1" destOrd="0" parTransId="{2A76E5AF-0E71-4E67-85E4-761A7CA31952}" sibTransId="{3E6A2CCB-F097-472D-8F66-01BCE89AFB45}"/>
    <dgm:cxn modelId="{F08F6653-414A-4029-BE02-06D69B662D3D}" srcId="{C481718E-AD44-436C-8792-1E04AB0BDB09}" destId="{969E2FC7-3B64-4027-ACB2-A01FC8EB6D82}" srcOrd="2" destOrd="0" parTransId="{5D905FD0-95F0-4923-A8FF-C68E01FF0E66}" sibTransId="{237F27CC-63CB-4894-BA34-5C59E39A5EAA}"/>
    <dgm:cxn modelId="{AAE27F08-6322-467D-B1D1-52ADD3FDB9F5}" type="presOf" srcId="{F6B708E5-96DA-4EEC-8328-214342C54CCA}" destId="{88F6302B-3B19-46C6-9A2D-0C6C4639CB54}" srcOrd="1" destOrd="0" presId="urn:microsoft.com/office/officeart/2005/8/layout/hierarchy2"/>
    <dgm:cxn modelId="{202B8932-5AB8-410B-8102-61EF6405219F}" type="presOf" srcId="{969E2FC7-3B64-4027-ACB2-A01FC8EB6D82}" destId="{ADFA2384-0F3B-4E3C-914A-C3EABE8D618D}" srcOrd="0" destOrd="0" presId="urn:microsoft.com/office/officeart/2005/8/layout/hierarchy2"/>
    <dgm:cxn modelId="{6FC45E26-31A8-4D26-8B00-063BDC40C304}" srcId="{C481718E-AD44-436C-8792-1E04AB0BDB09}" destId="{A1202889-14D7-43BF-922C-C4529898E41C}" srcOrd="1" destOrd="0" parTransId="{696C9202-05D0-450E-8BD8-DD4EFD2049B8}" sibTransId="{6DA59B25-E886-4A8A-B85B-5D59192227A8}"/>
    <dgm:cxn modelId="{61197C8E-75C0-441E-8A71-AF5E3DED9A85}" srcId="{969E2FC7-3B64-4027-ACB2-A01FC8EB6D82}" destId="{367AE1FF-4990-4313-8144-F226AFF55898}" srcOrd="0" destOrd="0" parTransId="{ADD64F67-853B-4FB9-9EEF-EF34CCC33E4D}" sibTransId="{81810576-8E80-4C70-A229-8E9B117FB1ED}"/>
    <dgm:cxn modelId="{6F7D6C83-3749-4351-8D77-CD01791327C1}" type="presParOf" srcId="{80311EEA-6D70-40D6-8071-85614326BFBF}" destId="{C8C24CAE-D379-4AA4-8AFE-D8663B4295ED}" srcOrd="0" destOrd="0" presId="urn:microsoft.com/office/officeart/2005/8/layout/hierarchy2"/>
    <dgm:cxn modelId="{7E53CF28-4C34-4AE4-B9AF-048E916F5CC3}" type="presParOf" srcId="{C8C24CAE-D379-4AA4-8AFE-D8663B4295ED}" destId="{7188E13F-E18D-4B3E-BF7B-9D64C3E54C02}" srcOrd="0" destOrd="0" presId="urn:microsoft.com/office/officeart/2005/8/layout/hierarchy2"/>
    <dgm:cxn modelId="{638084F8-2A8A-4712-9EF3-45A83A883044}" type="presParOf" srcId="{C8C24CAE-D379-4AA4-8AFE-D8663B4295ED}" destId="{3221C55F-6A75-414C-A497-998E57B033A8}" srcOrd="1" destOrd="0" presId="urn:microsoft.com/office/officeart/2005/8/layout/hierarchy2"/>
    <dgm:cxn modelId="{7B2E1CAA-1DC6-4D47-B0E5-5AB0C188D994}" type="presParOf" srcId="{3221C55F-6A75-414C-A497-998E57B033A8}" destId="{711DB5B1-4E4C-46E5-8CB2-EDF6936EE53F}" srcOrd="0" destOrd="0" presId="urn:microsoft.com/office/officeart/2005/8/layout/hierarchy2"/>
    <dgm:cxn modelId="{C5BFD2C1-082A-4E05-ACB2-081AD6287462}" type="presParOf" srcId="{711DB5B1-4E4C-46E5-8CB2-EDF6936EE53F}" destId="{44935EF8-2853-4C04-91AF-15291A91AF30}" srcOrd="0" destOrd="0" presId="urn:microsoft.com/office/officeart/2005/8/layout/hierarchy2"/>
    <dgm:cxn modelId="{66A9B45C-ABA4-4536-AA21-B4A6FA99106D}" type="presParOf" srcId="{3221C55F-6A75-414C-A497-998E57B033A8}" destId="{7A1695D9-B8BF-49FC-9E83-5DD6DBB18261}" srcOrd="1" destOrd="0" presId="urn:microsoft.com/office/officeart/2005/8/layout/hierarchy2"/>
    <dgm:cxn modelId="{1EBCD088-6057-43EE-B373-ED8D61A58338}" type="presParOf" srcId="{7A1695D9-B8BF-49FC-9E83-5DD6DBB18261}" destId="{92D92020-C580-4E40-9723-C32940EF69A2}" srcOrd="0" destOrd="0" presId="urn:microsoft.com/office/officeart/2005/8/layout/hierarchy2"/>
    <dgm:cxn modelId="{A6B45578-A0F2-475A-AA5E-832DC2BBFCC3}" type="presParOf" srcId="{7A1695D9-B8BF-49FC-9E83-5DD6DBB18261}" destId="{62276D13-CABA-4254-82DE-9749CC736898}" srcOrd="1" destOrd="0" presId="urn:microsoft.com/office/officeart/2005/8/layout/hierarchy2"/>
    <dgm:cxn modelId="{2A655931-1FEA-4890-8064-9211767F21A5}" type="presParOf" srcId="{62276D13-CABA-4254-82DE-9749CC736898}" destId="{1C6866EB-9B19-4770-A023-8F06D190A913}" srcOrd="0" destOrd="0" presId="urn:microsoft.com/office/officeart/2005/8/layout/hierarchy2"/>
    <dgm:cxn modelId="{EB3847C8-87C9-47CC-B210-0147C198BD91}" type="presParOf" srcId="{1C6866EB-9B19-4770-A023-8F06D190A913}" destId="{22FECAE3-285D-4405-AB79-43CF699526F9}" srcOrd="0" destOrd="0" presId="urn:microsoft.com/office/officeart/2005/8/layout/hierarchy2"/>
    <dgm:cxn modelId="{CAD52066-CCDD-4D43-9F7E-38825C63D14A}" type="presParOf" srcId="{62276D13-CABA-4254-82DE-9749CC736898}" destId="{02481FDB-1698-40E6-B535-9DB38549C05C}" srcOrd="1" destOrd="0" presId="urn:microsoft.com/office/officeart/2005/8/layout/hierarchy2"/>
    <dgm:cxn modelId="{2BEB13EC-225A-4BBA-BF2C-CC793BE5905D}" type="presParOf" srcId="{02481FDB-1698-40E6-B535-9DB38549C05C}" destId="{2CC3380A-7448-46B5-AA82-C38A34F9D2D4}" srcOrd="0" destOrd="0" presId="urn:microsoft.com/office/officeart/2005/8/layout/hierarchy2"/>
    <dgm:cxn modelId="{6AA9F6A9-78A1-4DD6-8559-792E1937142A}" type="presParOf" srcId="{02481FDB-1698-40E6-B535-9DB38549C05C}" destId="{3EF672F2-9099-4D66-BC35-7FBDFA53D8AF}" srcOrd="1" destOrd="0" presId="urn:microsoft.com/office/officeart/2005/8/layout/hierarchy2"/>
    <dgm:cxn modelId="{BD368F9B-01B1-4283-A45D-4AAE2A796C00}" type="presParOf" srcId="{62276D13-CABA-4254-82DE-9749CC736898}" destId="{8277F502-D394-4327-8687-4312FEB83C8D}" srcOrd="2" destOrd="0" presId="urn:microsoft.com/office/officeart/2005/8/layout/hierarchy2"/>
    <dgm:cxn modelId="{0453D84E-684A-4B68-9001-5CAC09DD67D9}" type="presParOf" srcId="{8277F502-D394-4327-8687-4312FEB83C8D}" destId="{1266A0BD-9743-4201-B282-1FA7013B3256}" srcOrd="0" destOrd="0" presId="urn:microsoft.com/office/officeart/2005/8/layout/hierarchy2"/>
    <dgm:cxn modelId="{EBFEE6FB-7024-49D1-8B35-024730946338}" type="presParOf" srcId="{62276D13-CABA-4254-82DE-9749CC736898}" destId="{FBCE53E0-1FDD-4535-898C-62B3A66450D1}" srcOrd="3" destOrd="0" presId="urn:microsoft.com/office/officeart/2005/8/layout/hierarchy2"/>
    <dgm:cxn modelId="{BB7FCD31-DAC2-4369-AAEB-C9C59BCC30FE}" type="presParOf" srcId="{FBCE53E0-1FDD-4535-898C-62B3A66450D1}" destId="{F0AF34D0-E034-4823-BF45-58279F7392A7}" srcOrd="0" destOrd="0" presId="urn:microsoft.com/office/officeart/2005/8/layout/hierarchy2"/>
    <dgm:cxn modelId="{D8AC576E-769E-467B-94DA-5EA6447D4B21}" type="presParOf" srcId="{FBCE53E0-1FDD-4535-898C-62B3A66450D1}" destId="{E4E3B671-925E-4E37-BFAE-7C04CA815FC0}" srcOrd="1" destOrd="0" presId="urn:microsoft.com/office/officeart/2005/8/layout/hierarchy2"/>
    <dgm:cxn modelId="{310C8BE9-FFF0-454A-8833-F9EF8E34CA23}" type="presParOf" srcId="{62276D13-CABA-4254-82DE-9749CC736898}" destId="{EDC9A50E-F30F-4EED-B9FF-62062A3198EA}" srcOrd="4" destOrd="0" presId="urn:microsoft.com/office/officeart/2005/8/layout/hierarchy2"/>
    <dgm:cxn modelId="{FF9BF865-7907-4109-BC82-1364628818A6}" type="presParOf" srcId="{EDC9A50E-F30F-4EED-B9FF-62062A3198EA}" destId="{06193374-67B3-4C17-9AB2-A4BEBDA2115C}" srcOrd="0" destOrd="0" presId="urn:microsoft.com/office/officeart/2005/8/layout/hierarchy2"/>
    <dgm:cxn modelId="{066EA7D5-F213-4C9C-901A-A23102C51FD2}" type="presParOf" srcId="{62276D13-CABA-4254-82DE-9749CC736898}" destId="{6BDDE13C-1CAE-4723-AA46-ABAE4E057CBD}" srcOrd="5" destOrd="0" presId="urn:microsoft.com/office/officeart/2005/8/layout/hierarchy2"/>
    <dgm:cxn modelId="{5F74B3D5-1F97-4847-916E-D555ADE60169}" type="presParOf" srcId="{6BDDE13C-1CAE-4723-AA46-ABAE4E057CBD}" destId="{F0102124-4B54-4164-A80E-C6D5905CCEA0}" srcOrd="0" destOrd="0" presId="urn:microsoft.com/office/officeart/2005/8/layout/hierarchy2"/>
    <dgm:cxn modelId="{DE29B1BF-6A10-4903-82B4-1EB14F57E3CE}" type="presParOf" srcId="{6BDDE13C-1CAE-4723-AA46-ABAE4E057CBD}" destId="{6069AFC1-D72C-4CC9-B936-3E37C0DFDEDC}" srcOrd="1" destOrd="0" presId="urn:microsoft.com/office/officeart/2005/8/layout/hierarchy2"/>
    <dgm:cxn modelId="{7FE27A60-63B7-4833-BC44-433BD56BBC13}" type="presParOf" srcId="{3221C55F-6A75-414C-A497-998E57B033A8}" destId="{F14AEF5C-7532-415B-8C6A-C8E0D2409915}" srcOrd="2" destOrd="0" presId="urn:microsoft.com/office/officeart/2005/8/layout/hierarchy2"/>
    <dgm:cxn modelId="{1DC9C554-6183-49E8-A285-9C49DD895CD2}" type="presParOf" srcId="{F14AEF5C-7532-415B-8C6A-C8E0D2409915}" destId="{E52910B6-F0C0-4244-A555-55DD9BB273E2}" srcOrd="0" destOrd="0" presId="urn:microsoft.com/office/officeart/2005/8/layout/hierarchy2"/>
    <dgm:cxn modelId="{C577C62E-5DF2-4C75-B302-5D2F189394DD}" type="presParOf" srcId="{3221C55F-6A75-414C-A497-998E57B033A8}" destId="{01A88BB5-16D1-4320-ACC2-6F335377073F}" srcOrd="3" destOrd="0" presId="urn:microsoft.com/office/officeart/2005/8/layout/hierarchy2"/>
    <dgm:cxn modelId="{54856003-E09C-4D1A-8A60-292E484A4C2B}" type="presParOf" srcId="{01A88BB5-16D1-4320-ACC2-6F335377073F}" destId="{72E8024B-1B43-4495-87EE-0527C01E262D}" srcOrd="0" destOrd="0" presId="urn:microsoft.com/office/officeart/2005/8/layout/hierarchy2"/>
    <dgm:cxn modelId="{6DBA7800-B9D2-47D4-89AD-E2492EE6576D}" type="presParOf" srcId="{01A88BB5-16D1-4320-ACC2-6F335377073F}" destId="{1022450D-7FDC-4566-9016-2F1ED6FC7675}" srcOrd="1" destOrd="0" presId="urn:microsoft.com/office/officeart/2005/8/layout/hierarchy2"/>
    <dgm:cxn modelId="{58579C91-0F4B-47DC-912D-57714050181C}" type="presParOf" srcId="{1022450D-7FDC-4566-9016-2F1ED6FC7675}" destId="{C1414DC1-5ECA-486B-A7EC-380ED3485EB8}" srcOrd="0" destOrd="0" presId="urn:microsoft.com/office/officeart/2005/8/layout/hierarchy2"/>
    <dgm:cxn modelId="{7F47A43C-3AD5-4353-9033-9EF252868384}" type="presParOf" srcId="{C1414DC1-5ECA-486B-A7EC-380ED3485EB8}" destId="{BD08444B-F53D-4C14-B9B6-779A393C8A58}" srcOrd="0" destOrd="0" presId="urn:microsoft.com/office/officeart/2005/8/layout/hierarchy2"/>
    <dgm:cxn modelId="{9402239E-9283-4998-955B-C41F459AE671}" type="presParOf" srcId="{1022450D-7FDC-4566-9016-2F1ED6FC7675}" destId="{5EB48A1E-3F25-4ACA-8AAD-D2A02BD5EF56}" srcOrd="1" destOrd="0" presId="urn:microsoft.com/office/officeart/2005/8/layout/hierarchy2"/>
    <dgm:cxn modelId="{C1425507-6146-4098-9032-72440BE6ADBF}" type="presParOf" srcId="{5EB48A1E-3F25-4ACA-8AAD-D2A02BD5EF56}" destId="{760D65CC-F23A-4A31-B30C-0B6363FB15E5}" srcOrd="0" destOrd="0" presId="urn:microsoft.com/office/officeart/2005/8/layout/hierarchy2"/>
    <dgm:cxn modelId="{620BB74B-C7E3-4CE3-9319-77ECE43C1D0A}" type="presParOf" srcId="{5EB48A1E-3F25-4ACA-8AAD-D2A02BD5EF56}" destId="{42E6331D-1039-42BA-8317-06BDAF58A698}" srcOrd="1" destOrd="0" presId="urn:microsoft.com/office/officeart/2005/8/layout/hierarchy2"/>
    <dgm:cxn modelId="{5531EC23-20BB-45BE-BA16-E48923728DF0}" type="presParOf" srcId="{1022450D-7FDC-4566-9016-2F1ED6FC7675}" destId="{37BE6E21-EA98-4127-8FB5-28CA04E79378}" srcOrd="2" destOrd="0" presId="urn:microsoft.com/office/officeart/2005/8/layout/hierarchy2"/>
    <dgm:cxn modelId="{C97E1D0E-ADE5-4956-8FFE-37F3E0FEBED3}" type="presParOf" srcId="{37BE6E21-EA98-4127-8FB5-28CA04E79378}" destId="{88F6302B-3B19-46C6-9A2D-0C6C4639CB54}" srcOrd="0" destOrd="0" presId="urn:microsoft.com/office/officeart/2005/8/layout/hierarchy2"/>
    <dgm:cxn modelId="{5B6B5E36-4A29-40EB-9CD0-9C1FAFE67AE5}" type="presParOf" srcId="{1022450D-7FDC-4566-9016-2F1ED6FC7675}" destId="{A7193493-3C8A-4F90-B3B9-405069271E01}" srcOrd="3" destOrd="0" presId="urn:microsoft.com/office/officeart/2005/8/layout/hierarchy2"/>
    <dgm:cxn modelId="{FFC1F0B3-6FB4-48D2-9EDC-EF59698AF205}" type="presParOf" srcId="{A7193493-3C8A-4F90-B3B9-405069271E01}" destId="{E7A5D437-C142-4C7A-881B-EDF29FCD1726}" srcOrd="0" destOrd="0" presId="urn:microsoft.com/office/officeart/2005/8/layout/hierarchy2"/>
    <dgm:cxn modelId="{E1544C5B-DDF6-4975-98F0-2447E3669A10}" type="presParOf" srcId="{A7193493-3C8A-4F90-B3B9-405069271E01}" destId="{D7095223-8B2B-4E09-BED7-34A70838665A}" srcOrd="1" destOrd="0" presId="urn:microsoft.com/office/officeart/2005/8/layout/hierarchy2"/>
    <dgm:cxn modelId="{C8C478D4-4D37-4063-A976-B2DBD14C3D38}" type="presParOf" srcId="{3221C55F-6A75-414C-A497-998E57B033A8}" destId="{D52F9639-A940-4766-8B71-65C51934C134}" srcOrd="4" destOrd="0" presId="urn:microsoft.com/office/officeart/2005/8/layout/hierarchy2"/>
    <dgm:cxn modelId="{96A2A823-6693-4D1B-829B-9D648A11E2A2}" type="presParOf" srcId="{D52F9639-A940-4766-8B71-65C51934C134}" destId="{45FDCFCA-1734-481F-BB5C-BE08866ED5B2}" srcOrd="0" destOrd="0" presId="urn:microsoft.com/office/officeart/2005/8/layout/hierarchy2"/>
    <dgm:cxn modelId="{8E630BCD-71A0-43E9-A87E-B8A5059775C1}" type="presParOf" srcId="{3221C55F-6A75-414C-A497-998E57B033A8}" destId="{23A06551-5383-4FB8-9DC7-659DAF1A0BF8}" srcOrd="5" destOrd="0" presId="urn:microsoft.com/office/officeart/2005/8/layout/hierarchy2"/>
    <dgm:cxn modelId="{1998341E-3996-472A-A6AB-43A92698B6EC}" type="presParOf" srcId="{23A06551-5383-4FB8-9DC7-659DAF1A0BF8}" destId="{ADFA2384-0F3B-4E3C-914A-C3EABE8D618D}" srcOrd="0" destOrd="0" presId="urn:microsoft.com/office/officeart/2005/8/layout/hierarchy2"/>
    <dgm:cxn modelId="{0A887B51-27D6-4014-B2DF-BF2CDA331246}" type="presParOf" srcId="{23A06551-5383-4FB8-9DC7-659DAF1A0BF8}" destId="{917BE819-2E10-4D01-B32C-9783A64BB5B9}" srcOrd="1" destOrd="0" presId="urn:microsoft.com/office/officeart/2005/8/layout/hierarchy2"/>
    <dgm:cxn modelId="{D77936DD-FA28-45E1-8AB1-0EFA6781637A}" type="presParOf" srcId="{917BE819-2E10-4D01-B32C-9783A64BB5B9}" destId="{C31633CC-FA7F-4C2A-9CE4-F51A8EED7D3C}" srcOrd="0" destOrd="0" presId="urn:microsoft.com/office/officeart/2005/8/layout/hierarchy2"/>
    <dgm:cxn modelId="{51555810-BFB8-40CC-BAC3-981FD0ADA805}" type="presParOf" srcId="{C31633CC-FA7F-4C2A-9CE4-F51A8EED7D3C}" destId="{FC828A48-93F7-4747-B45C-01AD7E816729}" srcOrd="0" destOrd="0" presId="urn:microsoft.com/office/officeart/2005/8/layout/hierarchy2"/>
    <dgm:cxn modelId="{3CA6AB20-0F3A-49CE-A857-7E8D789164EE}" type="presParOf" srcId="{917BE819-2E10-4D01-B32C-9783A64BB5B9}" destId="{52D81285-B599-486A-8F8F-87FF9DE7AEA5}" srcOrd="1" destOrd="0" presId="urn:microsoft.com/office/officeart/2005/8/layout/hierarchy2"/>
    <dgm:cxn modelId="{1BE521BB-98D5-47E3-B3BB-789FB82E5F22}" type="presParOf" srcId="{52D81285-B599-486A-8F8F-87FF9DE7AEA5}" destId="{8015A7DC-8933-4B49-BB40-9CA46F2F4EA6}" srcOrd="0" destOrd="0" presId="urn:microsoft.com/office/officeart/2005/8/layout/hierarchy2"/>
    <dgm:cxn modelId="{0104E0F1-A16F-4EE3-84B7-C9636D2E580A}" type="presParOf" srcId="{52D81285-B599-486A-8F8F-87FF9DE7AEA5}" destId="{E4A06FA4-3C0D-432E-9321-CBEE483773AC}" srcOrd="1" destOrd="0" presId="urn:microsoft.com/office/officeart/2005/8/layout/hierarchy2"/>
    <dgm:cxn modelId="{7FF7F66D-D416-4060-A68B-CD64097914B6}" type="presParOf" srcId="{917BE819-2E10-4D01-B32C-9783A64BB5B9}" destId="{3D9102F2-645E-4B7D-AE1F-0EB5007EC20C}" srcOrd="2" destOrd="0" presId="urn:microsoft.com/office/officeart/2005/8/layout/hierarchy2"/>
    <dgm:cxn modelId="{98E3CBC3-0ED8-4153-AE7E-A8FC37234551}" type="presParOf" srcId="{3D9102F2-645E-4B7D-AE1F-0EB5007EC20C}" destId="{880EF382-F34F-45FF-B5E1-896CF843AD52}" srcOrd="0" destOrd="0" presId="urn:microsoft.com/office/officeart/2005/8/layout/hierarchy2"/>
    <dgm:cxn modelId="{BF2ED8E3-5CB9-46AC-B7E0-0E24D747E0F1}" type="presParOf" srcId="{917BE819-2E10-4D01-B32C-9783A64BB5B9}" destId="{5A3D98D8-C2A9-4870-9339-E7558147B066}" srcOrd="3" destOrd="0" presId="urn:microsoft.com/office/officeart/2005/8/layout/hierarchy2"/>
    <dgm:cxn modelId="{8568E341-E635-4FB1-A48B-D3B5A914F096}" type="presParOf" srcId="{5A3D98D8-C2A9-4870-9339-E7558147B066}" destId="{34CBBE3D-A997-42C9-A9BA-0F297F155042}" srcOrd="0" destOrd="0" presId="urn:microsoft.com/office/officeart/2005/8/layout/hierarchy2"/>
    <dgm:cxn modelId="{335D7982-FC85-4299-9E97-2513DB8BA106}" type="presParOf" srcId="{5A3D98D8-C2A9-4870-9339-E7558147B066}" destId="{76E60F5A-4B9D-4B6F-BE74-8BAADF6FA299}" srcOrd="1" destOrd="0" presId="urn:microsoft.com/office/officeart/2005/8/layout/hierarchy2"/>
    <dgm:cxn modelId="{C449C452-56C9-43BB-8844-B75ADA6768DF}" type="presParOf" srcId="{3221C55F-6A75-414C-A497-998E57B033A8}" destId="{ECDEAA70-7066-4631-ACB4-A24FBA5D4B4B}" srcOrd="6" destOrd="0" presId="urn:microsoft.com/office/officeart/2005/8/layout/hierarchy2"/>
    <dgm:cxn modelId="{A91288B3-3726-4336-96C2-5E7E21CF499E}" type="presParOf" srcId="{ECDEAA70-7066-4631-ACB4-A24FBA5D4B4B}" destId="{473F81DF-8061-4DCF-A019-209F638528C0}" srcOrd="0" destOrd="0" presId="urn:microsoft.com/office/officeart/2005/8/layout/hierarchy2"/>
    <dgm:cxn modelId="{96F8977D-4503-4918-A56A-9F64BBB15959}" type="presParOf" srcId="{3221C55F-6A75-414C-A497-998E57B033A8}" destId="{69E08B09-C88D-4B3E-BCEA-4BD2AE03A4BC}" srcOrd="7" destOrd="0" presId="urn:microsoft.com/office/officeart/2005/8/layout/hierarchy2"/>
    <dgm:cxn modelId="{7FFD66C2-52FF-45E8-BD94-36D94271F606}" type="presParOf" srcId="{69E08B09-C88D-4B3E-BCEA-4BD2AE03A4BC}" destId="{848DEA7C-3DFF-4EBC-A742-A7DE63B561C7}" srcOrd="0" destOrd="0" presId="urn:microsoft.com/office/officeart/2005/8/layout/hierarchy2"/>
    <dgm:cxn modelId="{CC05ABDC-C2E2-4D43-AFA6-03EB85D8EE58}" type="presParOf" srcId="{69E08B09-C88D-4B3E-BCEA-4BD2AE03A4BC}" destId="{DEDFAEBD-5DE2-4958-8789-86CFF3011887}" srcOrd="1" destOrd="0" presId="urn:microsoft.com/office/officeart/2005/8/layout/hierarchy2"/>
    <dgm:cxn modelId="{26A5A2C7-7021-4024-BB11-CD9D61D7A786}" type="presParOf" srcId="{DEDFAEBD-5DE2-4958-8789-86CFF3011887}" destId="{F86FB8A8-34EB-48D7-B259-5CD6A7A0FCB5}" srcOrd="0" destOrd="0" presId="urn:microsoft.com/office/officeart/2005/8/layout/hierarchy2"/>
    <dgm:cxn modelId="{215CCF0B-5E3C-4046-92FA-7E221A3DC5D4}" type="presParOf" srcId="{F86FB8A8-34EB-48D7-B259-5CD6A7A0FCB5}" destId="{C2392FA5-840D-4FAC-A757-A5370F197D9A}" srcOrd="0" destOrd="0" presId="urn:microsoft.com/office/officeart/2005/8/layout/hierarchy2"/>
    <dgm:cxn modelId="{5FEF7512-6140-4485-94CD-88135AC99D1D}" type="presParOf" srcId="{DEDFAEBD-5DE2-4958-8789-86CFF3011887}" destId="{C9457EA2-2E6F-483B-A70E-0D2584D2D1C3}" srcOrd="1" destOrd="0" presId="urn:microsoft.com/office/officeart/2005/8/layout/hierarchy2"/>
    <dgm:cxn modelId="{D4A88B30-66CB-46AF-A455-DB718966CA11}" type="presParOf" srcId="{C9457EA2-2E6F-483B-A70E-0D2584D2D1C3}" destId="{368DE69E-82D9-4494-97B4-1B973DBAC683}" srcOrd="0" destOrd="0" presId="urn:microsoft.com/office/officeart/2005/8/layout/hierarchy2"/>
    <dgm:cxn modelId="{CA7E316A-4F28-47A4-BC5D-EACC4932C714}" type="presParOf" srcId="{C9457EA2-2E6F-483B-A70E-0D2584D2D1C3}" destId="{72B96C58-6833-49FC-8231-39EEF732FD1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D31D94-75BC-4A52-9C9F-448D10BFB6D4}" type="doc">
      <dgm:prSet loTypeId="urn:microsoft.com/office/officeart/2005/8/layout/hierarchy2" loCatId="hierarchy" qsTypeId="urn:microsoft.com/office/officeart/2005/8/quickstyle/3d5" qsCatId="3D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C8CA5F65-80FC-4F25-A21A-1301465B7B9C}">
      <dgm:prSet phldrT="[Texto]"/>
      <dgm:spPr/>
      <dgm:t>
        <a:bodyPr/>
        <a:lstStyle/>
        <a:p>
          <a:r>
            <a:rPr lang="es-MX" dirty="0" smtClean="0"/>
            <a:t>Tipos de beneficios</a:t>
          </a:r>
          <a:endParaRPr lang="es-MX" dirty="0"/>
        </a:p>
      </dgm:t>
    </dgm:pt>
    <dgm:pt modelId="{3ECFD530-63A2-4468-B196-5C512BE572EC}" type="parTrans" cxnId="{14910EA8-1048-45E2-BE74-DB5F69C963CA}">
      <dgm:prSet/>
      <dgm:spPr/>
      <dgm:t>
        <a:bodyPr/>
        <a:lstStyle/>
        <a:p>
          <a:endParaRPr lang="es-MX"/>
        </a:p>
      </dgm:t>
    </dgm:pt>
    <dgm:pt modelId="{B05AAC16-09E0-4092-9752-F4D0EAFF949A}" type="sibTrans" cxnId="{14910EA8-1048-45E2-BE74-DB5F69C963CA}">
      <dgm:prSet/>
      <dgm:spPr/>
      <dgm:t>
        <a:bodyPr/>
        <a:lstStyle/>
        <a:p>
          <a:endParaRPr lang="es-MX"/>
        </a:p>
      </dgm:t>
    </dgm:pt>
    <dgm:pt modelId="{E77679E3-18FE-4ED7-AAC5-6BFACA665347}">
      <dgm:prSet phldrT="[Texto]"/>
      <dgm:spPr/>
      <dgm:t>
        <a:bodyPr/>
        <a:lstStyle/>
        <a:p>
          <a:r>
            <a:rPr lang="es-MX" dirty="0" smtClean="0"/>
            <a:t>Percibidos por las personas</a:t>
          </a:r>
          <a:endParaRPr lang="es-MX" dirty="0"/>
        </a:p>
      </dgm:t>
    </dgm:pt>
    <dgm:pt modelId="{36028A3E-C71B-4186-9F53-398924353DE8}" type="parTrans" cxnId="{68D5DAAE-0ED3-4F06-B0CE-A99EC7637E55}">
      <dgm:prSet/>
      <dgm:spPr/>
      <dgm:t>
        <a:bodyPr/>
        <a:lstStyle/>
        <a:p>
          <a:endParaRPr lang="es-MX"/>
        </a:p>
      </dgm:t>
    </dgm:pt>
    <dgm:pt modelId="{F5B4CA0F-AEEE-49C2-A989-25ADD62DCE3D}" type="sibTrans" cxnId="{68D5DAAE-0ED3-4F06-B0CE-A99EC7637E55}">
      <dgm:prSet/>
      <dgm:spPr/>
      <dgm:t>
        <a:bodyPr/>
        <a:lstStyle/>
        <a:p>
          <a:endParaRPr lang="es-MX"/>
        </a:p>
      </dgm:t>
    </dgm:pt>
    <dgm:pt modelId="{64FBDA0F-0374-42CA-9A8B-6DEA4D92A734}">
      <dgm:prSet phldrT="[Texto]"/>
      <dgm:spPr/>
      <dgm:t>
        <a:bodyPr/>
        <a:lstStyle/>
        <a:p>
          <a:r>
            <a:rPr lang="es-MX" dirty="0" smtClean="0"/>
            <a:t>Número de empleos creados</a:t>
          </a:r>
          <a:endParaRPr lang="es-MX" dirty="0"/>
        </a:p>
      </dgm:t>
    </dgm:pt>
    <dgm:pt modelId="{A1DEE7D5-9306-47B2-B08A-77186CFECF29}" type="parTrans" cxnId="{9F6827F1-DC56-4A11-B082-696F26A981BE}">
      <dgm:prSet/>
      <dgm:spPr/>
      <dgm:t>
        <a:bodyPr/>
        <a:lstStyle/>
        <a:p>
          <a:endParaRPr lang="es-MX"/>
        </a:p>
      </dgm:t>
    </dgm:pt>
    <dgm:pt modelId="{82E4BB56-D81D-4CD6-993E-7100CE0B865C}" type="sibTrans" cxnId="{9F6827F1-DC56-4A11-B082-696F26A981BE}">
      <dgm:prSet/>
      <dgm:spPr/>
      <dgm:t>
        <a:bodyPr/>
        <a:lstStyle/>
        <a:p>
          <a:endParaRPr lang="es-MX"/>
        </a:p>
      </dgm:t>
    </dgm:pt>
    <dgm:pt modelId="{656D8CAF-4575-4C94-8759-BD26AB3F9DB0}">
      <dgm:prSet phldrT="[Texto]"/>
      <dgm:spPr/>
      <dgm:t>
        <a:bodyPr/>
        <a:lstStyle/>
        <a:p>
          <a:r>
            <a:rPr lang="es-MX" dirty="0" smtClean="0"/>
            <a:t>Derrama económica</a:t>
          </a:r>
          <a:endParaRPr lang="es-MX" dirty="0"/>
        </a:p>
      </dgm:t>
    </dgm:pt>
    <dgm:pt modelId="{0B45AEBC-4B18-4589-AEA3-96E6A6604758}" type="parTrans" cxnId="{B8F9EC7A-BFC9-490D-8288-7426E8BF2FA1}">
      <dgm:prSet/>
      <dgm:spPr/>
      <dgm:t>
        <a:bodyPr/>
        <a:lstStyle/>
        <a:p>
          <a:endParaRPr lang="es-MX"/>
        </a:p>
      </dgm:t>
    </dgm:pt>
    <dgm:pt modelId="{E1933546-6620-4C2B-A070-B75B925891D7}" type="sibTrans" cxnId="{B8F9EC7A-BFC9-490D-8288-7426E8BF2FA1}">
      <dgm:prSet/>
      <dgm:spPr/>
      <dgm:t>
        <a:bodyPr/>
        <a:lstStyle/>
        <a:p>
          <a:endParaRPr lang="es-MX"/>
        </a:p>
      </dgm:t>
    </dgm:pt>
    <dgm:pt modelId="{FBAF1D2E-0FAC-4C81-8CA7-CA14C54514E8}">
      <dgm:prSet phldrT="[Texto]"/>
      <dgm:spPr/>
      <dgm:t>
        <a:bodyPr/>
        <a:lstStyle/>
        <a:p>
          <a:r>
            <a:rPr lang="es-MX" dirty="0" smtClean="0"/>
            <a:t>Beneficios monetarios </a:t>
          </a:r>
          <a:endParaRPr lang="es-MX" dirty="0"/>
        </a:p>
      </dgm:t>
    </dgm:pt>
    <dgm:pt modelId="{F497F7B5-CCD0-41D7-9562-F390C60E20FE}" type="parTrans" cxnId="{8AC7AC22-803C-4A6A-BE40-976019A61D03}">
      <dgm:prSet/>
      <dgm:spPr/>
      <dgm:t>
        <a:bodyPr/>
        <a:lstStyle/>
        <a:p>
          <a:endParaRPr lang="es-MX"/>
        </a:p>
      </dgm:t>
    </dgm:pt>
    <dgm:pt modelId="{6C208DB3-B9B6-4D6B-8B63-61AD232984CB}" type="sibTrans" cxnId="{8AC7AC22-803C-4A6A-BE40-976019A61D03}">
      <dgm:prSet/>
      <dgm:spPr/>
      <dgm:t>
        <a:bodyPr/>
        <a:lstStyle/>
        <a:p>
          <a:endParaRPr lang="es-MX"/>
        </a:p>
      </dgm:t>
    </dgm:pt>
    <dgm:pt modelId="{2EAF3C5C-3E68-4061-A566-4878C499101B}">
      <dgm:prSet phldrT="[Texto]"/>
      <dgm:spPr/>
      <dgm:t>
        <a:bodyPr/>
        <a:lstStyle/>
        <a:p>
          <a:r>
            <a:rPr lang="es-MX" dirty="0" smtClean="0"/>
            <a:t>Flujo de caja</a:t>
          </a:r>
          <a:endParaRPr lang="es-MX" dirty="0"/>
        </a:p>
      </dgm:t>
    </dgm:pt>
    <dgm:pt modelId="{63E776F3-40E7-4894-8C99-0C9BB290044C}" type="parTrans" cxnId="{2E2D5639-3562-4621-96F8-5E3B64DC2E60}">
      <dgm:prSet/>
      <dgm:spPr/>
      <dgm:t>
        <a:bodyPr/>
        <a:lstStyle/>
        <a:p>
          <a:endParaRPr lang="es-MX"/>
        </a:p>
      </dgm:t>
    </dgm:pt>
    <dgm:pt modelId="{6F7C53F4-532F-429A-89BB-53AE83DE4BA0}" type="sibTrans" cxnId="{2E2D5639-3562-4621-96F8-5E3B64DC2E60}">
      <dgm:prSet/>
      <dgm:spPr/>
      <dgm:t>
        <a:bodyPr/>
        <a:lstStyle/>
        <a:p>
          <a:endParaRPr lang="es-MX"/>
        </a:p>
      </dgm:t>
    </dgm:pt>
    <dgm:pt modelId="{615B9826-BDA0-44C1-9D69-98FF2C65CE9E}">
      <dgm:prSet phldrT="[Texto]"/>
      <dgm:spPr/>
      <dgm:t>
        <a:bodyPr/>
        <a:lstStyle/>
        <a:p>
          <a:r>
            <a:rPr lang="es-MX" dirty="0" smtClean="0"/>
            <a:t>Objetivos no monetarios</a:t>
          </a:r>
          <a:endParaRPr lang="es-MX" dirty="0"/>
        </a:p>
      </dgm:t>
    </dgm:pt>
    <dgm:pt modelId="{89B255C0-8B9B-492F-B076-AE420BF193CA}" type="parTrans" cxnId="{07D89A7B-CCF6-41C9-A8BD-FF00F884495A}">
      <dgm:prSet/>
      <dgm:spPr/>
      <dgm:t>
        <a:bodyPr/>
        <a:lstStyle/>
        <a:p>
          <a:endParaRPr lang="es-MX"/>
        </a:p>
      </dgm:t>
    </dgm:pt>
    <dgm:pt modelId="{92492383-6894-4E21-B978-DEE21DBF08B0}" type="sibTrans" cxnId="{07D89A7B-CCF6-41C9-A8BD-FF00F884495A}">
      <dgm:prSet/>
      <dgm:spPr/>
      <dgm:t>
        <a:bodyPr/>
        <a:lstStyle/>
        <a:p>
          <a:endParaRPr lang="es-MX"/>
        </a:p>
      </dgm:t>
    </dgm:pt>
    <dgm:pt modelId="{00754092-B366-40B4-85C6-9EB11B6F8554}">
      <dgm:prSet phldrT="[Texto]"/>
      <dgm:spPr/>
      <dgm:t>
        <a:bodyPr/>
        <a:lstStyle/>
        <a:p>
          <a:r>
            <a:rPr lang="es-MX" dirty="0" smtClean="0"/>
            <a:t>Calidad</a:t>
          </a:r>
          <a:endParaRPr lang="es-MX" dirty="0"/>
        </a:p>
      </dgm:t>
    </dgm:pt>
    <dgm:pt modelId="{B554DC3A-C7CF-4B26-8450-79DC6071DA4C}" type="parTrans" cxnId="{E8BC6C2A-5435-483E-9683-4F0B8D2FB71A}">
      <dgm:prSet/>
      <dgm:spPr/>
      <dgm:t>
        <a:bodyPr/>
        <a:lstStyle/>
        <a:p>
          <a:endParaRPr lang="es-MX"/>
        </a:p>
      </dgm:t>
    </dgm:pt>
    <dgm:pt modelId="{5C545115-4FFA-4EAC-80F3-A8B0896FB5D8}" type="sibTrans" cxnId="{E8BC6C2A-5435-483E-9683-4F0B8D2FB71A}">
      <dgm:prSet/>
      <dgm:spPr/>
      <dgm:t>
        <a:bodyPr/>
        <a:lstStyle/>
        <a:p>
          <a:endParaRPr lang="es-MX"/>
        </a:p>
      </dgm:t>
    </dgm:pt>
    <dgm:pt modelId="{6D7321C2-B3C8-4A3A-83D2-68901686F60B}">
      <dgm:prSet phldrT="[Texto]"/>
      <dgm:spPr/>
      <dgm:t>
        <a:bodyPr/>
        <a:lstStyle/>
        <a:p>
          <a:r>
            <a:rPr lang="es-MX" dirty="0" smtClean="0"/>
            <a:t>Eficiencia</a:t>
          </a:r>
          <a:endParaRPr lang="es-MX" dirty="0"/>
        </a:p>
      </dgm:t>
    </dgm:pt>
    <dgm:pt modelId="{AB11793E-C6E2-4E90-8618-B09C3E53B432}" type="parTrans" cxnId="{9C56AB04-4EBE-4592-9A05-4BC01A35CEA3}">
      <dgm:prSet/>
      <dgm:spPr/>
      <dgm:t>
        <a:bodyPr/>
        <a:lstStyle/>
        <a:p>
          <a:endParaRPr lang="es-MX"/>
        </a:p>
      </dgm:t>
    </dgm:pt>
    <dgm:pt modelId="{33E46A6D-5307-4A7C-A566-BE8F4218A885}" type="sibTrans" cxnId="{9C56AB04-4EBE-4592-9A05-4BC01A35CEA3}">
      <dgm:prSet/>
      <dgm:spPr/>
      <dgm:t>
        <a:bodyPr/>
        <a:lstStyle/>
        <a:p>
          <a:endParaRPr lang="es-MX"/>
        </a:p>
      </dgm:t>
    </dgm:pt>
    <dgm:pt modelId="{1869A353-44C2-491A-B688-359085F5128E}" type="pres">
      <dgm:prSet presAssocID="{1ED31D94-75BC-4A52-9C9F-448D10BFB6D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064EF5FD-F69B-4531-A705-646395452B2A}" type="pres">
      <dgm:prSet presAssocID="{C8CA5F65-80FC-4F25-A21A-1301465B7B9C}" presName="root1" presStyleCnt="0"/>
      <dgm:spPr/>
      <dgm:t>
        <a:bodyPr/>
        <a:lstStyle/>
        <a:p>
          <a:endParaRPr lang="es-MX"/>
        </a:p>
      </dgm:t>
    </dgm:pt>
    <dgm:pt modelId="{73214706-3841-489F-B7C1-C7EB86C4E0D8}" type="pres">
      <dgm:prSet presAssocID="{C8CA5F65-80FC-4F25-A21A-1301465B7B9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7B47C41-386E-4274-9C34-AF68C71E7B3E}" type="pres">
      <dgm:prSet presAssocID="{C8CA5F65-80FC-4F25-A21A-1301465B7B9C}" presName="level2hierChild" presStyleCnt="0"/>
      <dgm:spPr/>
      <dgm:t>
        <a:bodyPr/>
        <a:lstStyle/>
        <a:p>
          <a:endParaRPr lang="es-MX"/>
        </a:p>
      </dgm:t>
    </dgm:pt>
    <dgm:pt modelId="{93F78774-CA35-4622-8DAD-80F01B42DA3D}" type="pres">
      <dgm:prSet presAssocID="{36028A3E-C71B-4186-9F53-398924353DE8}" presName="conn2-1" presStyleLbl="parChTrans1D2" presStyleIdx="0" presStyleCnt="3"/>
      <dgm:spPr/>
      <dgm:t>
        <a:bodyPr/>
        <a:lstStyle/>
        <a:p>
          <a:endParaRPr lang="es-MX"/>
        </a:p>
      </dgm:t>
    </dgm:pt>
    <dgm:pt modelId="{2A9BA085-3ABB-4B29-881D-4ECCE2954986}" type="pres">
      <dgm:prSet presAssocID="{36028A3E-C71B-4186-9F53-398924353DE8}" presName="connTx" presStyleLbl="parChTrans1D2" presStyleIdx="0" presStyleCnt="3"/>
      <dgm:spPr/>
      <dgm:t>
        <a:bodyPr/>
        <a:lstStyle/>
        <a:p>
          <a:endParaRPr lang="es-MX"/>
        </a:p>
      </dgm:t>
    </dgm:pt>
    <dgm:pt modelId="{D867AE15-3D0F-4CD3-B977-2655056467D5}" type="pres">
      <dgm:prSet presAssocID="{E77679E3-18FE-4ED7-AAC5-6BFACA665347}" presName="root2" presStyleCnt="0"/>
      <dgm:spPr/>
      <dgm:t>
        <a:bodyPr/>
        <a:lstStyle/>
        <a:p>
          <a:endParaRPr lang="es-MX"/>
        </a:p>
      </dgm:t>
    </dgm:pt>
    <dgm:pt modelId="{DD88B64C-05B7-4471-88A8-C19C6B627A73}" type="pres">
      <dgm:prSet presAssocID="{E77679E3-18FE-4ED7-AAC5-6BFACA665347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9AA2749-AF3A-42FC-96D9-298E1CD140FB}" type="pres">
      <dgm:prSet presAssocID="{E77679E3-18FE-4ED7-AAC5-6BFACA665347}" presName="level3hierChild" presStyleCnt="0"/>
      <dgm:spPr/>
      <dgm:t>
        <a:bodyPr/>
        <a:lstStyle/>
        <a:p>
          <a:endParaRPr lang="es-MX"/>
        </a:p>
      </dgm:t>
    </dgm:pt>
    <dgm:pt modelId="{2DE20AB3-71B3-4281-8C0A-EAD10A56E4C2}" type="pres">
      <dgm:prSet presAssocID="{B554DC3A-C7CF-4B26-8450-79DC6071DA4C}" presName="conn2-1" presStyleLbl="parChTrans1D3" presStyleIdx="0" presStyleCnt="5"/>
      <dgm:spPr/>
      <dgm:t>
        <a:bodyPr/>
        <a:lstStyle/>
        <a:p>
          <a:endParaRPr lang="es-MX"/>
        </a:p>
      </dgm:t>
    </dgm:pt>
    <dgm:pt modelId="{952B8745-1B8D-4A6E-B8A7-04AD584431B8}" type="pres">
      <dgm:prSet presAssocID="{B554DC3A-C7CF-4B26-8450-79DC6071DA4C}" presName="connTx" presStyleLbl="parChTrans1D3" presStyleIdx="0" presStyleCnt="5"/>
      <dgm:spPr/>
      <dgm:t>
        <a:bodyPr/>
        <a:lstStyle/>
        <a:p>
          <a:endParaRPr lang="es-MX"/>
        </a:p>
      </dgm:t>
    </dgm:pt>
    <dgm:pt modelId="{2148697B-030F-45B2-83A2-B912E818C92E}" type="pres">
      <dgm:prSet presAssocID="{00754092-B366-40B4-85C6-9EB11B6F8554}" presName="root2" presStyleCnt="0"/>
      <dgm:spPr/>
      <dgm:t>
        <a:bodyPr/>
        <a:lstStyle/>
        <a:p>
          <a:endParaRPr lang="es-MX"/>
        </a:p>
      </dgm:t>
    </dgm:pt>
    <dgm:pt modelId="{3CE38CDC-31D6-4A00-8713-88C8AE7CA9FE}" type="pres">
      <dgm:prSet presAssocID="{00754092-B366-40B4-85C6-9EB11B6F8554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1938312-1D29-4C3D-96FB-6777E0B49E40}" type="pres">
      <dgm:prSet presAssocID="{00754092-B366-40B4-85C6-9EB11B6F8554}" presName="level3hierChild" presStyleCnt="0"/>
      <dgm:spPr/>
      <dgm:t>
        <a:bodyPr/>
        <a:lstStyle/>
        <a:p>
          <a:endParaRPr lang="es-MX"/>
        </a:p>
      </dgm:t>
    </dgm:pt>
    <dgm:pt modelId="{00FE8E20-AF1B-4E01-8F95-7D043A7A2CF1}" type="pres">
      <dgm:prSet presAssocID="{AB11793E-C6E2-4E90-8618-B09C3E53B432}" presName="conn2-1" presStyleLbl="parChTrans1D3" presStyleIdx="1" presStyleCnt="5"/>
      <dgm:spPr/>
      <dgm:t>
        <a:bodyPr/>
        <a:lstStyle/>
        <a:p>
          <a:endParaRPr lang="es-MX"/>
        </a:p>
      </dgm:t>
    </dgm:pt>
    <dgm:pt modelId="{431B9888-0E79-4BBA-864C-1574EA571502}" type="pres">
      <dgm:prSet presAssocID="{AB11793E-C6E2-4E90-8618-B09C3E53B432}" presName="connTx" presStyleLbl="parChTrans1D3" presStyleIdx="1" presStyleCnt="5"/>
      <dgm:spPr/>
      <dgm:t>
        <a:bodyPr/>
        <a:lstStyle/>
        <a:p>
          <a:endParaRPr lang="es-MX"/>
        </a:p>
      </dgm:t>
    </dgm:pt>
    <dgm:pt modelId="{0AEC7061-BD5D-47E8-BAFC-94BDAFD5818E}" type="pres">
      <dgm:prSet presAssocID="{6D7321C2-B3C8-4A3A-83D2-68901686F60B}" presName="root2" presStyleCnt="0"/>
      <dgm:spPr/>
      <dgm:t>
        <a:bodyPr/>
        <a:lstStyle/>
        <a:p>
          <a:endParaRPr lang="es-MX"/>
        </a:p>
      </dgm:t>
    </dgm:pt>
    <dgm:pt modelId="{312CADF0-8B8E-448C-B027-9289745DE758}" type="pres">
      <dgm:prSet presAssocID="{6D7321C2-B3C8-4A3A-83D2-68901686F60B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C7F8F9D-34E2-4092-AA26-507010145261}" type="pres">
      <dgm:prSet presAssocID="{6D7321C2-B3C8-4A3A-83D2-68901686F60B}" presName="level3hierChild" presStyleCnt="0"/>
      <dgm:spPr/>
      <dgm:t>
        <a:bodyPr/>
        <a:lstStyle/>
        <a:p>
          <a:endParaRPr lang="es-MX"/>
        </a:p>
      </dgm:t>
    </dgm:pt>
    <dgm:pt modelId="{E8426F8F-1882-4748-A603-2268A0B15E99}" type="pres">
      <dgm:prSet presAssocID="{89B255C0-8B9B-492F-B076-AE420BF193CA}" presName="conn2-1" presStyleLbl="parChTrans1D2" presStyleIdx="1" presStyleCnt="3"/>
      <dgm:spPr/>
      <dgm:t>
        <a:bodyPr/>
        <a:lstStyle/>
        <a:p>
          <a:endParaRPr lang="es-MX"/>
        </a:p>
      </dgm:t>
    </dgm:pt>
    <dgm:pt modelId="{9D0E62D5-C8BB-491F-83BD-85D7E81B5343}" type="pres">
      <dgm:prSet presAssocID="{89B255C0-8B9B-492F-B076-AE420BF193CA}" presName="connTx" presStyleLbl="parChTrans1D2" presStyleIdx="1" presStyleCnt="3"/>
      <dgm:spPr/>
      <dgm:t>
        <a:bodyPr/>
        <a:lstStyle/>
        <a:p>
          <a:endParaRPr lang="es-MX"/>
        </a:p>
      </dgm:t>
    </dgm:pt>
    <dgm:pt modelId="{0A5C8DF9-B1E2-442E-8267-A5D1489F3394}" type="pres">
      <dgm:prSet presAssocID="{615B9826-BDA0-44C1-9D69-98FF2C65CE9E}" presName="root2" presStyleCnt="0"/>
      <dgm:spPr/>
      <dgm:t>
        <a:bodyPr/>
        <a:lstStyle/>
        <a:p>
          <a:endParaRPr lang="es-MX"/>
        </a:p>
      </dgm:t>
    </dgm:pt>
    <dgm:pt modelId="{A9295A1D-D0C0-491E-BF0C-A17AAE0BFBD7}" type="pres">
      <dgm:prSet presAssocID="{615B9826-BDA0-44C1-9D69-98FF2C65CE9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9BB2E0F-8E2D-4E14-9FF1-179DE62486F5}" type="pres">
      <dgm:prSet presAssocID="{615B9826-BDA0-44C1-9D69-98FF2C65CE9E}" presName="level3hierChild" presStyleCnt="0"/>
      <dgm:spPr/>
      <dgm:t>
        <a:bodyPr/>
        <a:lstStyle/>
        <a:p>
          <a:endParaRPr lang="es-MX"/>
        </a:p>
      </dgm:t>
    </dgm:pt>
    <dgm:pt modelId="{14CCB89F-0C6F-42F1-835D-CC438AE82324}" type="pres">
      <dgm:prSet presAssocID="{A1DEE7D5-9306-47B2-B08A-77186CFECF29}" presName="conn2-1" presStyleLbl="parChTrans1D3" presStyleIdx="2" presStyleCnt="5"/>
      <dgm:spPr/>
      <dgm:t>
        <a:bodyPr/>
        <a:lstStyle/>
        <a:p>
          <a:endParaRPr lang="es-MX"/>
        </a:p>
      </dgm:t>
    </dgm:pt>
    <dgm:pt modelId="{8E3E98A9-38F7-4932-A943-CA3CB28027C0}" type="pres">
      <dgm:prSet presAssocID="{A1DEE7D5-9306-47B2-B08A-77186CFECF29}" presName="connTx" presStyleLbl="parChTrans1D3" presStyleIdx="2" presStyleCnt="5"/>
      <dgm:spPr/>
      <dgm:t>
        <a:bodyPr/>
        <a:lstStyle/>
        <a:p>
          <a:endParaRPr lang="es-MX"/>
        </a:p>
      </dgm:t>
    </dgm:pt>
    <dgm:pt modelId="{8A4F849A-06AA-4ACD-A25F-4EAF57854E8B}" type="pres">
      <dgm:prSet presAssocID="{64FBDA0F-0374-42CA-9A8B-6DEA4D92A734}" presName="root2" presStyleCnt="0"/>
      <dgm:spPr/>
      <dgm:t>
        <a:bodyPr/>
        <a:lstStyle/>
        <a:p>
          <a:endParaRPr lang="es-MX"/>
        </a:p>
      </dgm:t>
    </dgm:pt>
    <dgm:pt modelId="{D936E77D-77AA-4D73-9CA8-4F0930FF2D7A}" type="pres">
      <dgm:prSet presAssocID="{64FBDA0F-0374-42CA-9A8B-6DEA4D92A734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D8587E9-AF94-43B9-A857-B9C7BBB06271}" type="pres">
      <dgm:prSet presAssocID="{64FBDA0F-0374-42CA-9A8B-6DEA4D92A734}" presName="level3hierChild" presStyleCnt="0"/>
      <dgm:spPr/>
      <dgm:t>
        <a:bodyPr/>
        <a:lstStyle/>
        <a:p>
          <a:endParaRPr lang="es-MX"/>
        </a:p>
      </dgm:t>
    </dgm:pt>
    <dgm:pt modelId="{7BE3223D-95D2-49C4-B4C0-D147F01C192E}" type="pres">
      <dgm:prSet presAssocID="{0B45AEBC-4B18-4589-AEA3-96E6A6604758}" presName="conn2-1" presStyleLbl="parChTrans1D3" presStyleIdx="3" presStyleCnt="5"/>
      <dgm:spPr/>
      <dgm:t>
        <a:bodyPr/>
        <a:lstStyle/>
        <a:p>
          <a:endParaRPr lang="es-MX"/>
        </a:p>
      </dgm:t>
    </dgm:pt>
    <dgm:pt modelId="{7FCB3B21-892B-4219-AEC6-1E0726ABC207}" type="pres">
      <dgm:prSet presAssocID="{0B45AEBC-4B18-4589-AEA3-96E6A6604758}" presName="connTx" presStyleLbl="parChTrans1D3" presStyleIdx="3" presStyleCnt="5"/>
      <dgm:spPr/>
      <dgm:t>
        <a:bodyPr/>
        <a:lstStyle/>
        <a:p>
          <a:endParaRPr lang="es-MX"/>
        </a:p>
      </dgm:t>
    </dgm:pt>
    <dgm:pt modelId="{FABEFF04-1FBE-4165-B46D-7F41C28AA992}" type="pres">
      <dgm:prSet presAssocID="{656D8CAF-4575-4C94-8759-BD26AB3F9DB0}" presName="root2" presStyleCnt="0"/>
      <dgm:spPr/>
      <dgm:t>
        <a:bodyPr/>
        <a:lstStyle/>
        <a:p>
          <a:endParaRPr lang="es-MX"/>
        </a:p>
      </dgm:t>
    </dgm:pt>
    <dgm:pt modelId="{46CD35F5-A176-4EA5-99DF-25618CCF0D4F}" type="pres">
      <dgm:prSet presAssocID="{656D8CAF-4575-4C94-8759-BD26AB3F9DB0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B85A66-F321-4422-8129-C80F09DD0747}" type="pres">
      <dgm:prSet presAssocID="{656D8CAF-4575-4C94-8759-BD26AB3F9DB0}" presName="level3hierChild" presStyleCnt="0"/>
      <dgm:spPr/>
      <dgm:t>
        <a:bodyPr/>
        <a:lstStyle/>
        <a:p>
          <a:endParaRPr lang="es-MX"/>
        </a:p>
      </dgm:t>
    </dgm:pt>
    <dgm:pt modelId="{BBABD218-3106-4921-841B-6F600ECC5BC8}" type="pres">
      <dgm:prSet presAssocID="{F497F7B5-CCD0-41D7-9562-F390C60E20FE}" presName="conn2-1" presStyleLbl="parChTrans1D2" presStyleIdx="2" presStyleCnt="3"/>
      <dgm:spPr/>
      <dgm:t>
        <a:bodyPr/>
        <a:lstStyle/>
        <a:p>
          <a:endParaRPr lang="es-MX"/>
        </a:p>
      </dgm:t>
    </dgm:pt>
    <dgm:pt modelId="{E22BC89D-B082-451B-B6CF-6BD4868A3133}" type="pres">
      <dgm:prSet presAssocID="{F497F7B5-CCD0-41D7-9562-F390C60E20FE}" presName="connTx" presStyleLbl="parChTrans1D2" presStyleIdx="2" presStyleCnt="3"/>
      <dgm:spPr/>
      <dgm:t>
        <a:bodyPr/>
        <a:lstStyle/>
        <a:p>
          <a:endParaRPr lang="es-MX"/>
        </a:p>
      </dgm:t>
    </dgm:pt>
    <dgm:pt modelId="{8427E452-14F3-48B6-86E1-91A0AA7D22F8}" type="pres">
      <dgm:prSet presAssocID="{FBAF1D2E-0FAC-4C81-8CA7-CA14C54514E8}" presName="root2" presStyleCnt="0"/>
      <dgm:spPr/>
      <dgm:t>
        <a:bodyPr/>
        <a:lstStyle/>
        <a:p>
          <a:endParaRPr lang="es-MX"/>
        </a:p>
      </dgm:t>
    </dgm:pt>
    <dgm:pt modelId="{8325D50F-926A-4D6D-889E-9729BCCFC950}" type="pres">
      <dgm:prSet presAssocID="{FBAF1D2E-0FAC-4C81-8CA7-CA14C54514E8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8047F65-7FEB-49F5-9B0D-6450E8ED088B}" type="pres">
      <dgm:prSet presAssocID="{FBAF1D2E-0FAC-4C81-8CA7-CA14C54514E8}" presName="level3hierChild" presStyleCnt="0"/>
      <dgm:spPr/>
      <dgm:t>
        <a:bodyPr/>
        <a:lstStyle/>
        <a:p>
          <a:endParaRPr lang="es-MX"/>
        </a:p>
      </dgm:t>
    </dgm:pt>
    <dgm:pt modelId="{3C71BB83-51A8-4C8C-B6A4-9597A30CE466}" type="pres">
      <dgm:prSet presAssocID="{63E776F3-40E7-4894-8C99-0C9BB290044C}" presName="conn2-1" presStyleLbl="parChTrans1D3" presStyleIdx="4" presStyleCnt="5"/>
      <dgm:spPr/>
      <dgm:t>
        <a:bodyPr/>
        <a:lstStyle/>
        <a:p>
          <a:endParaRPr lang="es-MX"/>
        </a:p>
      </dgm:t>
    </dgm:pt>
    <dgm:pt modelId="{A0409B3A-915A-4F18-B438-BD33A0C2AEC9}" type="pres">
      <dgm:prSet presAssocID="{63E776F3-40E7-4894-8C99-0C9BB290044C}" presName="connTx" presStyleLbl="parChTrans1D3" presStyleIdx="4" presStyleCnt="5"/>
      <dgm:spPr/>
      <dgm:t>
        <a:bodyPr/>
        <a:lstStyle/>
        <a:p>
          <a:endParaRPr lang="es-MX"/>
        </a:p>
      </dgm:t>
    </dgm:pt>
    <dgm:pt modelId="{40B2A768-20E0-42FA-9915-82741219D179}" type="pres">
      <dgm:prSet presAssocID="{2EAF3C5C-3E68-4061-A566-4878C499101B}" presName="root2" presStyleCnt="0"/>
      <dgm:spPr/>
      <dgm:t>
        <a:bodyPr/>
        <a:lstStyle/>
        <a:p>
          <a:endParaRPr lang="es-MX"/>
        </a:p>
      </dgm:t>
    </dgm:pt>
    <dgm:pt modelId="{E0EA0A2C-829A-484D-9795-CEAB3669A99D}" type="pres">
      <dgm:prSet presAssocID="{2EAF3C5C-3E68-4061-A566-4878C499101B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6EA3E79-11EC-4A44-8E2B-8CB408FE6FEC}" type="pres">
      <dgm:prSet presAssocID="{2EAF3C5C-3E68-4061-A566-4878C499101B}" presName="level3hierChild" presStyleCnt="0"/>
      <dgm:spPr/>
      <dgm:t>
        <a:bodyPr/>
        <a:lstStyle/>
        <a:p>
          <a:endParaRPr lang="es-MX"/>
        </a:p>
      </dgm:t>
    </dgm:pt>
  </dgm:ptLst>
  <dgm:cxnLst>
    <dgm:cxn modelId="{6109168F-49F8-4C0D-A4BF-328DFCF83E8D}" type="presOf" srcId="{89B255C0-8B9B-492F-B076-AE420BF193CA}" destId="{9D0E62D5-C8BB-491F-83BD-85D7E81B5343}" srcOrd="1" destOrd="0" presId="urn:microsoft.com/office/officeart/2005/8/layout/hierarchy2"/>
    <dgm:cxn modelId="{E14A55B9-6153-497F-9CCB-70A5C355D01B}" type="presOf" srcId="{6D7321C2-B3C8-4A3A-83D2-68901686F60B}" destId="{312CADF0-8B8E-448C-B027-9289745DE758}" srcOrd="0" destOrd="0" presId="urn:microsoft.com/office/officeart/2005/8/layout/hierarchy2"/>
    <dgm:cxn modelId="{DED47B06-7F40-42DB-AAE1-EA1581F2447D}" type="presOf" srcId="{0B45AEBC-4B18-4589-AEA3-96E6A6604758}" destId="{7BE3223D-95D2-49C4-B4C0-D147F01C192E}" srcOrd="0" destOrd="0" presId="urn:microsoft.com/office/officeart/2005/8/layout/hierarchy2"/>
    <dgm:cxn modelId="{9E6EAE80-CC0C-498E-AAD7-D342B74B704A}" type="presOf" srcId="{1ED31D94-75BC-4A52-9C9F-448D10BFB6D4}" destId="{1869A353-44C2-491A-B688-359085F5128E}" srcOrd="0" destOrd="0" presId="urn:microsoft.com/office/officeart/2005/8/layout/hierarchy2"/>
    <dgm:cxn modelId="{32638F11-D71D-488B-B1CB-65627E4E7D9C}" type="presOf" srcId="{64FBDA0F-0374-42CA-9A8B-6DEA4D92A734}" destId="{D936E77D-77AA-4D73-9CA8-4F0930FF2D7A}" srcOrd="0" destOrd="0" presId="urn:microsoft.com/office/officeart/2005/8/layout/hierarchy2"/>
    <dgm:cxn modelId="{5DE5D5EB-341E-4296-A907-4AA0C41AD01B}" type="presOf" srcId="{F497F7B5-CCD0-41D7-9562-F390C60E20FE}" destId="{E22BC89D-B082-451B-B6CF-6BD4868A3133}" srcOrd="1" destOrd="0" presId="urn:microsoft.com/office/officeart/2005/8/layout/hierarchy2"/>
    <dgm:cxn modelId="{718D41B5-F032-4260-AD95-68CBFE80A75D}" type="presOf" srcId="{89B255C0-8B9B-492F-B076-AE420BF193CA}" destId="{E8426F8F-1882-4748-A603-2268A0B15E99}" srcOrd="0" destOrd="0" presId="urn:microsoft.com/office/officeart/2005/8/layout/hierarchy2"/>
    <dgm:cxn modelId="{FCF904F3-4B25-43D2-96DC-603A96782E9A}" type="presOf" srcId="{B554DC3A-C7CF-4B26-8450-79DC6071DA4C}" destId="{952B8745-1B8D-4A6E-B8A7-04AD584431B8}" srcOrd="1" destOrd="0" presId="urn:microsoft.com/office/officeart/2005/8/layout/hierarchy2"/>
    <dgm:cxn modelId="{505C3565-DE95-4FC5-BAB6-C04CA40F7A38}" type="presOf" srcId="{36028A3E-C71B-4186-9F53-398924353DE8}" destId="{2A9BA085-3ABB-4B29-881D-4ECCE2954986}" srcOrd="1" destOrd="0" presId="urn:microsoft.com/office/officeart/2005/8/layout/hierarchy2"/>
    <dgm:cxn modelId="{EED8632E-120B-4F09-90AF-6515FA47A6BB}" type="presOf" srcId="{656D8CAF-4575-4C94-8759-BD26AB3F9DB0}" destId="{46CD35F5-A176-4EA5-99DF-25618CCF0D4F}" srcOrd="0" destOrd="0" presId="urn:microsoft.com/office/officeart/2005/8/layout/hierarchy2"/>
    <dgm:cxn modelId="{EBD23B09-93A5-4C69-BD4F-AA906A2238B2}" type="presOf" srcId="{F497F7B5-CCD0-41D7-9562-F390C60E20FE}" destId="{BBABD218-3106-4921-841B-6F600ECC5BC8}" srcOrd="0" destOrd="0" presId="urn:microsoft.com/office/officeart/2005/8/layout/hierarchy2"/>
    <dgm:cxn modelId="{BBA6AFE1-C1A1-4B11-A10C-93FED4029AED}" type="presOf" srcId="{A1DEE7D5-9306-47B2-B08A-77186CFECF29}" destId="{8E3E98A9-38F7-4932-A943-CA3CB28027C0}" srcOrd="1" destOrd="0" presId="urn:microsoft.com/office/officeart/2005/8/layout/hierarchy2"/>
    <dgm:cxn modelId="{B639BC99-8A88-4A7E-AF69-6886ED47C65B}" type="presOf" srcId="{A1DEE7D5-9306-47B2-B08A-77186CFECF29}" destId="{14CCB89F-0C6F-42F1-835D-CC438AE82324}" srcOrd="0" destOrd="0" presId="urn:microsoft.com/office/officeart/2005/8/layout/hierarchy2"/>
    <dgm:cxn modelId="{07D89A7B-CCF6-41C9-A8BD-FF00F884495A}" srcId="{C8CA5F65-80FC-4F25-A21A-1301465B7B9C}" destId="{615B9826-BDA0-44C1-9D69-98FF2C65CE9E}" srcOrd="1" destOrd="0" parTransId="{89B255C0-8B9B-492F-B076-AE420BF193CA}" sibTransId="{92492383-6894-4E21-B978-DEE21DBF08B0}"/>
    <dgm:cxn modelId="{69AEB9C1-FBA0-4C18-98F5-BD277678D2CD}" type="presOf" srcId="{615B9826-BDA0-44C1-9D69-98FF2C65CE9E}" destId="{A9295A1D-D0C0-491E-BF0C-A17AAE0BFBD7}" srcOrd="0" destOrd="0" presId="urn:microsoft.com/office/officeart/2005/8/layout/hierarchy2"/>
    <dgm:cxn modelId="{E8BC6C2A-5435-483E-9683-4F0B8D2FB71A}" srcId="{E77679E3-18FE-4ED7-AAC5-6BFACA665347}" destId="{00754092-B366-40B4-85C6-9EB11B6F8554}" srcOrd="0" destOrd="0" parTransId="{B554DC3A-C7CF-4B26-8450-79DC6071DA4C}" sibTransId="{5C545115-4FFA-4EAC-80F3-A8B0896FB5D8}"/>
    <dgm:cxn modelId="{9F6827F1-DC56-4A11-B082-696F26A981BE}" srcId="{615B9826-BDA0-44C1-9D69-98FF2C65CE9E}" destId="{64FBDA0F-0374-42CA-9A8B-6DEA4D92A734}" srcOrd="0" destOrd="0" parTransId="{A1DEE7D5-9306-47B2-B08A-77186CFECF29}" sibTransId="{82E4BB56-D81D-4CD6-993E-7100CE0B865C}"/>
    <dgm:cxn modelId="{2CFFD71C-1E96-4FD0-A473-1022154CB5D9}" type="presOf" srcId="{E77679E3-18FE-4ED7-AAC5-6BFACA665347}" destId="{DD88B64C-05B7-4471-88A8-C19C6B627A73}" srcOrd="0" destOrd="0" presId="urn:microsoft.com/office/officeart/2005/8/layout/hierarchy2"/>
    <dgm:cxn modelId="{9C56AB04-4EBE-4592-9A05-4BC01A35CEA3}" srcId="{E77679E3-18FE-4ED7-AAC5-6BFACA665347}" destId="{6D7321C2-B3C8-4A3A-83D2-68901686F60B}" srcOrd="1" destOrd="0" parTransId="{AB11793E-C6E2-4E90-8618-B09C3E53B432}" sibTransId="{33E46A6D-5307-4A7C-A566-BE8F4218A885}"/>
    <dgm:cxn modelId="{B8F9EC7A-BFC9-490D-8288-7426E8BF2FA1}" srcId="{615B9826-BDA0-44C1-9D69-98FF2C65CE9E}" destId="{656D8CAF-4575-4C94-8759-BD26AB3F9DB0}" srcOrd="1" destOrd="0" parTransId="{0B45AEBC-4B18-4589-AEA3-96E6A6604758}" sibTransId="{E1933546-6620-4C2B-A070-B75B925891D7}"/>
    <dgm:cxn modelId="{68D5DAAE-0ED3-4F06-B0CE-A99EC7637E55}" srcId="{C8CA5F65-80FC-4F25-A21A-1301465B7B9C}" destId="{E77679E3-18FE-4ED7-AAC5-6BFACA665347}" srcOrd="0" destOrd="0" parTransId="{36028A3E-C71B-4186-9F53-398924353DE8}" sibTransId="{F5B4CA0F-AEEE-49C2-A989-25ADD62DCE3D}"/>
    <dgm:cxn modelId="{828BE078-4294-4030-BC89-6383E4145A04}" type="presOf" srcId="{AB11793E-C6E2-4E90-8618-B09C3E53B432}" destId="{00FE8E20-AF1B-4E01-8F95-7D043A7A2CF1}" srcOrd="0" destOrd="0" presId="urn:microsoft.com/office/officeart/2005/8/layout/hierarchy2"/>
    <dgm:cxn modelId="{14910EA8-1048-45E2-BE74-DB5F69C963CA}" srcId="{1ED31D94-75BC-4A52-9C9F-448D10BFB6D4}" destId="{C8CA5F65-80FC-4F25-A21A-1301465B7B9C}" srcOrd="0" destOrd="0" parTransId="{3ECFD530-63A2-4468-B196-5C512BE572EC}" sibTransId="{B05AAC16-09E0-4092-9752-F4D0EAFF949A}"/>
    <dgm:cxn modelId="{9FD0110E-7DA0-4AA6-B6BA-AC49112DB0D9}" type="presOf" srcId="{FBAF1D2E-0FAC-4C81-8CA7-CA14C54514E8}" destId="{8325D50F-926A-4D6D-889E-9729BCCFC950}" srcOrd="0" destOrd="0" presId="urn:microsoft.com/office/officeart/2005/8/layout/hierarchy2"/>
    <dgm:cxn modelId="{98D6D6FF-C064-494C-9990-E7DB151C2BFF}" type="presOf" srcId="{00754092-B366-40B4-85C6-9EB11B6F8554}" destId="{3CE38CDC-31D6-4A00-8713-88C8AE7CA9FE}" srcOrd="0" destOrd="0" presId="urn:microsoft.com/office/officeart/2005/8/layout/hierarchy2"/>
    <dgm:cxn modelId="{88E8C916-6BDF-4230-968A-E045E13C9696}" type="presOf" srcId="{36028A3E-C71B-4186-9F53-398924353DE8}" destId="{93F78774-CA35-4622-8DAD-80F01B42DA3D}" srcOrd="0" destOrd="0" presId="urn:microsoft.com/office/officeart/2005/8/layout/hierarchy2"/>
    <dgm:cxn modelId="{8AC7AC22-803C-4A6A-BE40-976019A61D03}" srcId="{C8CA5F65-80FC-4F25-A21A-1301465B7B9C}" destId="{FBAF1D2E-0FAC-4C81-8CA7-CA14C54514E8}" srcOrd="2" destOrd="0" parTransId="{F497F7B5-CCD0-41D7-9562-F390C60E20FE}" sibTransId="{6C208DB3-B9B6-4D6B-8B63-61AD232984CB}"/>
    <dgm:cxn modelId="{9A3ECB44-60D0-491B-9E4A-214725121B60}" type="presOf" srcId="{C8CA5F65-80FC-4F25-A21A-1301465B7B9C}" destId="{73214706-3841-489F-B7C1-C7EB86C4E0D8}" srcOrd="0" destOrd="0" presId="urn:microsoft.com/office/officeart/2005/8/layout/hierarchy2"/>
    <dgm:cxn modelId="{A89382C7-D294-4C7F-AC1B-0CCBA03CD93F}" type="presOf" srcId="{AB11793E-C6E2-4E90-8618-B09C3E53B432}" destId="{431B9888-0E79-4BBA-864C-1574EA571502}" srcOrd="1" destOrd="0" presId="urn:microsoft.com/office/officeart/2005/8/layout/hierarchy2"/>
    <dgm:cxn modelId="{65273AC4-4907-42BD-9524-D8042DF0C5C7}" type="presOf" srcId="{0B45AEBC-4B18-4589-AEA3-96E6A6604758}" destId="{7FCB3B21-892B-4219-AEC6-1E0726ABC207}" srcOrd="1" destOrd="0" presId="urn:microsoft.com/office/officeart/2005/8/layout/hierarchy2"/>
    <dgm:cxn modelId="{320735E5-9066-4A4D-9C68-CF5A186D7178}" type="presOf" srcId="{63E776F3-40E7-4894-8C99-0C9BB290044C}" destId="{3C71BB83-51A8-4C8C-B6A4-9597A30CE466}" srcOrd="0" destOrd="0" presId="urn:microsoft.com/office/officeart/2005/8/layout/hierarchy2"/>
    <dgm:cxn modelId="{CAFB7A1A-FE22-41AB-8E70-2265D6A3E07E}" type="presOf" srcId="{B554DC3A-C7CF-4B26-8450-79DC6071DA4C}" destId="{2DE20AB3-71B3-4281-8C0A-EAD10A56E4C2}" srcOrd="0" destOrd="0" presId="urn:microsoft.com/office/officeart/2005/8/layout/hierarchy2"/>
    <dgm:cxn modelId="{2E2D5639-3562-4621-96F8-5E3B64DC2E60}" srcId="{FBAF1D2E-0FAC-4C81-8CA7-CA14C54514E8}" destId="{2EAF3C5C-3E68-4061-A566-4878C499101B}" srcOrd="0" destOrd="0" parTransId="{63E776F3-40E7-4894-8C99-0C9BB290044C}" sibTransId="{6F7C53F4-532F-429A-89BB-53AE83DE4BA0}"/>
    <dgm:cxn modelId="{D2DCF80C-59CA-4DA3-A689-C5D42C2E762D}" type="presOf" srcId="{2EAF3C5C-3E68-4061-A566-4878C499101B}" destId="{E0EA0A2C-829A-484D-9795-CEAB3669A99D}" srcOrd="0" destOrd="0" presId="urn:microsoft.com/office/officeart/2005/8/layout/hierarchy2"/>
    <dgm:cxn modelId="{E37E59EF-0C56-4C87-8421-8280E748ABEB}" type="presOf" srcId="{63E776F3-40E7-4894-8C99-0C9BB290044C}" destId="{A0409B3A-915A-4F18-B438-BD33A0C2AEC9}" srcOrd="1" destOrd="0" presId="urn:microsoft.com/office/officeart/2005/8/layout/hierarchy2"/>
    <dgm:cxn modelId="{FF42AEA2-98B1-41DF-8361-2CEB8B2AE5B5}" type="presParOf" srcId="{1869A353-44C2-491A-B688-359085F5128E}" destId="{064EF5FD-F69B-4531-A705-646395452B2A}" srcOrd="0" destOrd="0" presId="urn:microsoft.com/office/officeart/2005/8/layout/hierarchy2"/>
    <dgm:cxn modelId="{8DA58BEF-9452-4E2E-A2BC-B26CD35F8577}" type="presParOf" srcId="{064EF5FD-F69B-4531-A705-646395452B2A}" destId="{73214706-3841-489F-B7C1-C7EB86C4E0D8}" srcOrd="0" destOrd="0" presId="urn:microsoft.com/office/officeart/2005/8/layout/hierarchy2"/>
    <dgm:cxn modelId="{34A27F4C-365C-4176-81C8-D29712EB74A7}" type="presParOf" srcId="{064EF5FD-F69B-4531-A705-646395452B2A}" destId="{47B47C41-386E-4274-9C34-AF68C71E7B3E}" srcOrd="1" destOrd="0" presId="urn:microsoft.com/office/officeart/2005/8/layout/hierarchy2"/>
    <dgm:cxn modelId="{14F2770A-40B2-4E4E-A15D-987578684CC7}" type="presParOf" srcId="{47B47C41-386E-4274-9C34-AF68C71E7B3E}" destId="{93F78774-CA35-4622-8DAD-80F01B42DA3D}" srcOrd="0" destOrd="0" presId="urn:microsoft.com/office/officeart/2005/8/layout/hierarchy2"/>
    <dgm:cxn modelId="{85ED1E65-1BF9-4B35-8B2B-906CEF80F5A9}" type="presParOf" srcId="{93F78774-CA35-4622-8DAD-80F01B42DA3D}" destId="{2A9BA085-3ABB-4B29-881D-4ECCE2954986}" srcOrd="0" destOrd="0" presId="urn:microsoft.com/office/officeart/2005/8/layout/hierarchy2"/>
    <dgm:cxn modelId="{E317D078-0FBF-4051-8E63-D56D232D4DC4}" type="presParOf" srcId="{47B47C41-386E-4274-9C34-AF68C71E7B3E}" destId="{D867AE15-3D0F-4CD3-B977-2655056467D5}" srcOrd="1" destOrd="0" presId="urn:microsoft.com/office/officeart/2005/8/layout/hierarchy2"/>
    <dgm:cxn modelId="{1DE07001-9A8D-480D-845C-5BA401181DFE}" type="presParOf" srcId="{D867AE15-3D0F-4CD3-B977-2655056467D5}" destId="{DD88B64C-05B7-4471-88A8-C19C6B627A73}" srcOrd="0" destOrd="0" presId="urn:microsoft.com/office/officeart/2005/8/layout/hierarchy2"/>
    <dgm:cxn modelId="{351D3A7D-00E0-4479-A956-F91C40D8A198}" type="presParOf" srcId="{D867AE15-3D0F-4CD3-B977-2655056467D5}" destId="{59AA2749-AF3A-42FC-96D9-298E1CD140FB}" srcOrd="1" destOrd="0" presId="urn:microsoft.com/office/officeart/2005/8/layout/hierarchy2"/>
    <dgm:cxn modelId="{59047028-A225-43EC-A0FA-6F81CF2949C0}" type="presParOf" srcId="{59AA2749-AF3A-42FC-96D9-298E1CD140FB}" destId="{2DE20AB3-71B3-4281-8C0A-EAD10A56E4C2}" srcOrd="0" destOrd="0" presId="urn:microsoft.com/office/officeart/2005/8/layout/hierarchy2"/>
    <dgm:cxn modelId="{702F026E-F917-44BC-B316-8CB098111553}" type="presParOf" srcId="{2DE20AB3-71B3-4281-8C0A-EAD10A56E4C2}" destId="{952B8745-1B8D-4A6E-B8A7-04AD584431B8}" srcOrd="0" destOrd="0" presId="urn:microsoft.com/office/officeart/2005/8/layout/hierarchy2"/>
    <dgm:cxn modelId="{DB23BAFF-47F0-4ECC-96FC-71F9D713B190}" type="presParOf" srcId="{59AA2749-AF3A-42FC-96D9-298E1CD140FB}" destId="{2148697B-030F-45B2-83A2-B912E818C92E}" srcOrd="1" destOrd="0" presId="urn:microsoft.com/office/officeart/2005/8/layout/hierarchy2"/>
    <dgm:cxn modelId="{404F9FC6-8FFF-4815-A5DD-5D7BDC91863E}" type="presParOf" srcId="{2148697B-030F-45B2-83A2-B912E818C92E}" destId="{3CE38CDC-31D6-4A00-8713-88C8AE7CA9FE}" srcOrd="0" destOrd="0" presId="urn:microsoft.com/office/officeart/2005/8/layout/hierarchy2"/>
    <dgm:cxn modelId="{1AC1B353-00CD-4251-A493-6136CF2F063F}" type="presParOf" srcId="{2148697B-030F-45B2-83A2-B912E818C92E}" destId="{91938312-1D29-4C3D-96FB-6777E0B49E40}" srcOrd="1" destOrd="0" presId="urn:microsoft.com/office/officeart/2005/8/layout/hierarchy2"/>
    <dgm:cxn modelId="{0B4B261C-AC7F-42BA-9251-BA3D0ACBDB02}" type="presParOf" srcId="{59AA2749-AF3A-42FC-96D9-298E1CD140FB}" destId="{00FE8E20-AF1B-4E01-8F95-7D043A7A2CF1}" srcOrd="2" destOrd="0" presId="urn:microsoft.com/office/officeart/2005/8/layout/hierarchy2"/>
    <dgm:cxn modelId="{E69764E8-485F-4F89-92C5-30DEA60418AE}" type="presParOf" srcId="{00FE8E20-AF1B-4E01-8F95-7D043A7A2CF1}" destId="{431B9888-0E79-4BBA-864C-1574EA571502}" srcOrd="0" destOrd="0" presId="urn:microsoft.com/office/officeart/2005/8/layout/hierarchy2"/>
    <dgm:cxn modelId="{1C7F4A7D-408C-4BCA-92DD-8B7F98365DEF}" type="presParOf" srcId="{59AA2749-AF3A-42FC-96D9-298E1CD140FB}" destId="{0AEC7061-BD5D-47E8-BAFC-94BDAFD5818E}" srcOrd="3" destOrd="0" presId="urn:microsoft.com/office/officeart/2005/8/layout/hierarchy2"/>
    <dgm:cxn modelId="{CEBFA42A-BAA3-4722-A790-B92FB8C583C5}" type="presParOf" srcId="{0AEC7061-BD5D-47E8-BAFC-94BDAFD5818E}" destId="{312CADF0-8B8E-448C-B027-9289745DE758}" srcOrd="0" destOrd="0" presId="urn:microsoft.com/office/officeart/2005/8/layout/hierarchy2"/>
    <dgm:cxn modelId="{7D0AFB9A-B053-4C97-9454-06313EBDB432}" type="presParOf" srcId="{0AEC7061-BD5D-47E8-BAFC-94BDAFD5818E}" destId="{3C7F8F9D-34E2-4092-AA26-507010145261}" srcOrd="1" destOrd="0" presId="urn:microsoft.com/office/officeart/2005/8/layout/hierarchy2"/>
    <dgm:cxn modelId="{209E7E69-049E-4551-BDCB-30529008B2EE}" type="presParOf" srcId="{47B47C41-386E-4274-9C34-AF68C71E7B3E}" destId="{E8426F8F-1882-4748-A603-2268A0B15E99}" srcOrd="2" destOrd="0" presId="urn:microsoft.com/office/officeart/2005/8/layout/hierarchy2"/>
    <dgm:cxn modelId="{8AA62A20-EFDC-4112-B727-E3B447F96638}" type="presParOf" srcId="{E8426F8F-1882-4748-A603-2268A0B15E99}" destId="{9D0E62D5-C8BB-491F-83BD-85D7E81B5343}" srcOrd="0" destOrd="0" presId="urn:microsoft.com/office/officeart/2005/8/layout/hierarchy2"/>
    <dgm:cxn modelId="{496EC665-1ED2-437F-9879-324CF3778255}" type="presParOf" srcId="{47B47C41-386E-4274-9C34-AF68C71E7B3E}" destId="{0A5C8DF9-B1E2-442E-8267-A5D1489F3394}" srcOrd="3" destOrd="0" presId="urn:microsoft.com/office/officeart/2005/8/layout/hierarchy2"/>
    <dgm:cxn modelId="{5CD76878-AB13-405E-BFF9-34F1BC187CC3}" type="presParOf" srcId="{0A5C8DF9-B1E2-442E-8267-A5D1489F3394}" destId="{A9295A1D-D0C0-491E-BF0C-A17AAE0BFBD7}" srcOrd="0" destOrd="0" presId="urn:microsoft.com/office/officeart/2005/8/layout/hierarchy2"/>
    <dgm:cxn modelId="{52C1AA07-0BDE-4507-9832-78A3D84CD513}" type="presParOf" srcId="{0A5C8DF9-B1E2-442E-8267-A5D1489F3394}" destId="{29BB2E0F-8E2D-4E14-9FF1-179DE62486F5}" srcOrd="1" destOrd="0" presId="urn:microsoft.com/office/officeart/2005/8/layout/hierarchy2"/>
    <dgm:cxn modelId="{9D37F59A-3752-4544-A651-BBA37965DF72}" type="presParOf" srcId="{29BB2E0F-8E2D-4E14-9FF1-179DE62486F5}" destId="{14CCB89F-0C6F-42F1-835D-CC438AE82324}" srcOrd="0" destOrd="0" presId="urn:microsoft.com/office/officeart/2005/8/layout/hierarchy2"/>
    <dgm:cxn modelId="{8EA5BE0B-4D64-47EB-9E16-A9FC035559B8}" type="presParOf" srcId="{14CCB89F-0C6F-42F1-835D-CC438AE82324}" destId="{8E3E98A9-38F7-4932-A943-CA3CB28027C0}" srcOrd="0" destOrd="0" presId="urn:microsoft.com/office/officeart/2005/8/layout/hierarchy2"/>
    <dgm:cxn modelId="{2BE5629A-8002-44C7-85D9-8D8B3C3AF2EA}" type="presParOf" srcId="{29BB2E0F-8E2D-4E14-9FF1-179DE62486F5}" destId="{8A4F849A-06AA-4ACD-A25F-4EAF57854E8B}" srcOrd="1" destOrd="0" presId="urn:microsoft.com/office/officeart/2005/8/layout/hierarchy2"/>
    <dgm:cxn modelId="{C072114A-DBDB-40BE-B4A0-9110486D4B66}" type="presParOf" srcId="{8A4F849A-06AA-4ACD-A25F-4EAF57854E8B}" destId="{D936E77D-77AA-4D73-9CA8-4F0930FF2D7A}" srcOrd="0" destOrd="0" presId="urn:microsoft.com/office/officeart/2005/8/layout/hierarchy2"/>
    <dgm:cxn modelId="{806D59E8-65B4-45F8-B5D6-7FBB527EF3C5}" type="presParOf" srcId="{8A4F849A-06AA-4ACD-A25F-4EAF57854E8B}" destId="{2D8587E9-AF94-43B9-A857-B9C7BBB06271}" srcOrd="1" destOrd="0" presId="urn:microsoft.com/office/officeart/2005/8/layout/hierarchy2"/>
    <dgm:cxn modelId="{D65060FC-710A-45BF-8F40-EC86DCF00A59}" type="presParOf" srcId="{29BB2E0F-8E2D-4E14-9FF1-179DE62486F5}" destId="{7BE3223D-95D2-49C4-B4C0-D147F01C192E}" srcOrd="2" destOrd="0" presId="urn:microsoft.com/office/officeart/2005/8/layout/hierarchy2"/>
    <dgm:cxn modelId="{36345A7F-DE36-40E6-A84E-E2D9CBBC2AD4}" type="presParOf" srcId="{7BE3223D-95D2-49C4-B4C0-D147F01C192E}" destId="{7FCB3B21-892B-4219-AEC6-1E0726ABC207}" srcOrd="0" destOrd="0" presId="urn:microsoft.com/office/officeart/2005/8/layout/hierarchy2"/>
    <dgm:cxn modelId="{3EF146F8-1109-4845-BFF0-761A370EA156}" type="presParOf" srcId="{29BB2E0F-8E2D-4E14-9FF1-179DE62486F5}" destId="{FABEFF04-1FBE-4165-B46D-7F41C28AA992}" srcOrd="3" destOrd="0" presId="urn:microsoft.com/office/officeart/2005/8/layout/hierarchy2"/>
    <dgm:cxn modelId="{FC25487B-84C8-4423-AE6A-1FDB2B874BE1}" type="presParOf" srcId="{FABEFF04-1FBE-4165-B46D-7F41C28AA992}" destId="{46CD35F5-A176-4EA5-99DF-25618CCF0D4F}" srcOrd="0" destOrd="0" presId="urn:microsoft.com/office/officeart/2005/8/layout/hierarchy2"/>
    <dgm:cxn modelId="{6E81B263-9EB2-490F-AB22-51BA073EFC7A}" type="presParOf" srcId="{FABEFF04-1FBE-4165-B46D-7F41C28AA992}" destId="{46B85A66-F321-4422-8129-C80F09DD0747}" srcOrd="1" destOrd="0" presId="urn:microsoft.com/office/officeart/2005/8/layout/hierarchy2"/>
    <dgm:cxn modelId="{FE941E54-AC4A-4517-AB6F-9383CFCC0E3A}" type="presParOf" srcId="{47B47C41-386E-4274-9C34-AF68C71E7B3E}" destId="{BBABD218-3106-4921-841B-6F600ECC5BC8}" srcOrd="4" destOrd="0" presId="urn:microsoft.com/office/officeart/2005/8/layout/hierarchy2"/>
    <dgm:cxn modelId="{E6BE2853-AC2D-415A-969E-DF1C472C4F0E}" type="presParOf" srcId="{BBABD218-3106-4921-841B-6F600ECC5BC8}" destId="{E22BC89D-B082-451B-B6CF-6BD4868A3133}" srcOrd="0" destOrd="0" presId="urn:microsoft.com/office/officeart/2005/8/layout/hierarchy2"/>
    <dgm:cxn modelId="{F0D3DC04-60F2-4ED5-941E-AE0B999059AB}" type="presParOf" srcId="{47B47C41-386E-4274-9C34-AF68C71E7B3E}" destId="{8427E452-14F3-48B6-86E1-91A0AA7D22F8}" srcOrd="5" destOrd="0" presId="urn:microsoft.com/office/officeart/2005/8/layout/hierarchy2"/>
    <dgm:cxn modelId="{D442161F-9897-4C70-9228-55A901BAB92C}" type="presParOf" srcId="{8427E452-14F3-48B6-86E1-91A0AA7D22F8}" destId="{8325D50F-926A-4D6D-889E-9729BCCFC950}" srcOrd="0" destOrd="0" presId="urn:microsoft.com/office/officeart/2005/8/layout/hierarchy2"/>
    <dgm:cxn modelId="{B43788D8-5C2B-47C9-9531-CFEB253FCAC3}" type="presParOf" srcId="{8427E452-14F3-48B6-86E1-91A0AA7D22F8}" destId="{C8047F65-7FEB-49F5-9B0D-6450E8ED088B}" srcOrd="1" destOrd="0" presId="urn:microsoft.com/office/officeart/2005/8/layout/hierarchy2"/>
    <dgm:cxn modelId="{A1991611-76EE-458E-ACFC-8ED3D43EE2A0}" type="presParOf" srcId="{C8047F65-7FEB-49F5-9B0D-6450E8ED088B}" destId="{3C71BB83-51A8-4C8C-B6A4-9597A30CE466}" srcOrd="0" destOrd="0" presId="urn:microsoft.com/office/officeart/2005/8/layout/hierarchy2"/>
    <dgm:cxn modelId="{3D2B139E-1D26-4395-B157-3F8382AD3ED5}" type="presParOf" srcId="{3C71BB83-51A8-4C8C-B6A4-9597A30CE466}" destId="{A0409B3A-915A-4F18-B438-BD33A0C2AEC9}" srcOrd="0" destOrd="0" presId="urn:microsoft.com/office/officeart/2005/8/layout/hierarchy2"/>
    <dgm:cxn modelId="{DCE5A8C7-FC68-484A-B21E-07504AD55711}" type="presParOf" srcId="{C8047F65-7FEB-49F5-9B0D-6450E8ED088B}" destId="{40B2A768-20E0-42FA-9915-82741219D179}" srcOrd="1" destOrd="0" presId="urn:microsoft.com/office/officeart/2005/8/layout/hierarchy2"/>
    <dgm:cxn modelId="{A238534F-BADF-4329-98CF-7A06885E79B2}" type="presParOf" srcId="{40B2A768-20E0-42FA-9915-82741219D179}" destId="{E0EA0A2C-829A-484D-9795-CEAB3669A99D}" srcOrd="0" destOrd="0" presId="urn:microsoft.com/office/officeart/2005/8/layout/hierarchy2"/>
    <dgm:cxn modelId="{21A31AD9-7DDD-4E0E-8C4B-2A3454804A9E}" type="presParOf" srcId="{40B2A768-20E0-42FA-9915-82741219D179}" destId="{36EA3E79-11EC-4A44-8E2B-8CB408FE6FE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F8E834-702E-4728-AE0C-619454424608}">
      <dsp:nvSpPr>
        <dsp:cNvPr id="0" name=""/>
        <dsp:cNvSpPr/>
      </dsp:nvSpPr>
      <dsp:spPr>
        <a:xfrm>
          <a:off x="0" y="0"/>
          <a:ext cx="8229600" cy="1357788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5800" kern="1200" dirty="0" smtClean="0"/>
            <a:t>Relación costo – beneficio </a:t>
          </a:r>
          <a:endParaRPr lang="es-MX" sz="5800" kern="1200" dirty="0"/>
        </a:p>
      </dsp:txBody>
      <dsp:txXfrm>
        <a:off x="0" y="0"/>
        <a:ext cx="8229600" cy="1357788"/>
      </dsp:txXfrm>
    </dsp:sp>
    <dsp:sp modelId="{D0222B2E-CAF7-4DD1-8654-4BCD16E9A504}">
      <dsp:nvSpPr>
        <dsp:cNvPr id="0" name=""/>
        <dsp:cNvSpPr/>
      </dsp:nvSpPr>
      <dsp:spPr>
        <a:xfrm>
          <a:off x="4018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Señala la utilidad que se obtiene con el costo de inversión.</a:t>
          </a:r>
          <a:endParaRPr lang="es-MX" sz="3500" kern="1200" dirty="0"/>
        </a:p>
      </dsp:txBody>
      <dsp:txXfrm>
        <a:off x="4018" y="1357788"/>
        <a:ext cx="2740521" cy="2851356"/>
      </dsp:txXfrm>
    </dsp:sp>
    <dsp:sp modelId="{57C09ABA-F0C9-445E-8FC9-959E3FE07105}">
      <dsp:nvSpPr>
        <dsp:cNvPr id="0" name=""/>
        <dsp:cNvSpPr/>
      </dsp:nvSpPr>
      <dsp:spPr>
        <a:xfrm>
          <a:off x="2744539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500" kern="1200" dirty="0" smtClean="0"/>
            <a:t>Representa el rendimiento por cada peso invertido.</a:t>
          </a:r>
          <a:endParaRPr lang="es-MX" sz="3500" kern="1200" dirty="0"/>
        </a:p>
      </dsp:txBody>
      <dsp:txXfrm>
        <a:off x="2744539" y="1357788"/>
        <a:ext cx="2740521" cy="2851356"/>
      </dsp:txXfrm>
    </dsp:sp>
    <dsp:sp modelId="{7501B6BA-4A54-4BEF-AB3D-22C1E5B9856F}">
      <dsp:nvSpPr>
        <dsp:cNvPr id="0" name=""/>
        <dsp:cNvSpPr/>
      </dsp:nvSpPr>
      <dsp:spPr>
        <a:xfrm>
          <a:off x="5485060" y="1357788"/>
          <a:ext cx="2740521" cy="28513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 b/c &lt;1 rechazo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b/c =1 indiferente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b/c &gt; 1 acepta </a:t>
          </a:r>
          <a:endParaRPr lang="es-MX" sz="3200" kern="1200" dirty="0"/>
        </a:p>
      </dsp:txBody>
      <dsp:txXfrm>
        <a:off x="5485060" y="1357788"/>
        <a:ext cx="2740521" cy="2851356"/>
      </dsp:txXfrm>
    </dsp:sp>
    <dsp:sp modelId="{E12CFC77-2108-4E29-B334-A397542A02FA}">
      <dsp:nvSpPr>
        <dsp:cNvPr id="0" name=""/>
        <dsp:cNvSpPr/>
      </dsp:nvSpPr>
      <dsp:spPr>
        <a:xfrm>
          <a:off x="0" y="4209145"/>
          <a:ext cx="8229600" cy="316817"/>
        </a:xfrm>
        <a:prstGeom prst="rect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88E13F-E18D-4B3E-BF7B-9D64C3E54C02}">
      <dsp:nvSpPr>
        <dsp:cNvPr id="0" name=""/>
        <dsp:cNvSpPr/>
      </dsp:nvSpPr>
      <dsp:spPr>
        <a:xfrm>
          <a:off x="0" y="2217812"/>
          <a:ext cx="1576808" cy="11059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Proyecto de inversión</a:t>
          </a:r>
          <a:endParaRPr lang="es-MX" sz="1100" kern="1200" dirty="0"/>
        </a:p>
      </dsp:txBody>
      <dsp:txXfrm>
        <a:off x="0" y="2217812"/>
        <a:ext cx="1576808" cy="1105948"/>
      </dsp:txXfrm>
    </dsp:sp>
    <dsp:sp modelId="{711DB5B1-4E4C-46E5-8CB2-EDF6936EE53F}">
      <dsp:nvSpPr>
        <dsp:cNvPr id="0" name=""/>
        <dsp:cNvSpPr/>
      </dsp:nvSpPr>
      <dsp:spPr>
        <a:xfrm rot="17801832">
          <a:off x="1002264" y="1828930"/>
          <a:ext cx="2086503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2086503" y="982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 rot="17801832">
        <a:off x="1993353" y="1786589"/>
        <a:ext cx="104325" cy="104325"/>
      </dsp:txXfrm>
    </dsp:sp>
    <dsp:sp modelId="{92D92020-C580-4E40-9723-C32940EF69A2}">
      <dsp:nvSpPr>
        <dsp:cNvPr id="0" name=""/>
        <dsp:cNvSpPr/>
      </dsp:nvSpPr>
      <dsp:spPr>
        <a:xfrm>
          <a:off x="2514223" y="494882"/>
          <a:ext cx="1506265" cy="823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Costos de producción</a:t>
          </a:r>
          <a:endParaRPr lang="es-MX" sz="1100" kern="1200" dirty="0"/>
        </a:p>
      </dsp:txBody>
      <dsp:txXfrm>
        <a:off x="2514223" y="494882"/>
        <a:ext cx="1506265" cy="823670"/>
      </dsp:txXfrm>
    </dsp:sp>
    <dsp:sp modelId="{1C6866EB-9B19-4770-A023-8F06D190A913}">
      <dsp:nvSpPr>
        <dsp:cNvPr id="0" name=""/>
        <dsp:cNvSpPr/>
      </dsp:nvSpPr>
      <dsp:spPr>
        <a:xfrm rot="19739923">
          <a:off x="3932489" y="579593"/>
          <a:ext cx="1232106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232106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9739923">
        <a:off x="4517740" y="558612"/>
        <a:ext cx="61605" cy="61605"/>
      </dsp:txXfrm>
    </dsp:sp>
    <dsp:sp modelId="{2CC3380A-7448-46B5-AA82-C38A34F9D2D4}">
      <dsp:nvSpPr>
        <dsp:cNvPr id="0" name=""/>
        <dsp:cNvSpPr/>
      </dsp:nvSpPr>
      <dsp:spPr>
        <a:xfrm>
          <a:off x="5076596" y="1416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Materia prima</a:t>
          </a:r>
          <a:endParaRPr lang="es-MX" sz="1100" kern="1200" dirty="0"/>
        </a:p>
      </dsp:txBody>
      <dsp:txXfrm>
        <a:off x="5076596" y="1416"/>
        <a:ext cx="1082787" cy="541393"/>
      </dsp:txXfrm>
    </dsp:sp>
    <dsp:sp modelId="{8277F502-D394-4327-8687-4312FEB83C8D}">
      <dsp:nvSpPr>
        <dsp:cNvPr id="0" name=""/>
        <dsp:cNvSpPr/>
      </dsp:nvSpPr>
      <dsp:spPr>
        <a:xfrm rot="21560932">
          <a:off x="4020454" y="890895"/>
          <a:ext cx="1056175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056175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1560932">
        <a:off x="4522138" y="874312"/>
        <a:ext cx="52808" cy="52808"/>
      </dsp:txXfrm>
    </dsp:sp>
    <dsp:sp modelId="{F0AF34D0-E034-4823-BF45-58279F7392A7}">
      <dsp:nvSpPr>
        <dsp:cNvPr id="0" name=""/>
        <dsp:cNvSpPr/>
      </dsp:nvSpPr>
      <dsp:spPr>
        <a:xfrm>
          <a:off x="5076596" y="624018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Mano de obra</a:t>
          </a:r>
          <a:endParaRPr lang="es-MX" sz="1100" kern="1200" dirty="0"/>
        </a:p>
      </dsp:txBody>
      <dsp:txXfrm>
        <a:off x="5076596" y="624018"/>
        <a:ext cx="1082787" cy="541393"/>
      </dsp:txXfrm>
    </dsp:sp>
    <dsp:sp modelId="{EDC9A50E-F30F-4EED-B9FF-62062A3198EA}">
      <dsp:nvSpPr>
        <dsp:cNvPr id="0" name=""/>
        <dsp:cNvSpPr/>
      </dsp:nvSpPr>
      <dsp:spPr>
        <a:xfrm rot="1802089">
          <a:off x="3938584" y="1202196"/>
          <a:ext cx="1219915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219915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802089">
        <a:off x="4518044" y="1181520"/>
        <a:ext cx="60995" cy="60995"/>
      </dsp:txXfrm>
    </dsp:sp>
    <dsp:sp modelId="{F0102124-4B54-4164-A80E-C6D5905CCEA0}">
      <dsp:nvSpPr>
        <dsp:cNvPr id="0" name=""/>
        <dsp:cNvSpPr/>
      </dsp:nvSpPr>
      <dsp:spPr>
        <a:xfrm>
          <a:off x="5076596" y="1246621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Cargos de depreciación y amortización</a:t>
          </a:r>
          <a:endParaRPr lang="es-MX" sz="1100" kern="1200" dirty="0"/>
        </a:p>
      </dsp:txBody>
      <dsp:txXfrm>
        <a:off x="5076596" y="1246621"/>
        <a:ext cx="1082787" cy="541393"/>
      </dsp:txXfrm>
    </dsp:sp>
    <dsp:sp modelId="{F14AEF5C-7532-415B-8C6A-C8E0D2409915}">
      <dsp:nvSpPr>
        <dsp:cNvPr id="0" name=""/>
        <dsp:cNvSpPr/>
      </dsp:nvSpPr>
      <dsp:spPr>
        <a:xfrm rot="20569525">
          <a:off x="1553286" y="2605196"/>
          <a:ext cx="1055035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055035" y="982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0569525">
        <a:off x="2054428" y="2588642"/>
        <a:ext cx="52751" cy="52751"/>
      </dsp:txXfrm>
    </dsp:sp>
    <dsp:sp modelId="{72E8024B-1B43-4495-87EE-0527C01E262D}">
      <dsp:nvSpPr>
        <dsp:cNvPr id="0" name=""/>
        <dsp:cNvSpPr/>
      </dsp:nvSpPr>
      <dsp:spPr>
        <a:xfrm>
          <a:off x="2584799" y="2047415"/>
          <a:ext cx="1365080" cy="823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Costos de administración</a:t>
          </a:r>
          <a:endParaRPr lang="es-MX" sz="1100" kern="1200" dirty="0"/>
        </a:p>
      </dsp:txBody>
      <dsp:txXfrm>
        <a:off x="2584799" y="2047415"/>
        <a:ext cx="1365080" cy="823670"/>
      </dsp:txXfrm>
    </dsp:sp>
    <dsp:sp modelId="{C1414DC1-5ECA-486B-A7EC-380ED3485EB8}">
      <dsp:nvSpPr>
        <dsp:cNvPr id="0" name=""/>
        <dsp:cNvSpPr/>
      </dsp:nvSpPr>
      <dsp:spPr>
        <a:xfrm rot="20522804">
          <a:off x="3924658" y="2289764"/>
          <a:ext cx="1035974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035974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0522804">
        <a:off x="4416746" y="2273686"/>
        <a:ext cx="51798" cy="51798"/>
      </dsp:txXfrm>
    </dsp:sp>
    <dsp:sp modelId="{760D65CC-F23A-4A31-B30C-0B6363FB15E5}">
      <dsp:nvSpPr>
        <dsp:cNvPr id="0" name=""/>
        <dsp:cNvSpPr/>
      </dsp:nvSpPr>
      <dsp:spPr>
        <a:xfrm>
          <a:off x="4935411" y="1869223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Sueldo del gerente</a:t>
          </a:r>
          <a:endParaRPr lang="es-MX" sz="1100" kern="1200" dirty="0"/>
        </a:p>
      </dsp:txBody>
      <dsp:txXfrm>
        <a:off x="4935411" y="1869223"/>
        <a:ext cx="1082787" cy="541393"/>
      </dsp:txXfrm>
    </dsp:sp>
    <dsp:sp modelId="{37BE6E21-EA98-4127-8FB5-28CA04E79378}">
      <dsp:nvSpPr>
        <dsp:cNvPr id="0" name=""/>
        <dsp:cNvSpPr/>
      </dsp:nvSpPr>
      <dsp:spPr>
        <a:xfrm rot="1026266">
          <a:off x="3927076" y="2601065"/>
          <a:ext cx="1031138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031138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26266">
        <a:off x="4416867" y="2585108"/>
        <a:ext cx="51556" cy="51556"/>
      </dsp:txXfrm>
    </dsp:sp>
    <dsp:sp modelId="{E7A5D437-C142-4C7A-881B-EDF29FCD1726}">
      <dsp:nvSpPr>
        <dsp:cNvPr id="0" name=""/>
        <dsp:cNvSpPr/>
      </dsp:nvSpPr>
      <dsp:spPr>
        <a:xfrm>
          <a:off x="4935411" y="2491826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Gastos de oficina </a:t>
          </a:r>
          <a:endParaRPr lang="es-MX" sz="1100" kern="1200" dirty="0"/>
        </a:p>
      </dsp:txBody>
      <dsp:txXfrm>
        <a:off x="4935411" y="2491826"/>
        <a:ext cx="1082787" cy="541393"/>
      </dsp:txXfrm>
    </dsp:sp>
    <dsp:sp modelId="{D52F9639-A940-4766-8B71-65C51934C134}">
      <dsp:nvSpPr>
        <dsp:cNvPr id="0" name=""/>
        <dsp:cNvSpPr/>
      </dsp:nvSpPr>
      <dsp:spPr>
        <a:xfrm rot="2368208">
          <a:off x="1417500" y="3205039"/>
          <a:ext cx="1397173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1397173" y="982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368208">
        <a:off x="2081157" y="3179931"/>
        <a:ext cx="69858" cy="69858"/>
      </dsp:txXfrm>
    </dsp:sp>
    <dsp:sp modelId="{ADFA2384-0F3B-4E3C-914A-C3EABE8D618D}">
      <dsp:nvSpPr>
        <dsp:cNvPr id="0" name=""/>
        <dsp:cNvSpPr/>
      </dsp:nvSpPr>
      <dsp:spPr>
        <a:xfrm>
          <a:off x="2655365" y="3247100"/>
          <a:ext cx="1365069" cy="8236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Costos de venta</a:t>
          </a:r>
          <a:endParaRPr lang="es-MX" sz="1100" kern="1200" dirty="0"/>
        </a:p>
      </dsp:txBody>
      <dsp:txXfrm>
        <a:off x="2655365" y="3247100"/>
        <a:ext cx="1365069" cy="823670"/>
      </dsp:txXfrm>
    </dsp:sp>
    <dsp:sp modelId="{C31633CC-FA7F-4C2A-9CE4-F51A8EED7D3C}">
      <dsp:nvSpPr>
        <dsp:cNvPr id="0" name=""/>
        <dsp:cNvSpPr/>
      </dsp:nvSpPr>
      <dsp:spPr>
        <a:xfrm rot="20600390">
          <a:off x="4000389" y="3512209"/>
          <a:ext cx="955057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955057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0600390">
        <a:off x="4454041" y="3498154"/>
        <a:ext cx="47752" cy="47752"/>
      </dsp:txXfrm>
    </dsp:sp>
    <dsp:sp modelId="{8015A7DC-8933-4B49-BB40-9CA46F2F4EA6}">
      <dsp:nvSpPr>
        <dsp:cNvPr id="0" name=""/>
        <dsp:cNvSpPr/>
      </dsp:nvSpPr>
      <dsp:spPr>
        <a:xfrm>
          <a:off x="4935400" y="3114429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Venta del producto </a:t>
          </a:r>
          <a:endParaRPr lang="es-MX" sz="1100" kern="1200" dirty="0"/>
        </a:p>
      </dsp:txBody>
      <dsp:txXfrm>
        <a:off x="4935400" y="3114429"/>
        <a:ext cx="1082787" cy="541393"/>
      </dsp:txXfrm>
    </dsp:sp>
    <dsp:sp modelId="{3D9102F2-645E-4B7D-AE1F-0EB5007EC20C}">
      <dsp:nvSpPr>
        <dsp:cNvPr id="0" name=""/>
        <dsp:cNvSpPr/>
      </dsp:nvSpPr>
      <dsp:spPr>
        <a:xfrm rot="1252036">
          <a:off x="3988321" y="3823510"/>
          <a:ext cx="979193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979193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252036">
        <a:off x="4453438" y="3808852"/>
        <a:ext cx="48959" cy="48959"/>
      </dsp:txXfrm>
    </dsp:sp>
    <dsp:sp modelId="{34CBBE3D-A997-42C9-A9BA-0F297F155042}">
      <dsp:nvSpPr>
        <dsp:cNvPr id="0" name=""/>
        <dsp:cNvSpPr/>
      </dsp:nvSpPr>
      <dsp:spPr>
        <a:xfrm>
          <a:off x="4935400" y="3737031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Investigación y desarrollo de nuevos mercados</a:t>
          </a:r>
          <a:endParaRPr lang="es-MX" sz="1100" kern="1200" dirty="0"/>
        </a:p>
      </dsp:txBody>
      <dsp:txXfrm>
        <a:off x="4935400" y="3737031"/>
        <a:ext cx="1082787" cy="541393"/>
      </dsp:txXfrm>
    </dsp:sp>
    <dsp:sp modelId="{ECDEAA70-7066-4631-ACB4-A24FBA5D4B4B}">
      <dsp:nvSpPr>
        <dsp:cNvPr id="0" name=""/>
        <dsp:cNvSpPr/>
      </dsp:nvSpPr>
      <dsp:spPr>
        <a:xfrm rot="3594284">
          <a:off x="1040626" y="3691445"/>
          <a:ext cx="2150920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2150920" y="9821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 rot="3594284">
        <a:off x="2062313" y="3647493"/>
        <a:ext cx="107546" cy="107546"/>
      </dsp:txXfrm>
    </dsp:sp>
    <dsp:sp modelId="{848DEA7C-3DFF-4EBC-A742-A7DE63B561C7}">
      <dsp:nvSpPr>
        <dsp:cNvPr id="0" name=""/>
        <dsp:cNvSpPr/>
      </dsp:nvSpPr>
      <dsp:spPr>
        <a:xfrm>
          <a:off x="2655365" y="4302536"/>
          <a:ext cx="1381863" cy="6584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Costos financieros</a:t>
          </a:r>
          <a:endParaRPr lang="es-MX" sz="1100" kern="1200" dirty="0"/>
        </a:p>
      </dsp:txBody>
      <dsp:txXfrm>
        <a:off x="2655365" y="4302536"/>
        <a:ext cx="1381863" cy="658421"/>
      </dsp:txXfrm>
    </dsp:sp>
    <dsp:sp modelId="{F86FB8A8-34EB-48D7-B259-5CD6A7A0FCB5}">
      <dsp:nvSpPr>
        <dsp:cNvPr id="0" name=""/>
        <dsp:cNvSpPr/>
      </dsp:nvSpPr>
      <dsp:spPr>
        <a:xfrm rot="21594680">
          <a:off x="4037228" y="4621217"/>
          <a:ext cx="914967" cy="19643"/>
        </a:xfrm>
        <a:custGeom>
          <a:avLst/>
          <a:gdLst/>
          <a:ahLst/>
          <a:cxnLst/>
          <a:rect l="0" t="0" r="0" b="0"/>
          <a:pathLst>
            <a:path>
              <a:moveTo>
                <a:pt x="0" y="9821"/>
              </a:moveTo>
              <a:lnTo>
                <a:pt x="914967" y="9821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1594680">
        <a:off x="4471837" y="4608165"/>
        <a:ext cx="45748" cy="45748"/>
      </dsp:txXfrm>
    </dsp:sp>
    <dsp:sp modelId="{368DE69E-82D9-4494-97B4-1B973DBAC683}">
      <dsp:nvSpPr>
        <dsp:cNvPr id="0" name=""/>
        <dsp:cNvSpPr/>
      </dsp:nvSpPr>
      <dsp:spPr>
        <a:xfrm>
          <a:off x="4952194" y="4359634"/>
          <a:ext cx="1082787" cy="5413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/>
            <a:t>Intereses pagados por prestamos </a:t>
          </a:r>
          <a:endParaRPr lang="es-MX" sz="1100" kern="1200" dirty="0"/>
        </a:p>
      </dsp:txBody>
      <dsp:txXfrm>
        <a:off x="4952194" y="4359634"/>
        <a:ext cx="1082787" cy="54139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214706-3841-489F-B7C1-C7EB86C4E0D8}">
      <dsp:nvSpPr>
        <dsp:cNvPr id="0" name=""/>
        <dsp:cNvSpPr/>
      </dsp:nvSpPr>
      <dsp:spPr>
        <a:xfrm>
          <a:off x="2033" y="2674103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Tipos de beneficios</a:t>
          </a:r>
          <a:endParaRPr lang="es-MX" sz="1400" kern="1200" dirty="0"/>
        </a:p>
      </dsp:txBody>
      <dsp:txXfrm>
        <a:off x="2033" y="2674103"/>
        <a:ext cx="1352491" cy="676245"/>
      </dsp:txXfrm>
    </dsp:sp>
    <dsp:sp modelId="{93F78774-CA35-4622-8DAD-80F01B42DA3D}">
      <dsp:nvSpPr>
        <dsp:cNvPr id="0" name=""/>
        <dsp:cNvSpPr/>
      </dsp:nvSpPr>
      <dsp:spPr>
        <a:xfrm rot="17500715">
          <a:off x="892758" y="2320954"/>
          <a:ext cx="1464530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1464530" y="107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7500715">
        <a:off x="1588410" y="2295140"/>
        <a:ext cx="73226" cy="73226"/>
      </dsp:txXfrm>
    </dsp:sp>
    <dsp:sp modelId="{DD88B64C-05B7-4471-88A8-C19C6B627A73}">
      <dsp:nvSpPr>
        <dsp:cNvPr id="0" name=""/>
        <dsp:cNvSpPr/>
      </dsp:nvSpPr>
      <dsp:spPr>
        <a:xfrm>
          <a:off x="1895522" y="1313158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Percibidos por las personas</a:t>
          </a:r>
          <a:endParaRPr lang="es-MX" sz="1400" kern="1200" dirty="0"/>
        </a:p>
      </dsp:txBody>
      <dsp:txXfrm>
        <a:off x="1895522" y="1313158"/>
        <a:ext cx="1352491" cy="676245"/>
      </dsp:txXfrm>
    </dsp:sp>
    <dsp:sp modelId="{2DE20AB3-71B3-4281-8C0A-EAD10A56E4C2}">
      <dsp:nvSpPr>
        <dsp:cNvPr id="0" name=""/>
        <dsp:cNvSpPr/>
      </dsp:nvSpPr>
      <dsp:spPr>
        <a:xfrm rot="19457599">
          <a:off x="3185392" y="1446061"/>
          <a:ext cx="666239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666239" y="10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9457599">
        <a:off x="3501856" y="1440205"/>
        <a:ext cx="33311" cy="33311"/>
      </dsp:txXfrm>
    </dsp:sp>
    <dsp:sp modelId="{3CE38CDC-31D6-4A00-8713-88C8AE7CA9FE}">
      <dsp:nvSpPr>
        <dsp:cNvPr id="0" name=""/>
        <dsp:cNvSpPr/>
      </dsp:nvSpPr>
      <dsp:spPr>
        <a:xfrm>
          <a:off x="3789010" y="924317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Calidad</a:t>
          </a:r>
          <a:endParaRPr lang="es-MX" sz="1400" kern="1200" dirty="0"/>
        </a:p>
      </dsp:txBody>
      <dsp:txXfrm>
        <a:off x="3789010" y="924317"/>
        <a:ext cx="1352491" cy="676245"/>
      </dsp:txXfrm>
    </dsp:sp>
    <dsp:sp modelId="{00FE8E20-AF1B-4E01-8F95-7D043A7A2CF1}">
      <dsp:nvSpPr>
        <dsp:cNvPr id="0" name=""/>
        <dsp:cNvSpPr/>
      </dsp:nvSpPr>
      <dsp:spPr>
        <a:xfrm rot="2142401">
          <a:off x="3185392" y="1834902"/>
          <a:ext cx="666239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666239" y="10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142401">
        <a:off x="3501856" y="1829046"/>
        <a:ext cx="33311" cy="33311"/>
      </dsp:txXfrm>
    </dsp:sp>
    <dsp:sp modelId="{312CADF0-8B8E-448C-B027-9289745DE758}">
      <dsp:nvSpPr>
        <dsp:cNvPr id="0" name=""/>
        <dsp:cNvSpPr/>
      </dsp:nvSpPr>
      <dsp:spPr>
        <a:xfrm>
          <a:off x="3789010" y="1702000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Eficiencia</a:t>
          </a:r>
          <a:endParaRPr lang="es-MX" sz="1400" kern="1200" dirty="0"/>
        </a:p>
      </dsp:txBody>
      <dsp:txXfrm>
        <a:off x="3789010" y="1702000"/>
        <a:ext cx="1352491" cy="676245"/>
      </dsp:txXfrm>
    </dsp:sp>
    <dsp:sp modelId="{E8426F8F-1882-4748-A603-2268A0B15E99}">
      <dsp:nvSpPr>
        <dsp:cNvPr id="0" name=""/>
        <dsp:cNvSpPr/>
      </dsp:nvSpPr>
      <dsp:spPr>
        <a:xfrm rot="1186030">
          <a:off x="1337588" y="3098637"/>
          <a:ext cx="574871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574871" y="107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186030">
        <a:off x="1610651" y="3095065"/>
        <a:ext cx="28743" cy="28743"/>
      </dsp:txXfrm>
    </dsp:sp>
    <dsp:sp modelId="{A9295A1D-D0C0-491E-BF0C-A17AAE0BFBD7}">
      <dsp:nvSpPr>
        <dsp:cNvPr id="0" name=""/>
        <dsp:cNvSpPr/>
      </dsp:nvSpPr>
      <dsp:spPr>
        <a:xfrm>
          <a:off x="1895522" y="2868524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Objetivos no monetarios</a:t>
          </a:r>
          <a:endParaRPr lang="es-MX" sz="1400" kern="1200" dirty="0"/>
        </a:p>
      </dsp:txBody>
      <dsp:txXfrm>
        <a:off x="1895522" y="2868524"/>
        <a:ext cx="1352491" cy="676245"/>
      </dsp:txXfrm>
    </dsp:sp>
    <dsp:sp modelId="{14CCB89F-0C6F-42F1-835D-CC438AE82324}">
      <dsp:nvSpPr>
        <dsp:cNvPr id="0" name=""/>
        <dsp:cNvSpPr/>
      </dsp:nvSpPr>
      <dsp:spPr>
        <a:xfrm rot="19457599">
          <a:off x="3185392" y="3001427"/>
          <a:ext cx="666239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666239" y="10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9457599">
        <a:off x="3501856" y="2995570"/>
        <a:ext cx="33311" cy="33311"/>
      </dsp:txXfrm>
    </dsp:sp>
    <dsp:sp modelId="{D936E77D-77AA-4D73-9CA8-4F0930FF2D7A}">
      <dsp:nvSpPr>
        <dsp:cNvPr id="0" name=""/>
        <dsp:cNvSpPr/>
      </dsp:nvSpPr>
      <dsp:spPr>
        <a:xfrm>
          <a:off x="3789010" y="2479683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Número de empleos creados</a:t>
          </a:r>
          <a:endParaRPr lang="es-MX" sz="1400" kern="1200" dirty="0"/>
        </a:p>
      </dsp:txBody>
      <dsp:txXfrm>
        <a:off x="3789010" y="2479683"/>
        <a:ext cx="1352491" cy="676245"/>
      </dsp:txXfrm>
    </dsp:sp>
    <dsp:sp modelId="{7BE3223D-95D2-49C4-B4C0-D147F01C192E}">
      <dsp:nvSpPr>
        <dsp:cNvPr id="0" name=""/>
        <dsp:cNvSpPr/>
      </dsp:nvSpPr>
      <dsp:spPr>
        <a:xfrm rot="2142401">
          <a:off x="3185392" y="3390268"/>
          <a:ext cx="666239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666239" y="10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2142401">
        <a:off x="3501856" y="3384412"/>
        <a:ext cx="33311" cy="33311"/>
      </dsp:txXfrm>
    </dsp:sp>
    <dsp:sp modelId="{46CD35F5-A176-4EA5-99DF-25618CCF0D4F}">
      <dsp:nvSpPr>
        <dsp:cNvPr id="0" name=""/>
        <dsp:cNvSpPr/>
      </dsp:nvSpPr>
      <dsp:spPr>
        <a:xfrm>
          <a:off x="3789010" y="3257365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Derrama económica</a:t>
          </a:r>
          <a:endParaRPr lang="es-MX" sz="1400" kern="1200" dirty="0"/>
        </a:p>
      </dsp:txBody>
      <dsp:txXfrm>
        <a:off x="3789010" y="3257365"/>
        <a:ext cx="1352491" cy="676245"/>
      </dsp:txXfrm>
    </dsp:sp>
    <dsp:sp modelId="{BBABD218-3106-4921-841B-6F600ECC5BC8}">
      <dsp:nvSpPr>
        <dsp:cNvPr id="0" name=""/>
        <dsp:cNvSpPr/>
      </dsp:nvSpPr>
      <dsp:spPr>
        <a:xfrm rot="4099285">
          <a:off x="892758" y="3681899"/>
          <a:ext cx="1464530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1464530" y="107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4099285">
        <a:off x="1588410" y="3656085"/>
        <a:ext cx="73226" cy="73226"/>
      </dsp:txXfrm>
    </dsp:sp>
    <dsp:sp modelId="{8325D50F-926A-4D6D-889E-9729BCCFC950}">
      <dsp:nvSpPr>
        <dsp:cNvPr id="0" name=""/>
        <dsp:cNvSpPr/>
      </dsp:nvSpPr>
      <dsp:spPr>
        <a:xfrm>
          <a:off x="1895522" y="4035048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Beneficios monetarios </a:t>
          </a:r>
          <a:endParaRPr lang="es-MX" sz="1400" kern="1200" dirty="0"/>
        </a:p>
      </dsp:txBody>
      <dsp:txXfrm>
        <a:off x="1895522" y="4035048"/>
        <a:ext cx="1352491" cy="676245"/>
      </dsp:txXfrm>
    </dsp:sp>
    <dsp:sp modelId="{3C71BB83-51A8-4C8C-B6A4-9597A30CE466}">
      <dsp:nvSpPr>
        <dsp:cNvPr id="0" name=""/>
        <dsp:cNvSpPr/>
      </dsp:nvSpPr>
      <dsp:spPr>
        <a:xfrm>
          <a:off x="3248013" y="4362372"/>
          <a:ext cx="540996" cy="21599"/>
        </a:xfrm>
        <a:custGeom>
          <a:avLst/>
          <a:gdLst/>
          <a:ahLst/>
          <a:cxnLst/>
          <a:rect l="0" t="0" r="0" b="0"/>
          <a:pathLst>
            <a:path>
              <a:moveTo>
                <a:pt x="0" y="10799"/>
              </a:moveTo>
              <a:lnTo>
                <a:pt x="540996" y="10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504987" y="4359646"/>
        <a:ext cx="27049" cy="27049"/>
      </dsp:txXfrm>
    </dsp:sp>
    <dsp:sp modelId="{E0EA0A2C-829A-484D-9795-CEAB3669A99D}">
      <dsp:nvSpPr>
        <dsp:cNvPr id="0" name=""/>
        <dsp:cNvSpPr/>
      </dsp:nvSpPr>
      <dsp:spPr>
        <a:xfrm>
          <a:off x="3789010" y="4035048"/>
          <a:ext cx="1352491" cy="67624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/>
            <a:t>Flujo de caja</a:t>
          </a:r>
          <a:endParaRPr lang="es-MX" sz="1400" kern="1200" dirty="0"/>
        </a:p>
      </dsp:txBody>
      <dsp:txXfrm>
        <a:off x="3789010" y="4035048"/>
        <a:ext cx="1352491" cy="676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29/03/2017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29/03/2017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Análisis costo – beneficio en los proyectos de inversión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Licenciatura en Contaduría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Profesora: L.E. Wendy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Ivone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Ortega Núñez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Enero – Junio 2017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ANÁLISIS COSTO-BENEFICIO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El análisis costo – beneficio en los proyectos de inversión obliga a los lideres de proyecto a estimar los costos (cuantitativos) y a poner énfasis en los beneficios colaterales que se tendrán tanto a nivel de la propia empresa (cuantitativos) como sociedad y gobierno (cualitativos). 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costos de producción, administración, de venta y financieros. Beneficios monetarios y no monetarios.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85723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214282" y="500042"/>
          <a:ext cx="7286676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4 Imagen" descr="fondo0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715140" y="714356"/>
            <a:ext cx="2012111" cy="2293938"/>
          </a:xfrm>
          <a:prstGeom prst="rect">
            <a:avLst/>
          </a:prstGeom>
        </p:spPr>
      </p:pic>
      <p:pic>
        <p:nvPicPr>
          <p:cNvPr id="6" name="5 Imagen" descr="5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715140" y="3643314"/>
            <a:ext cx="2041508" cy="141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285720" y="0"/>
          <a:ext cx="5143536" cy="563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4 Imagen" descr="proyectos de inversion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857884" y="1285860"/>
            <a:ext cx="2869341" cy="3484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 proyecto público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smtClean="0"/>
              <a:t>Costos  para el nuevo aeropuerto de la Cd. de México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Inversión inicial de 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$ 169,000.00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mdp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Financiamiento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Flujo de caja de AICDM</a:t>
            </a:r>
          </a:p>
          <a:p>
            <a:pPr lvl="1"/>
            <a:r>
              <a:rPr lang="es-MX" dirty="0" smtClean="0">
                <a:latin typeface="Arial" pitchFamily="34" charset="0"/>
                <a:cs typeface="Arial" pitchFamily="34" charset="0"/>
              </a:rPr>
              <a:t>Emisión de deuda pública.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Imagen" descr="avion-maleta-mund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7950" y="1214422"/>
            <a:ext cx="2571768" cy="12150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 smtClean="0"/>
              <a:t>Beneficios </a:t>
            </a:r>
            <a:endParaRPr lang="es-MX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MX" dirty="0" smtClean="0"/>
              <a:t>Primera fase:</a:t>
            </a:r>
          </a:p>
          <a:p>
            <a:pPr lvl="1"/>
            <a:r>
              <a:rPr lang="es-MX" dirty="0" smtClean="0"/>
              <a:t>50 millones de pasajeros por año.</a:t>
            </a:r>
          </a:p>
          <a:p>
            <a:pPr lvl="1"/>
            <a:r>
              <a:rPr lang="es-MX" dirty="0" smtClean="0"/>
              <a:t>Por cada millón de pasajeros pueden generarse mil empleos directos y 5 mil indirectos.</a:t>
            </a:r>
          </a:p>
          <a:p>
            <a:pPr lvl="1"/>
            <a:r>
              <a:rPr lang="es-MX" dirty="0" smtClean="0"/>
              <a:t>Se emplearan 160 mil personas.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Ejemplo proyecto privado 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857224" y="1357298"/>
          <a:ext cx="4429156" cy="4103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204"/>
                <a:gridCol w="3250952"/>
              </a:tblGrid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Periodo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Flujo de caja</a:t>
                      </a:r>
                      <a:endParaRPr lang="es-MX" dirty="0"/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rgbClr val="C00000"/>
                          </a:solidFill>
                        </a:rPr>
                        <a:t>($70,000)</a:t>
                      </a:r>
                      <a:endParaRPr lang="es-MX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$11,000</a:t>
                      </a:r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$14,000</a:t>
                      </a:r>
                      <a:endParaRPr lang="es-MX" dirty="0"/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3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$18,000</a:t>
                      </a:r>
                      <a:endParaRPr lang="es-MX" dirty="0"/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$20,500</a:t>
                      </a:r>
                      <a:endParaRPr lang="es-MX" dirty="0"/>
                    </a:p>
                  </a:txBody>
                  <a:tcPr/>
                </a:tc>
              </a:tr>
              <a:tr h="433531">
                <a:tc>
                  <a:txBody>
                    <a:bodyPr/>
                    <a:lstStyle/>
                    <a:p>
                      <a:r>
                        <a:rPr lang="es-MX" dirty="0" smtClean="0"/>
                        <a:t>5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$19,800</a:t>
                      </a:r>
                      <a:endParaRPr lang="es-MX" dirty="0"/>
                    </a:p>
                  </a:txBody>
                  <a:tcPr/>
                </a:tc>
              </a:tr>
              <a:tr h="1068982">
                <a:tc>
                  <a:txBody>
                    <a:bodyPr/>
                    <a:lstStyle/>
                    <a:p>
                      <a:r>
                        <a:rPr lang="es-MX" dirty="0" smtClean="0"/>
                        <a:t>Relación costo</a:t>
                      </a:r>
                      <a:r>
                        <a:rPr lang="es-MX" baseline="0" dirty="0" smtClean="0"/>
                        <a:t> - beneficio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$83,300/$70,000 = 1.19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4 Imagen" descr="147967143042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43372" y="1857364"/>
            <a:ext cx="4622122" cy="252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Conclusiones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86254"/>
          </a:xfrm>
        </p:spPr>
        <p:txBody>
          <a:bodyPr>
            <a:normAutofit fontScale="92500" lnSpcReduction="10000"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La evaluación de proyectos mediante el uso del indicador de costo – beneficio es una herramienta para la toma de decisiones de aceptar o rechazar un proyecto de inversión, tomando en consideración los costos de manera cuantitativa y los beneficios cualitativos, transformándolos en cuantitativos, para elaborar dicha comparación y en suma tomar una decisión.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Agesti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(N.D.) Modelo para el análisis de los costos beneficio. Agencia de gobierno electrónico y sociedad de la información.</a:t>
            </a:r>
          </a:p>
          <a:p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Asuad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, N. (2014). La Ciudad de México, su región y la construcción y operación del nuevo aeropuerto de la Ciudad de México (NAICM) 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Baca, G.(2014); Evaluación de Proyectos Análisis del Riesgo, Edit. Mc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Graw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Hill</a:t>
            </a:r>
          </a:p>
          <a:p>
            <a:r>
              <a:rPr lang="es-MX" sz="2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mágenes extraídas de </a:t>
            </a: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441</Words>
  <Application>Microsoft Office PowerPoint</Application>
  <PresentationFormat>Presentación en pantalla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Análisis costo – beneficio en los proyectos de inversión</vt:lpstr>
      <vt:lpstr>ANÁLISIS COSTO-BENEFICIO</vt:lpstr>
      <vt:lpstr>Diapositiva 3</vt:lpstr>
      <vt:lpstr>Diapositiva 4</vt:lpstr>
      <vt:lpstr>Diapositiva 5</vt:lpstr>
      <vt:lpstr>Ejemplo proyecto público</vt:lpstr>
      <vt:lpstr>Ejemplo proyecto privado </vt:lpstr>
      <vt:lpstr>Conclusiones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51</cp:revision>
  <dcterms:created xsi:type="dcterms:W3CDTF">2012-12-04T21:22:09Z</dcterms:created>
  <dcterms:modified xsi:type="dcterms:W3CDTF">2017-03-29T13:32:26Z</dcterms:modified>
</cp:coreProperties>
</file>