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  <p:sldMasterId id="2147483707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6" autoAdjust="0"/>
    <p:restoredTop sz="94660"/>
  </p:normalViewPr>
  <p:slideViewPr>
    <p:cSldViewPr snapToGrid="0">
      <p:cViewPr>
        <p:scale>
          <a:sx n="121" d="100"/>
          <a:sy n="121" d="100"/>
        </p:scale>
        <p:origin x="-12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BB643A-6069-4700-90DF-94339BD2ABA9}" type="doc">
      <dgm:prSet loTypeId="urn:microsoft.com/office/officeart/2005/8/layout/radial1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2C51F0D8-E9FA-49F3-B979-31B8E3302BEA}">
      <dgm:prSet phldrT="[Texto]" custT="1"/>
      <dgm:spPr/>
      <dgm:t>
        <a:bodyPr/>
        <a:lstStyle/>
        <a:p>
          <a:pPr algn="ctr"/>
          <a:r>
            <a:rPr lang="es-MX" sz="3600" dirty="0" smtClean="0">
              <a:latin typeface="Arial" panose="020B0604020202020204" pitchFamily="34" charset="0"/>
              <a:cs typeface="Arial" panose="020B0604020202020204" pitchFamily="34" charset="0"/>
            </a:rPr>
            <a:t>Alcance</a:t>
          </a:r>
          <a:endParaRPr lang="es-MX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B079CA-19E9-49A1-9427-40339E4CFFD9}" type="parTrans" cxnId="{7153FDE6-13C1-4EBF-BA7E-513DF9B060D0}">
      <dgm:prSet/>
      <dgm:spPr/>
      <dgm:t>
        <a:bodyPr/>
        <a:lstStyle/>
        <a:p>
          <a:endParaRPr lang="es-MX"/>
        </a:p>
      </dgm:t>
    </dgm:pt>
    <dgm:pt modelId="{E0B13B2B-2341-4333-9E57-966306B9520A}" type="sibTrans" cxnId="{7153FDE6-13C1-4EBF-BA7E-513DF9B060D0}">
      <dgm:prSet/>
      <dgm:spPr/>
      <dgm:t>
        <a:bodyPr/>
        <a:lstStyle/>
        <a:p>
          <a:endParaRPr lang="es-MX"/>
        </a:p>
      </dgm:t>
    </dgm:pt>
    <dgm:pt modelId="{A1386A2C-1112-4914-87E7-DE3C0789B1BF}">
      <dgm:prSet phldrT="[Texto]" custT="1"/>
      <dgm:spPr/>
      <dgm:t>
        <a:bodyPr/>
        <a:lstStyle/>
        <a:p>
          <a:pPr algn="ctr"/>
          <a:r>
            <a:rPr lang="es-MX" sz="2800" dirty="0" smtClean="0">
              <a:latin typeface="Arial" panose="020B0604020202020204" pitchFamily="34" charset="0"/>
              <a:cs typeface="Arial" panose="020B0604020202020204" pitchFamily="34" charset="0"/>
            </a:rPr>
            <a:t>Ilimitado</a:t>
          </a:r>
          <a:endParaRPr lang="es-MX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28FDAB-58D6-409C-B4C5-29BBD7F4E21D}" type="parTrans" cxnId="{D1DF0C1D-8B59-4F99-9A0E-AD04CAA2CA0D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>
        <a:ln w="76200"/>
      </dgm:spPr>
      <dgm:t>
        <a:bodyPr/>
        <a:lstStyle/>
        <a:p>
          <a:endParaRPr lang="es-MX"/>
        </a:p>
      </dgm:t>
    </dgm:pt>
    <dgm:pt modelId="{8DEC97F7-B64A-4091-A71F-FCEA1E212126}" type="sibTrans" cxnId="{D1DF0C1D-8B59-4F99-9A0E-AD04CAA2CA0D}">
      <dgm:prSet/>
      <dgm:spPr/>
      <dgm:t>
        <a:bodyPr/>
        <a:lstStyle/>
        <a:p>
          <a:endParaRPr lang="es-MX"/>
        </a:p>
      </dgm:t>
    </dgm:pt>
    <dgm:pt modelId="{9F7E63FC-85DA-4DD4-8783-CDC582754954}">
      <dgm:prSet phldrT="[Texto]" custT="1"/>
      <dgm:spPr/>
      <dgm:t>
        <a:bodyPr/>
        <a:lstStyle/>
        <a:p>
          <a:pPr algn="ctr"/>
          <a:r>
            <a:rPr lang="es-MX" sz="2800" dirty="0" smtClean="0">
              <a:latin typeface="Arial" panose="020B0604020202020204" pitchFamily="34" charset="0"/>
              <a:cs typeface="Arial" panose="020B0604020202020204" pitchFamily="34" charset="0"/>
            </a:rPr>
            <a:t>Todas las áreas </a:t>
          </a:r>
          <a:endParaRPr lang="es-MX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D0CB28-4799-45D0-AEC5-C0F006377B5A}" type="parTrans" cxnId="{A383A4E6-9BBE-4BF5-8842-9B28147A870A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>
        <a:ln w="76200"/>
      </dgm:spPr>
      <dgm:t>
        <a:bodyPr/>
        <a:lstStyle/>
        <a:p>
          <a:endParaRPr lang="es-MX"/>
        </a:p>
      </dgm:t>
    </dgm:pt>
    <dgm:pt modelId="{F5D498C7-9D72-47E0-8BB6-8B77CA0E72C3}" type="sibTrans" cxnId="{A383A4E6-9BBE-4BF5-8842-9B28147A870A}">
      <dgm:prSet/>
      <dgm:spPr/>
      <dgm:t>
        <a:bodyPr/>
        <a:lstStyle/>
        <a:p>
          <a:endParaRPr lang="es-MX"/>
        </a:p>
      </dgm:t>
    </dgm:pt>
    <dgm:pt modelId="{BB710B27-3535-4FF0-93BC-A940019F15A9}">
      <dgm:prSet phldrT="[Texto]" custT="1"/>
      <dgm:spPr/>
      <dgm:t>
        <a:bodyPr/>
        <a:lstStyle/>
        <a:p>
          <a:pPr algn="ctr"/>
          <a:r>
            <a:rPr lang="es-MX" sz="2400" dirty="0" smtClean="0">
              <a:latin typeface="Arial" panose="020B0604020202020204" pitchFamily="34" charset="0"/>
              <a:cs typeface="Arial" panose="020B0604020202020204" pitchFamily="34" charset="0"/>
            </a:rPr>
            <a:t>Trabajo </a:t>
          </a:r>
          <a:r>
            <a:rPr lang="es-MX" sz="2000" dirty="0" smtClean="0">
              <a:latin typeface="Arial" panose="020B0604020202020204" pitchFamily="34" charset="0"/>
              <a:cs typeface="Arial" panose="020B0604020202020204" pitchFamily="34" charset="0"/>
            </a:rPr>
            <a:t>interdisciplinario</a:t>
          </a:r>
          <a:endParaRPr lang="es-MX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82B256-88AC-43EE-B383-2F44489DF025}" type="parTrans" cxnId="{64BD5506-1F54-451B-8E96-EFB8A385D7CA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>
        <a:ln w="76200"/>
      </dgm:spPr>
      <dgm:t>
        <a:bodyPr/>
        <a:lstStyle/>
        <a:p>
          <a:endParaRPr lang="es-MX"/>
        </a:p>
      </dgm:t>
    </dgm:pt>
    <dgm:pt modelId="{DB2590EB-1C25-4F68-B0BF-AC05E382C49D}" type="sibTrans" cxnId="{64BD5506-1F54-451B-8E96-EFB8A385D7CA}">
      <dgm:prSet/>
      <dgm:spPr/>
      <dgm:t>
        <a:bodyPr/>
        <a:lstStyle/>
        <a:p>
          <a:endParaRPr lang="es-MX"/>
        </a:p>
      </dgm:t>
    </dgm:pt>
    <dgm:pt modelId="{6175C165-02A7-409E-B6CE-86CE3E97D433}">
      <dgm:prSet phldrT="[Texto]" custT="1"/>
      <dgm:spPr/>
      <dgm:t>
        <a:bodyPr/>
        <a:lstStyle/>
        <a:p>
          <a:pPr algn="ctr"/>
          <a:r>
            <a:rPr lang="es-MX" sz="2800" dirty="0" smtClean="0">
              <a:latin typeface="Arial" panose="020B0604020202020204" pitchFamily="34" charset="0"/>
              <a:cs typeface="Arial" panose="020B0604020202020204" pitchFamily="34" charset="0"/>
            </a:rPr>
            <a:t>Nivel de apoyo</a:t>
          </a:r>
          <a:endParaRPr lang="es-MX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043756-2D52-4ADD-8971-D9F5560D7359}" type="parTrans" cxnId="{6CEC8AAF-8F2A-452D-9B37-D77A565475C7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>
        <a:ln w="76200"/>
      </dgm:spPr>
      <dgm:t>
        <a:bodyPr/>
        <a:lstStyle/>
        <a:p>
          <a:endParaRPr lang="es-MX"/>
        </a:p>
      </dgm:t>
    </dgm:pt>
    <dgm:pt modelId="{2271A214-DBF6-46A4-A1BF-8237B6A0770F}" type="sibTrans" cxnId="{6CEC8AAF-8F2A-452D-9B37-D77A565475C7}">
      <dgm:prSet/>
      <dgm:spPr/>
      <dgm:t>
        <a:bodyPr/>
        <a:lstStyle/>
        <a:p>
          <a:endParaRPr lang="es-MX"/>
        </a:p>
      </dgm:t>
    </dgm:pt>
    <dgm:pt modelId="{B37656E4-86E7-4C6A-9AE4-4E8E89BD876D}" type="pres">
      <dgm:prSet presAssocID="{F6BB643A-6069-4700-90DF-94339BD2ABA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492843F-E65B-4982-A60C-C1B0CE8658D3}" type="pres">
      <dgm:prSet presAssocID="{2C51F0D8-E9FA-49F3-B979-31B8E3302BEA}" presName="centerShape" presStyleLbl="node0" presStyleIdx="0" presStyleCnt="1" custScaleX="162133" custScaleY="114285" custLinFactNeighborX="-254" custLinFactNeighborY="373"/>
      <dgm:spPr/>
      <dgm:t>
        <a:bodyPr/>
        <a:lstStyle/>
        <a:p>
          <a:endParaRPr lang="es-MX"/>
        </a:p>
      </dgm:t>
    </dgm:pt>
    <dgm:pt modelId="{C2F1FC3A-4A7C-47B8-84A3-10862BC9A43C}" type="pres">
      <dgm:prSet presAssocID="{B428FDAB-58D6-409C-B4C5-29BBD7F4E21D}" presName="Name9" presStyleLbl="parChTrans1D2" presStyleIdx="0" presStyleCnt="4"/>
      <dgm:spPr/>
      <dgm:t>
        <a:bodyPr/>
        <a:lstStyle/>
        <a:p>
          <a:endParaRPr lang="es-MX"/>
        </a:p>
      </dgm:t>
    </dgm:pt>
    <dgm:pt modelId="{6A30AC1A-EC64-4B9E-8792-34CBF19295A9}" type="pres">
      <dgm:prSet presAssocID="{B428FDAB-58D6-409C-B4C5-29BBD7F4E21D}" presName="connTx" presStyleLbl="parChTrans1D2" presStyleIdx="0" presStyleCnt="4"/>
      <dgm:spPr/>
      <dgm:t>
        <a:bodyPr/>
        <a:lstStyle/>
        <a:p>
          <a:endParaRPr lang="es-MX"/>
        </a:p>
      </dgm:t>
    </dgm:pt>
    <dgm:pt modelId="{5F8AFD7B-A0E5-4A16-A4E5-55D30D9132F7}" type="pres">
      <dgm:prSet presAssocID="{A1386A2C-1112-4914-87E7-DE3C0789B1BF}" presName="node" presStyleLbl="node1" presStyleIdx="0" presStyleCnt="4" custScaleX="145034" custScaleY="11224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49786C7-8EE6-4525-9A2A-BE275AB94486}" type="pres">
      <dgm:prSet presAssocID="{83D0CB28-4799-45D0-AEC5-C0F006377B5A}" presName="Name9" presStyleLbl="parChTrans1D2" presStyleIdx="1" presStyleCnt="4"/>
      <dgm:spPr/>
      <dgm:t>
        <a:bodyPr/>
        <a:lstStyle/>
        <a:p>
          <a:endParaRPr lang="es-MX"/>
        </a:p>
      </dgm:t>
    </dgm:pt>
    <dgm:pt modelId="{D3D2E2F8-F67C-468F-8729-73A432AB190C}" type="pres">
      <dgm:prSet presAssocID="{83D0CB28-4799-45D0-AEC5-C0F006377B5A}" presName="connTx" presStyleLbl="parChTrans1D2" presStyleIdx="1" presStyleCnt="4"/>
      <dgm:spPr/>
      <dgm:t>
        <a:bodyPr/>
        <a:lstStyle/>
        <a:p>
          <a:endParaRPr lang="es-MX"/>
        </a:p>
      </dgm:t>
    </dgm:pt>
    <dgm:pt modelId="{3E445FF1-F868-4420-92B9-9E14F234E05C}" type="pres">
      <dgm:prSet presAssocID="{9F7E63FC-85DA-4DD4-8783-CDC582754954}" presName="node" presStyleLbl="node1" presStyleIdx="1" presStyleCnt="4" custScaleX="165711" custScaleY="103489" custRadScaleRad="135082" custRadScaleInc="287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0191FB-9D60-41DB-977E-DE267031193B}" type="pres">
      <dgm:prSet presAssocID="{CC043756-2D52-4ADD-8971-D9F5560D7359}" presName="Name9" presStyleLbl="parChTrans1D2" presStyleIdx="2" presStyleCnt="4"/>
      <dgm:spPr/>
      <dgm:t>
        <a:bodyPr/>
        <a:lstStyle/>
        <a:p>
          <a:endParaRPr lang="es-MX"/>
        </a:p>
      </dgm:t>
    </dgm:pt>
    <dgm:pt modelId="{78DD2EB0-239B-4ECB-9A5D-F72A56640E9D}" type="pres">
      <dgm:prSet presAssocID="{CC043756-2D52-4ADD-8971-D9F5560D7359}" presName="connTx" presStyleLbl="parChTrans1D2" presStyleIdx="2" presStyleCnt="4"/>
      <dgm:spPr/>
      <dgm:t>
        <a:bodyPr/>
        <a:lstStyle/>
        <a:p>
          <a:endParaRPr lang="es-MX"/>
        </a:p>
      </dgm:t>
    </dgm:pt>
    <dgm:pt modelId="{C4DC6A36-E609-4827-844D-6664097D5A86}" type="pres">
      <dgm:prSet presAssocID="{6175C165-02A7-409E-B6CE-86CE3E97D433}" presName="node" presStyleLbl="node1" presStyleIdx="2" presStyleCnt="4" custScaleX="147804" custScaleY="104492" custRadScaleRad="99214" custRadScaleInc="40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B555C2-897D-43DA-8323-04D5BEA5E8C2}" type="pres">
      <dgm:prSet presAssocID="{CC82B256-88AC-43EE-B383-2F44489DF025}" presName="Name9" presStyleLbl="parChTrans1D2" presStyleIdx="3" presStyleCnt="4"/>
      <dgm:spPr/>
      <dgm:t>
        <a:bodyPr/>
        <a:lstStyle/>
        <a:p>
          <a:endParaRPr lang="es-MX"/>
        </a:p>
      </dgm:t>
    </dgm:pt>
    <dgm:pt modelId="{527891FA-DC3F-428C-9A0B-7F65634F3E6C}" type="pres">
      <dgm:prSet presAssocID="{CC82B256-88AC-43EE-B383-2F44489DF025}" presName="connTx" presStyleLbl="parChTrans1D2" presStyleIdx="3" presStyleCnt="4"/>
      <dgm:spPr/>
      <dgm:t>
        <a:bodyPr/>
        <a:lstStyle/>
        <a:p>
          <a:endParaRPr lang="es-MX"/>
        </a:p>
      </dgm:t>
    </dgm:pt>
    <dgm:pt modelId="{75551426-D0B8-46C1-9EF9-FC4AF32D2469}" type="pres">
      <dgm:prSet presAssocID="{BB710B27-3535-4FF0-93BC-A940019F15A9}" presName="node" presStyleLbl="node1" presStyleIdx="3" presStyleCnt="4" custScaleX="179654" custScaleY="144433" custRadScaleRad="159497" custRadScaleInc="-153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F0B650A-F73B-484D-8B67-DF7846B6E010}" type="presOf" srcId="{83D0CB28-4799-45D0-AEC5-C0F006377B5A}" destId="{D3D2E2F8-F67C-468F-8729-73A432AB190C}" srcOrd="1" destOrd="0" presId="urn:microsoft.com/office/officeart/2005/8/layout/radial1"/>
    <dgm:cxn modelId="{F9C0877C-5C19-4962-BC5D-96B22D90F6FE}" type="presOf" srcId="{CC043756-2D52-4ADD-8971-D9F5560D7359}" destId="{78DD2EB0-239B-4ECB-9A5D-F72A56640E9D}" srcOrd="1" destOrd="0" presId="urn:microsoft.com/office/officeart/2005/8/layout/radial1"/>
    <dgm:cxn modelId="{64BD5506-1F54-451B-8E96-EFB8A385D7CA}" srcId="{2C51F0D8-E9FA-49F3-B979-31B8E3302BEA}" destId="{BB710B27-3535-4FF0-93BC-A940019F15A9}" srcOrd="3" destOrd="0" parTransId="{CC82B256-88AC-43EE-B383-2F44489DF025}" sibTransId="{DB2590EB-1C25-4F68-B0BF-AC05E382C49D}"/>
    <dgm:cxn modelId="{B009C68E-7235-4FBE-BC5F-9CCD49D509F5}" type="presOf" srcId="{CC82B256-88AC-43EE-B383-2F44489DF025}" destId="{527891FA-DC3F-428C-9A0B-7F65634F3E6C}" srcOrd="1" destOrd="0" presId="urn:microsoft.com/office/officeart/2005/8/layout/radial1"/>
    <dgm:cxn modelId="{3FE23612-5560-466C-BADE-4F34BF0C48FF}" type="presOf" srcId="{F6BB643A-6069-4700-90DF-94339BD2ABA9}" destId="{B37656E4-86E7-4C6A-9AE4-4E8E89BD876D}" srcOrd="0" destOrd="0" presId="urn:microsoft.com/office/officeart/2005/8/layout/radial1"/>
    <dgm:cxn modelId="{7153FDE6-13C1-4EBF-BA7E-513DF9B060D0}" srcId="{F6BB643A-6069-4700-90DF-94339BD2ABA9}" destId="{2C51F0D8-E9FA-49F3-B979-31B8E3302BEA}" srcOrd="0" destOrd="0" parTransId="{BCB079CA-19E9-49A1-9427-40339E4CFFD9}" sibTransId="{E0B13B2B-2341-4333-9E57-966306B9520A}"/>
    <dgm:cxn modelId="{05A33111-5189-4388-8A9A-312B810BA37E}" type="presOf" srcId="{83D0CB28-4799-45D0-AEC5-C0F006377B5A}" destId="{D49786C7-8EE6-4525-9A2A-BE275AB94486}" srcOrd="0" destOrd="0" presId="urn:microsoft.com/office/officeart/2005/8/layout/radial1"/>
    <dgm:cxn modelId="{70C5E294-DBFF-4550-9D50-B7CE0A9FE217}" type="presOf" srcId="{B428FDAB-58D6-409C-B4C5-29BBD7F4E21D}" destId="{C2F1FC3A-4A7C-47B8-84A3-10862BC9A43C}" srcOrd="0" destOrd="0" presId="urn:microsoft.com/office/officeart/2005/8/layout/radial1"/>
    <dgm:cxn modelId="{B6137075-3819-4199-9815-857388DF5B02}" type="presOf" srcId="{CC043756-2D52-4ADD-8971-D9F5560D7359}" destId="{3C0191FB-9D60-41DB-977E-DE267031193B}" srcOrd="0" destOrd="0" presId="urn:microsoft.com/office/officeart/2005/8/layout/radial1"/>
    <dgm:cxn modelId="{C14979B3-2D9E-4720-8738-7333449EA28C}" type="presOf" srcId="{BB710B27-3535-4FF0-93BC-A940019F15A9}" destId="{75551426-D0B8-46C1-9EF9-FC4AF32D2469}" srcOrd="0" destOrd="0" presId="urn:microsoft.com/office/officeart/2005/8/layout/radial1"/>
    <dgm:cxn modelId="{6CEC8AAF-8F2A-452D-9B37-D77A565475C7}" srcId="{2C51F0D8-E9FA-49F3-B979-31B8E3302BEA}" destId="{6175C165-02A7-409E-B6CE-86CE3E97D433}" srcOrd="2" destOrd="0" parTransId="{CC043756-2D52-4ADD-8971-D9F5560D7359}" sibTransId="{2271A214-DBF6-46A4-A1BF-8237B6A0770F}"/>
    <dgm:cxn modelId="{A383A4E6-9BBE-4BF5-8842-9B28147A870A}" srcId="{2C51F0D8-E9FA-49F3-B979-31B8E3302BEA}" destId="{9F7E63FC-85DA-4DD4-8783-CDC582754954}" srcOrd="1" destOrd="0" parTransId="{83D0CB28-4799-45D0-AEC5-C0F006377B5A}" sibTransId="{F5D498C7-9D72-47E0-8BB6-8B77CA0E72C3}"/>
    <dgm:cxn modelId="{3B484B65-88FA-4A3E-8549-964F6A9F8B8B}" type="presOf" srcId="{CC82B256-88AC-43EE-B383-2F44489DF025}" destId="{3CB555C2-897D-43DA-8323-04D5BEA5E8C2}" srcOrd="0" destOrd="0" presId="urn:microsoft.com/office/officeart/2005/8/layout/radial1"/>
    <dgm:cxn modelId="{954D03E5-D976-41C2-BB69-1D9D31810076}" type="presOf" srcId="{6175C165-02A7-409E-B6CE-86CE3E97D433}" destId="{C4DC6A36-E609-4827-844D-6664097D5A86}" srcOrd="0" destOrd="0" presId="urn:microsoft.com/office/officeart/2005/8/layout/radial1"/>
    <dgm:cxn modelId="{0F97FA2B-3760-4D5A-B0F0-09269CC0ED11}" type="presOf" srcId="{A1386A2C-1112-4914-87E7-DE3C0789B1BF}" destId="{5F8AFD7B-A0E5-4A16-A4E5-55D30D9132F7}" srcOrd="0" destOrd="0" presId="urn:microsoft.com/office/officeart/2005/8/layout/radial1"/>
    <dgm:cxn modelId="{C8344183-1BCB-4E5F-8438-5C1D9B76AF01}" type="presOf" srcId="{2C51F0D8-E9FA-49F3-B979-31B8E3302BEA}" destId="{D492843F-E65B-4982-A60C-C1B0CE8658D3}" srcOrd="0" destOrd="0" presId="urn:microsoft.com/office/officeart/2005/8/layout/radial1"/>
    <dgm:cxn modelId="{5BC3B760-C728-4165-AFBD-A75576290D75}" type="presOf" srcId="{9F7E63FC-85DA-4DD4-8783-CDC582754954}" destId="{3E445FF1-F868-4420-92B9-9E14F234E05C}" srcOrd="0" destOrd="0" presId="urn:microsoft.com/office/officeart/2005/8/layout/radial1"/>
    <dgm:cxn modelId="{D1DF0C1D-8B59-4F99-9A0E-AD04CAA2CA0D}" srcId="{2C51F0D8-E9FA-49F3-B979-31B8E3302BEA}" destId="{A1386A2C-1112-4914-87E7-DE3C0789B1BF}" srcOrd="0" destOrd="0" parTransId="{B428FDAB-58D6-409C-B4C5-29BBD7F4E21D}" sibTransId="{8DEC97F7-B64A-4091-A71F-FCEA1E212126}"/>
    <dgm:cxn modelId="{142AC4D3-45B5-44BB-B83A-2AB67FAAE384}" type="presOf" srcId="{B428FDAB-58D6-409C-B4C5-29BBD7F4E21D}" destId="{6A30AC1A-EC64-4B9E-8792-34CBF19295A9}" srcOrd="1" destOrd="0" presId="urn:microsoft.com/office/officeart/2005/8/layout/radial1"/>
    <dgm:cxn modelId="{05B71DB9-4956-4841-962C-F04EF7B00743}" type="presParOf" srcId="{B37656E4-86E7-4C6A-9AE4-4E8E89BD876D}" destId="{D492843F-E65B-4982-A60C-C1B0CE8658D3}" srcOrd="0" destOrd="0" presId="urn:microsoft.com/office/officeart/2005/8/layout/radial1"/>
    <dgm:cxn modelId="{5698FDD1-BC6C-45AD-9E3B-5E1250D0EE4D}" type="presParOf" srcId="{B37656E4-86E7-4C6A-9AE4-4E8E89BD876D}" destId="{C2F1FC3A-4A7C-47B8-84A3-10862BC9A43C}" srcOrd="1" destOrd="0" presId="urn:microsoft.com/office/officeart/2005/8/layout/radial1"/>
    <dgm:cxn modelId="{07197D6D-8D49-431C-A567-7B30125B67EE}" type="presParOf" srcId="{C2F1FC3A-4A7C-47B8-84A3-10862BC9A43C}" destId="{6A30AC1A-EC64-4B9E-8792-34CBF19295A9}" srcOrd="0" destOrd="0" presId="urn:microsoft.com/office/officeart/2005/8/layout/radial1"/>
    <dgm:cxn modelId="{2329DB80-F244-4CC7-B034-FDE2D4EE64DF}" type="presParOf" srcId="{B37656E4-86E7-4C6A-9AE4-4E8E89BD876D}" destId="{5F8AFD7B-A0E5-4A16-A4E5-55D30D9132F7}" srcOrd="2" destOrd="0" presId="urn:microsoft.com/office/officeart/2005/8/layout/radial1"/>
    <dgm:cxn modelId="{CF55EDDA-3877-474A-B176-A658D36962FA}" type="presParOf" srcId="{B37656E4-86E7-4C6A-9AE4-4E8E89BD876D}" destId="{D49786C7-8EE6-4525-9A2A-BE275AB94486}" srcOrd="3" destOrd="0" presId="urn:microsoft.com/office/officeart/2005/8/layout/radial1"/>
    <dgm:cxn modelId="{D4916877-0F1E-4B7E-846A-9E0EAE7F2290}" type="presParOf" srcId="{D49786C7-8EE6-4525-9A2A-BE275AB94486}" destId="{D3D2E2F8-F67C-468F-8729-73A432AB190C}" srcOrd="0" destOrd="0" presId="urn:microsoft.com/office/officeart/2005/8/layout/radial1"/>
    <dgm:cxn modelId="{1F72A64A-EE2B-4A3C-8A0D-D4D8EC9C4F28}" type="presParOf" srcId="{B37656E4-86E7-4C6A-9AE4-4E8E89BD876D}" destId="{3E445FF1-F868-4420-92B9-9E14F234E05C}" srcOrd="4" destOrd="0" presId="urn:microsoft.com/office/officeart/2005/8/layout/radial1"/>
    <dgm:cxn modelId="{7FC346B4-F195-4C52-A2A3-44B43C45D4F9}" type="presParOf" srcId="{B37656E4-86E7-4C6A-9AE4-4E8E89BD876D}" destId="{3C0191FB-9D60-41DB-977E-DE267031193B}" srcOrd="5" destOrd="0" presId="urn:microsoft.com/office/officeart/2005/8/layout/radial1"/>
    <dgm:cxn modelId="{359BEA84-99B3-4CC5-B207-2D87F08DC19F}" type="presParOf" srcId="{3C0191FB-9D60-41DB-977E-DE267031193B}" destId="{78DD2EB0-239B-4ECB-9A5D-F72A56640E9D}" srcOrd="0" destOrd="0" presId="urn:microsoft.com/office/officeart/2005/8/layout/radial1"/>
    <dgm:cxn modelId="{4D30355B-E332-4C96-AEF7-CB9C362F1EBF}" type="presParOf" srcId="{B37656E4-86E7-4C6A-9AE4-4E8E89BD876D}" destId="{C4DC6A36-E609-4827-844D-6664097D5A86}" srcOrd="6" destOrd="0" presId="urn:microsoft.com/office/officeart/2005/8/layout/radial1"/>
    <dgm:cxn modelId="{32A7C759-95C0-443F-B853-B6E408A3D8AA}" type="presParOf" srcId="{B37656E4-86E7-4C6A-9AE4-4E8E89BD876D}" destId="{3CB555C2-897D-43DA-8323-04D5BEA5E8C2}" srcOrd="7" destOrd="0" presId="urn:microsoft.com/office/officeart/2005/8/layout/radial1"/>
    <dgm:cxn modelId="{396823CA-CB2E-4FBE-B547-6366AFF42E8E}" type="presParOf" srcId="{3CB555C2-897D-43DA-8323-04D5BEA5E8C2}" destId="{527891FA-DC3F-428C-9A0B-7F65634F3E6C}" srcOrd="0" destOrd="0" presId="urn:microsoft.com/office/officeart/2005/8/layout/radial1"/>
    <dgm:cxn modelId="{02087B7B-FCD3-4527-A6A9-D26C60AC0C48}" type="presParOf" srcId="{B37656E4-86E7-4C6A-9AE4-4E8E89BD876D}" destId="{75551426-D0B8-46C1-9EF9-FC4AF32D2469}" srcOrd="8" destOrd="0" presId="urn:microsoft.com/office/officeart/2005/8/layout/radial1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D85E9EF-E586-4C6E-881B-5594BFFE29A6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</dgm:pt>
    <dgm:pt modelId="{6100519B-09D0-43A9-89F2-D5683A813C2F}">
      <dgm:prSet phldrT="[Texto]"/>
      <dgm:spPr/>
      <dgm:t>
        <a:bodyPr/>
        <a:lstStyle/>
        <a:p>
          <a:r>
            <a:rPr lang="es-MX" b="1" i="1" dirty="0" smtClean="0">
              <a:latin typeface="Arial" panose="020B0604020202020204" pitchFamily="34" charset="0"/>
              <a:cs typeface="Arial" panose="020B0604020202020204" pitchFamily="34" charset="0"/>
            </a:rPr>
            <a:t>Comunicación de los resultados de Auditoria Operacional</a:t>
          </a:r>
          <a:endParaRPr lang="es-MX" b="1" i="1" dirty="0"/>
        </a:p>
      </dgm:t>
    </dgm:pt>
    <dgm:pt modelId="{E6A7156B-3F8B-4583-8239-4569A55F2A78}" type="parTrans" cxnId="{ABCAEA80-72F2-4C0A-8103-A53295041728}">
      <dgm:prSet/>
      <dgm:spPr/>
      <dgm:t>
        <a:bodyPr/>
        <a:lstStyle/>
        <a:p>
          <a:endParaRPr lang="es-MX"/>
        </a:p>
      </dgm:t>
    </dgm:pt>
    <dgm:pt modelId="{B2E08D2F-62D8-4720-909E-4342FC4DCC31}" type="sibTrans" cxnId="{ABCAEA80-72F2-4C0A-8103-A53295041728}">
      <dgm:prSet/>
      <dgm:spPr/>
      <dgm:t>
        <a:bodyPr/>
        <a:lstStyle/>
        <a:p>
          <a:endParaRPr lang="es-MX"/>
        </a:p>
      </dgm:t>
    </dgm:pt>
    <dgm:pt modelId="{BADD8F6C-3A11-4B53-B1B3-D301FAB69005}">
      <dgm:prSet phldrT="[Texto]" custT="1"/>
      <dgm:spPr/>
      <dgm:t>
        <a:bodyPr/>
        <a:lstStyle/>
        <a:p>
          <a:r>
            <a:rPr lang="es-MX" sz="2000" dirty="0" smtClean="0">
              <a:latin typeface="Arial" panose="020B0604020202020204" pitchFamily="34" charset="0"/>
              <a:cs typeface="Arial" panose="020B0604020202020204" pitchFamily="34" charset="0"/>
            </a:rPr>
            <a:t>Concentra los comentarios, conclusiones y recomendaciones;</a:t>
          </a:r>
          <a:endParaRPr lang="es-MX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FAC51A-CCF6-4353-9EA2-301CF2453F90}" type="parTrans" cxnId="{F9448911-ED68-4D2A-A5D3-206D0C597324}">
      <dgm:prSet/>
      <dgm:spPr/>
      <dgm:t>
        <a:bodyPr/>
        <a:lstStyle/>
        <a:p>
          <a:endParaRPr lang="es-MX"/>
        </a:p>
      </dgm:t>
    </dgm:pt>
    <dgm:pt modelId="{6DD4C5AB-71BC-4203-8B58-DC7C2743F8AA}" type="sibTrans" cxnId="{F9448911-ED68-4D2A-A5D3-206D0C597324}">
      <dgm:prSet/>
      <dgm:spPr/>
      <dgm:t>
        <a:bodyPr/>
        <a:lstStyle/>
        <a:p>
          <a:endParaRPr lang="es-MX"/>
        </a:p>
      </dgm:t>
    </dgm:pt>
    <dgm:pt modelId="{8C624E93-2F61-488B-B72F-39F34D9AF833}">
      <dgm:prSet phldrT="[Texto]" custT="1"/>
      <dgm:spPr/>
      <dgm:t>
        <a:bodyPr/>
        <a:lstStyle/>
        <a:p>
          <a:r>
            <a:rPr lang="es-MX" sz="2000" b="1" dirty="0" smtClean="0">
              <a:latin typeface="Arial" panose="020B0604020202020204" pitchFamily="34" charset="0"/>
              <a:cs typeface="Arial" panose="020B0604020202020204" pitchFamily="34" charset="0"/>
            </a:rPr>
            <a:t>Hallazgos de la Auditoria</a:t>
          </a:r>
          <a:endParaRPr lang="es-MX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FB13D9-61D2-44BE-8318-AD290DD1917F}" type="sibTrans" cxnId="{141086D0-4C8F-4C6E-BE25-E13EDF53DC36}">
      <dgm:prSet/>
      <dgm:spPr/>
      <dgm:t>
        <a:bodyPr/>
        <a:lstStyle/>
        <a:p>
          <a:endParaRPr lang="es-MX"/>
        </a:p>
      </dgm:t>
    </dgm:pt>
    <dgm:pt modelId="{F367A2AD-86CB-406F-858E-2A3F0DFC2566}" type="parTrans" cxnId="{141086D0-4C8F-4C6E-BE25-E13EDF53DC36}">
      <dgm:prSet/>
      <dgm:spPr/>
      <dgm:t>
        <a:bodyPr/>
        <a:lstStyle/>
        <a:p>
          <a:endParaRPr lang="es-MX"/>
        </a:p>
      </dgm:t>
    </dgm:pt>
    <dgm:pt modelId="{FCC15876-044D-4E6E-9042-95485BF1D60F}" type="pres">
      <dgm:prSet presAssocID="{3D85E9EF-E586-4C6E-881B-5594BFFE29A6}" presName="Name0" presStyleCnt="0">
        <dgm:presLayoutVars>
          <dgm:dir/>
          <dgm:animLvl val="lvl"/>
          <dgm:resizeHandles val="exact"/>
        </dgm:presLayoutVars>
      </dgm:prSet>
      <dgm:spPr/>
    </dgm:pt>
    <dgm:pt modelId="{AE77DE07-10D2-497F-A4C7-E412AE146F54}" type="pres">
      <dgm:prSet presAssocID="{6100519B-09D0-43A9-89F2-D5683A813C2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1B4E12-AECA-487A-B944-C119EA9FD354}" type="pres">
      <dgm:prSet presAssocID="{B2E08D2F-62D8-4720-909E-4342FC4DCC31}" presName="parTxOnlySpace" presStyleCnt="0"/>
      <dgm:spPr/>
    </dgm:pt>
    <dgm:pt modelId="{3CAF7686-9297-4653-8CB7-50398F478484}" type="pres">
      <dgm:prSet presAssocID="{BADD8F6C-3A11-4B53-B1B3-D301FAB6900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354053-7F0C-40EE-B11B-00891B93214C}" type="pres">
      <dgm:prSet presAssocID="{6DD4C5AB-71BC-4203-8B58-DC7C2743F8AA}" presName="parTxOnlySpace" presStyleCnt="0"/>
      <dgm:spPr/>
    </dgm:pt>
    <dgm:pt modelId="{BC8272ED-D57C-4308-8FA9-AA9F59E5CA2B}" type="pres">
      <dgm:prSet presAssocID="{8C624E93-2F61-488B-B72F-39F34D9AF833}" presName="parTxOnly" presStyleLbl="node1" presStyleIdx="2" presStyleCnt="3" custLinFactNeighborX="3526" custLinFactNeighborY="-26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BCAEA80-72F2-4C0A-8103-A53295041728}" srcId="{3D85E9EF-E586-4C6E-881B-5594BFFE29A6}" destId="{6100519B-09D0-43A9-89F2-D5683A813C2F}" srcOrd="0" destOrd="0" parTransId="{E6A7156B-3F8B-4583-8239-4569A55F2A78}" sibTransId="{B2E08D2F-62D8-4720-909E-4342FC4DCC31}"/>
    <dgm:cxn modelId="{ED0E1B8C-AD55-4AB8-B242-4B68AD143037}" type="presOf" srcId="{8C624E93-2F61-488B-B72F-39F34D9AF833}" destId="{BC8272ED-D57C-4308-8FA9-AA9F59E5CA2B}" srcOrd="0" destOrd="0" presId="urn:microsoft.com/office/officeart/2005/8/layout/chevron1"/>
    <dgm:cxn modelId="{523D12D2-6E45-4BD1-8C16-8A248B4E85DE}" type="presOf" srcId="{BADD8F6C-3A11-4B53-B1B3-D301FAB69005}" destId="{3CAF7686-9297-4653-8CB7-50398F478484}" srcOrd="0" destOrd="0" presId="urn:microsoft.com/office/officeart/2005/8/layout/chevron1"/>
    <dgm:cxn modelId="{219A69A0-A6CD-4A47-9B2D-7BCEF5344BDA}" type="presOf" srcId="{6100519B-09D0-43A9-89F2-D5683A813C2F}" destId="{AE77DE07-10D2-497F-A4C7-E412AE146F54}" srcOrd="0" destOrd="0" presId="urn:microsoft.com/office/officeart/2005/8/layout/chevron1"/>
    <dgm:cxn modelId="{F9448911-ED68-4D2A-A5D3-206D0C597324}" srcId="{3D85E9EF-E586-4C6E-881B-5594BFFE29A6}" destId="{BADD8F6C-3A11-4B53-B1B3-D301FAB69005}" srcOrd="1" destOrd="0" parTransId="{46FAC51A-CCF6-4353-9EA2-301CF2453F90}" sibTransId="{6DD4C5AB-71BC-4203-8B58-DC7C2743F8AA}"/>
    <dgm:cxn modelId="{141086D0-4C8F-4C6E-BE25-E13EDF53DC36}" srcId="{3D85E9EF-E586-4C6E-881B-5594BFFE29A6}" destId="{8C624E93-2F61-488B-B72F-39F34D9AF833}" srcOrd="2" destOrd="0" parTransId="{F367A2AD-86CB-406F-858E-2A3F0DFC2566}" sibTransId="{A8FB13D9-61D2-44BE-8318-AD290DD1917F}"/>
    <dgm:cxn modelId="{A7AB6B3F-D64A-41E7-AB27-6CA79F4C4EF2}" type="presOf" srcId="{3D85E9EF-E586-4C6E-881B-5594BFFE29A6}" destId="{FCC15876-044D-4E6E-9042-95485BF1D60F}" srcOrd="0" destOrd="0" presId="urn:microsoft.com/office/officeart/2005/8/layout/chevron1"/>
    <dgm:cxn modelId="{7379D598-A2DB-4D4B-832C-E32DD1B0CA85}" type="presParOf" srcId="{FCC15876-044D-4E6E-9042-95485BF1D60F}" destId="{AE77DE07-10D2-497F-A4C7-E412AE146F54}" srcOrd="0" destOrd="0" presId="urn:microsoft.com/office/officeart/2005/8/layout/chevron1"/>
    <dgm:cxn modelId="{8F90C39A-66A9-4C8C-90C7-A4FD572A7692}" type="presParOf" srcId="{FCC15876-044D-4E6E-9042-95485BF1D60F}" destId="{761B4E12-AECA-487A-B944-C119EA9FD354}" srcOrd="1" destOrd="0" presId="urn:microsoft.com/office/officeart/2005/8/layout/chevron1"/>
    <dgm:cxn modelId="{D64FCCC9-537B-48E1-9FE8-A88203916247}" type="presParOf" srcId="{FCC15876-044D-4E6E-9042-95485BF1D60F}" destId="{3CAF7686-9297-4653-8CB7-50398F478484}" srcOrd="2" destOrd="0" presId="urn:microsoft.com/office/officeart/2005/8/layout/chevron1"/>
    <dgm:cxn modelId="{613AC296-0D3E-464B-9CC4-41EABD450A83}" type="presParOf" srcId="{FCC15876-044D-4E6E-9042-95485BF1D60F}" destId="{4C354053-7F0C-40EE-B11B-00891B93214C}" srcOrd="3" destOrd="0" presId="urn:microsoft.com/office/officeart/2005/8/layout/chevron1"/>
    <dgm:cxn modelId="{500A4D57-8973-4FF1-B797-88A6A780B9C3}" type="presParOf" srcId="{FCC15876-044D-4E6E-9042-95485BF1D60F}" destId="{BC8272ED-D57C-4308-8FA9-AA9F59E5CA2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0F5395-7AA5-4EC4-9CBE-EA55657132FA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9996D024-F54A-4758-9FB5-BB2F4462D0A7}">
      <dgm:prSet phldrT="[Texto]" custT="1"/>
      <dgm:spPr/>
      <dgm:t>
        <a:bodyPr/>
        <a:lstStyle/>
        <a:p>
          <a:pPr algn="ctr"/>
          <a:r>
            <a:rPr lang="es-MX" sz="5400" dirty="0" smtClean="0">
              <a:latin typeface="Arial" panose="020B0604020202020204" pitchFamily="34" charset="0"/>
              <a:cs typeface="Arial" panose="020B0604020202020204" pitchFamily="34" charset="0"/>
            </a:rPr>
            <a:t>Objetivo</a:t>
          </a:r>
          <a:endParaRPr lang="es-MX" sz="5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A2BA2A-5BC2-4AFC-A154-92CDF9BEDE52}" type="parTrans" cxnId="{6C91D242-91C4-472D-B72A-8E38E0AD2972}">
      <dgm:prSet/>
      <dgm:spPr/>
      <dgm:t>
        <a:bodyPr/>
        <a:lstStyle/>
        <a:p>
          <a:endParaRPr lang="es-MX"/>
        </a:p>
      </dgm:t>
    </dgm:pt>
    <dgm:pt modelId="{78EB5C90-CD30-4209-B69D-82DB808A0A05}" type="sibTrans" cxnId="{6C91D242-91C4-472D-B72A-8E38E0AD2972}">
      <dgm:prSet/>
      <dgm:spPr/>
      <dgm:t>
        <a:bodyPr/>
        <a:lstStyle/>
        <a:p>
          <a:endParaRPr lang="es-MX"/>
        </a:p>
      </dgm:t>
    </dgm:pt>
    <dgm:pt modelId="{8F89CD57-118E-4614-9C3E-10A5F4FFE514}">
      <dgm:prSet phldrT="[Texto]"/>
      <dgm:spPr/>
      <dgm:t>
        <a:bodyPr/>
        <a:lstStyle/>
        <a:p>
          <a:pPr algn="just"/>
          <a:r>
            <a:rPr lang="es-MX" dirty="0" smtClean="0">
              <a:latin typeface="Arial" panose="020B0604020202020204" pitchFamily="34" charset="0"/>
              <a:cs typeface="Arial" panose="020B0604020202020204" pitchFamily="34" charset="0"/>
            </a:rPr>
            <a:t>Determinar si los controles internos son suficientes para producir un nivel optimo de eficiencia y eficacia.</a:t>
          </a:r>
          <a:endParaRPr lang="es-MX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8B5D8E-6390-413B-BBE4-9B9A4C96CEF9}" type="parTrans" cxnId="{35004FB2-DC27-4DA1-B49B-20397937DF12}">
      <dgm:prSet/>
      <dgm:spPr/>
      <dgm:t>
        <a:bodyPr/>
        <a:lstStyle/>
        <a:p>
          <a:endParaRPr lang="es-MX"/>
        </a:p>
      </dgm:t>
    </dgm:pt>
    <dgm:pt modelId="{A9C91A92-ADBD-416A-8E33-0152DD67D3DC}" type="sibTrans" cxnId="{35004FB2-DC27-4DA1-B49B-20397937DF12}">
      <dgm:prSet/>
      <dgm:spPr/>
      <dgm:t>
        <a:bodyPr/>
        <a:lstStyle/>
        <a:p>
          <a:endParaRPr lang="es-MX"/>
        </a:p>
      </dgm:t>
    </dgm:pt>
    <dgm:pt modelId="{3AB5BF6B-ED21-498C-B39D-AC9E9BAD4791}" type="pres">
      <dgm:prSet presAssocID="{730F5395-7AA5-4EC4-9CBE-EA55657132F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3D28A15-6EBA-4F90-A835-463025B2E002}" type="pres">
      <dgm:prSet presAssocID="{730F5395-7AA5-4EC4-9CBE-EA55657132FA}" presName="ribbon" presStyleLbl="node1" presStyleIdx="0" presStyleCnt="1" custLinFactNeighborX="864" custLinFactNeighborY="26044"/>
      <dgm:spPr>
        <a:gradFill flip="none" rotWithShape="1">
          <a:gsLst>
            <a:gs pos="0">
              <a:schemeClr val="accent3">
                <a:lumMod val="50000"/>
              </a:schemeClr>
            </a:gs>
            <a:gs pos="50000">
              <a:schemeClr val="accent6">
                <a:lumMod val="75000"/>
              </a:schemeClr>
            </a:gs>
            <a:gs pos="100000">
              <a:schemeClr val="accent2">
                <a:lumMod val="75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es-MX"/>
        </a:p>
      </dgm:t>
    </dgm:pt>
    <dgm:pt modelId="{A7DEF026-8D05-447B-B11B-113A19DA51A2}" type="pres">
      <dgm:prSet presAssocID="{730F5395-7AA5-4EC4-9CBE-EA55657132FA}" presName="leftArrowText" presStyleLbl="node1" presStyleIdx="0" presStyleCnt="1" custLinFactNeighborX="4112" custLinFactNeighborY="28325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F6CF27-ED79-4354-8246-321A7E7D25B8}" type="pres">
      <dgm:prSet presAssocID="{730F5395-7AA5-4EC4-9CBE-EA55657132FA}" presName="rightArrowText" presStyleLbl="node1" presStyleIdx="0" presStyleCnt="1" custLinFactNeighborX="-3163" custLinFactNeighborY="2958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6DD9123-BC52-491E-8DD4-6ED4691EEB74}" type="presOf" srcId="{8F89CD57-118E-4614-9C3E-10A5F4FFE514}" destId="{5CF6CF27-ED79-4354-8246-321A7E7D25B8}" srcOrd="0" destOrd="0" presId="urn:microsoft.com/office/officeart/2005/8/layout/arrow6"/>
    <dgm:cxn modelId="{35004FB2-DC27-4DA1-B49B-20397937DF12}" srcId="{730F5395-7AA5-4EC4-9CBE-EA55657132FA}" destId="{8F89CD57-118E-4614-9C3E-10A5F4FFE514}" srcOrd="1" destOrd="0" parTransId="{158B5D8E-6390-413B-BBE4-9B9A4C96CEF9}" sibTransId="{A9C91A92-ADBD-416A-8E33-0152DD67D3DC}"/>
    <dgm:cxn modelId="{09B69C6E-1E8A-45F1-B77D-3B944096F0DD}" type="presOf" srcId="{9996D024-F54A-4758-9FB5-BB2F4462D0A7}" destId="{A7DEF026-8D05-447B-B11B-113A19DA51A2}" srcOrd="0" destOrd="0" presId="urn:microsoft.com/office/officeart/2005/8/layout/arrow6"/>
    <dgm:cxn modelId="{6C91D242-91C4-472D-B72A-8E38E0AD2972}" srcId="{730F5395-7AA5-4EC4-9CBE-EA55657132FA}" destId="{9996D024-F54A-4758-9FB5-BB2F4462D0A7}" srcOrd="0" destOrd="0" parTransId="{5EA2BA2A-5BC2-4AFC-A154-92CDF9BEDE52}" sibTransId="{78EB5C90-CD30-4209-B69D-82DB808A0A05}"/>
    <dgm:cxn modelId="{2ED905AF-71A6-42D3-8423-A605932C5125}" type="presOf" srcId="{730F5395-7AA5-4EC4-9CBE-EA55657132FA}" destId="{3AB5BF6B-ED21-498C-B39D-AC9E9BAD4791}" srcOrd="0" destOrd="0" presId="urn:microsoft.com/office/officeart/2005/8/layout/arrow6"/>
    <dgm:cxn modelId="{55B98018-285B-44A0-93D9-D9329ED07508}" type="presParOf" srcId="{3AB5BF6B-ED21-498C-B39D-AC9E9BAD4791}" destId="{93D28A15-6EBA-4F90-A835-463025B2E002}" srcOrd="0" destOrd="0" presId="urn:microsoft.com/office/officeart/2005/8/layout/arrow6"/>
    <dgm:cxn modelId="{6A7D9E3F-25B5-4777-A1C5-376FD331C46E}" type="presParOf" srcId="{3AB5BF6B-ED21-498C-B39D-AC9E9BAD4791}" destId="{A7DEF026-8D05-447B-B11B-113A19DA51A2}" srcOrd="1" destOrd="0" presId="urn:microsoft.com/office/officeart/2005/8/layout/arrow6"/>
    <dgm:cxn modelId="{DF368D88-18A7-44A3-8245-326287C2500D}" type="presParOf" srcId="{3AB5BF6B-ED21-498C-B39D-AC9E9BAD4791}" destId="{5CF6CF27-ED79-4354-8246-321A7E7D25B8}" srcOrd="2" destOrd="0" presId="urn:microsoft.com/office/officeart/2005/8/layout/arrow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A4DC85-E7C4-41F9-80E8-B4538924B161}" type="doc">
      <dgm:prSet loTypeId="urn:microsoft.com/office/officeart/2005/8/layout/equation2" loCatId="process" qsTypeId="urn:microsoft.com/office/officeart/2005/8/quickstyle/3d1" qsCatId="3D" csTypeId="urn:microsoft.com/office/officeart/2005/8/colors/colorful2" csCatId="colorful" phldr="1"/>
      <dgm:spPr/>
    </dgm:pt>
    <dgm:pt modelId="{057F7370-D1EA-4B25-83EB-4C5B24303842}">
      <dgm:prSet phldrT="[Texto]"/>
      <dgm:spPr/>
      <dgm:t>
        <a:bodyPr/>
        <a:lstStyle/>
        <a:p>
          <a:pPr algn="ctr"/>
          <a:r>
            <a:rPr lang="es-MX" b="1" dirty="0" smtClean="0">
              <a:latin typeface="Arial" panose="020B0604020202020204" pitchFamily="34" charset="0"/>
              <a:cs typeface="Arial" panose="020B0604020202020204" pitchFamily="34" charset="0"/>
            </a:rPr>
            <a:t>Auditor debe relacionarse con las o la operación;</a:t>
          </a:r>
          <a:endParaRPr lang="es-MX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93BB5A-57E3-47AA-BEBF-BC180DF947D4}" type="parTrans" cxnId="{E2173642-72C7-4059-9EDB-04C1147F95EE}">
      <dgm:prSet/>
      <dgm:spPr/>
      <dgm:t>
        <a:bodyPr/>
        <a:lstStyle/>
        <a:p>
          <a:endParaRPr lang="es-MX"/>
        </a:p>
      </dgm:t>
    </dgm:pt>
    <dgm:pt modelId="{F95A0E75-9EDE-48D9-B074-1BC4C1D996FE}" type="sibTrans" cxnId="{E2173642-72C7-4059-9EDB-04C1147F95EE}">
      <dgm:prSet/>
      <dgm:spPr/>
      <dgm:t>
        <a:bodyPr/>
        <a:lstStyle/>
        <a:p>
          <a:endParaRPr lang="es-MX"/>
        </a:p>
      </dgm:t>
    </dgm:pt>
    <dgm:pt modelId="{068FC73E-D4F6-4148-B946-705F6BFF3CB6}">
      <dgm:prSet phldrT="[Texto]"/>
      <dgm:spPr/>
      <dgm:t>
        <a:bodyPr/>
        <a:lstStyle/>
        <a:p>
          <a:pPr algn="ctr"/>
          <a:r>
            <a:rPr lang="es-MX" b="1" dirty="0" smtClean="0">
              <a:latin typeface="Arial" panose="020B0604020202020204" pitchFamily="34" charset="0"/>
              <a:cs typeface="Arial" panose="020B0604020202020204" pitchFamily="34" charset="0"/>
            </a:rPr>
            <a:t>Revisara dentro del contexto de la empresa que esta auditando</a:t>
          </a:r>
          <a:endParaRPr lang="es-MX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D45264-3F7E-4553-B696-FEA153352982}" type="parTrans" cxnId="{A4AA8DC6-CDF8-483C-8A1A-839174FBF3C7}">
      <dgm:prSet/>
      <dgm:spPr/>
      <dgm:t>
        <a:bodyPr/>
        <a:lstStyle/>
        <a:p>
          <a:endParaRPr lang="es-MX"/>
        </a:p>
      </dgm:t>
    </dgm:pt>
    <dgm:pt modelId="{06EBFC00-6602-419B-901B-14C25E705AF1}" type="sibTrans" cxnId="{A4AA8DC6-CDF8-483C-8A1A-839174FBF3C7}">
      <dgm:prSet/>
      <dgm:spPr/>
      <dgm:t>
        <a:bodyPr/>
        <a:lstStyle/>
        <a:p>
          <a:endParaRPr lang="es-MX"/>
        </a:p>
      </dgm:t>
    </dgm:pt>
    <dgm:pt modelId="{93D24733-FD8B-459E-A183-86652E9E484D}">
      <dgm:prSet phldrT="[Texto]" custT="1"/>
      <dgm:spPr/>
      <dgm:t>
        <a:bodyPr/>
        <a:lstStyle/>
        <a:p>
          <a:pPr algn="ctr"/>
          <a:r>
            <a:rPr lang="es-MX" sz="3200" b="1" dirty="0" smtClean="0">
              <a:latin typeface="Arial" panose="020B0604020202020204" pitchFamily="34" charset="0"/>
              <a:cs typeface="Arial" panose="020B0604020202020204" pitchFamily="34" charset="0"/>
            </a:rPr>
            <a:t>Familiarización</a:t>
          </a:r>
          <a:endParaRPr lang="es-MX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3AB8FD-D6C9-44F3-B763-EB04B80D3E38}" type="parTrans" cxnId="{D719E161-F6E6-4A60-BE9E-EB0B15B679D2}">
      <dgm:prSet/>
      <dgm:spPr/>
      <dgm:t>
        <a:bodyPr/>
        <a:lstStyle/>
        <a:p>
          <a:endParaRPr lang="es-MX"/>
        </a:p>
      </dgm:t>
    </dgm:pt>
    <dgm:pt modelId="{8BD4058F-A4A3-4D33-8C5A-F284E2D1BB49}" type="sibTrans" cxnId="{D719E161-F6E6-4A60-BE9E-EB0B15B679D2}">
      <dgm:prSet/>
      <dgm:spPr/>
      <dgm:t>
        <a:bodyPr/>
        <a:lstStyle/>
        <a:p>
          <a:endParaRPr lang="es-MX"/>
        </a:p>
      </dgm:t>
    </dgm:pt>
    <dgm:pt modelId="{50B025CA-7982-4CF9-817A-7427326C0691}" type="pres">
      <dgm:prSet presAssocID="{5AA4DC85-E7C4-41F9-80E8-B4538924B161}" presName="Name0" presStyleCnt="0">
        <dgm:presLayoutVars>
          <dgm:dir/>
          <dgm:resizeHandles val="exact"/>
        </dgm:presLayoutVars>
      </dgm:prSet>
      <dgm:spPr/>
    </dgm:pt>
    <dgm:pt modelId="{1232743D-CE68-4945-888F-94A31760A471}" type="pres">
      <dgm:prSet presAssocID="{5AA4DC85-E7C4-41F9-80E8-B4538924B161}" presName="vNodes" presStyleCnt="0"/>
      <dgm:spPr/>
    </dgm:pt>
    <dgm:pt modelId="{0BFA8F07-C22A-496C-8708-0E227D2F51DE}" type="pres">
      <dgm:prSet presAssocID="{057F7370-D1EA-4B25-83EB-4C5B24303842}" presName="node" presStyleLbl="node1" presStyleIdx="0" presStyleCnt="3" custScaleX="128101" custScaleY="122756" custLinFactNeighborX="79071" custLinFactNeighborY="-1776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2B12DB-6EB7-4CBC-823F-9F2845703126}" type="pres">
      <dgm:prSet presAssocID="{F95A0E75-9EDE-48D9-B074-1BC4C1D996FE}" presName="spacerT" presStyleCnt="0"/>
      <dgm:spPr/>
    </dgm:pt>
    <dgm:pt modelId="{D3C2684E-F973-4C70-91E6-2E010400C3EE}" type="pres">
      <dgm:prSet presAssocID="{F95A0E75-9EDE-48D9-B074-1BC4C1D996FE}" presName="sibTrans" presStyleLbl="sibTrans2D1" presStyleIdx="0" presStyleCnt="2" custLinFactX="54919" custLinFactNeighborX="100000" custLinFactNeighborY="61967"/>
      <dgm:spPr/>
      <dgm:t>
        <a:bodyPr/>
        <a:lstStyle/>
        <a:p>
          <a:endParaRPr lang="es-MX"/>
        </a:p>
      </dgm:t>
    </dgm:pt>
    <dgm:pt modelId="{699ED5C1-FFBB-4E3A-8EEA-00B1F2853225}" type="pres">
      <dgm:prSet presAssocID="{F95A0E75-9EDE-48D9-B074-1BC4C1D996FE}" presName="spacerB" presStyleCnt="0"/>
      <dgm:spPr/>
    </dgm:pt>
    <dgm:pt modelId="{0845E201-F547-4E93-AEA4-62F66DD54F4D}" type="pres">
      <dgm:prSet presAssocID="{068FC73E-D4F6-4148-B946-705F6BFF3CB6}" presName="node" presStyleLbl="node1" presStyleIdx="1" presStyleCnt="3" custScaleX="134665" custScaleY="120631" custLinFactNeighborX="82665" custLinFactNeighborY="-2655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EBF83CC-475C-4536-9B12-13942234998F}" type="pres">
      <dgm:prSet presAssocID="{5AA4DC85-E7C4-41F9-80E8-B4538924B161}" presName="sibTransLast" presStyleLbl="sibTrans2D1" presStyleIdx="1" presStyleCnt="2" custScaleX="152987" custLinFactNeighborX="1" custLinFactNeighborY="1932"/>
      <dgm:spPr/>
      <dgm:t>
        <a:bodyPr/>
        <a:lstStyle/>
        <a:p>
          <a:endParaRPr lang="es-MX"/>
        </a:p>
      </dgm:t>
    </dgm:pt>
    <dgm:pt modelId="{5E2AE5ED-A7F3-4512-9A10-79DEA7EBB154}" type="pres">
      <dgm:prSet presAssocID="{5AA4DC85-E7C4-41F9-80E8-B4538924B161}" presName="connectorText" presStyleLbl="sibTrans2D1" presStyleIdx="1" presStyleCnt="2"/>
      <dgm:spPr/>
      <dgm:t>
        <a:bodyPr/>
        <a:lstStyle/>
        <a:p>
          <a:endParaRPr lang="es-MX"/>
        </a:p>
      </dgm:t>
    </dgm:pt>
    <dgm:pt modelId="{E21D8A22-42B2-4528-A1F0-184AF4998A5F}" type="pres">
      <dgm:prSet presAssocID="{5AA4DC85-E7C4-41F9-80E8-B4538924B161}" presName="lastNode" presStyleLbl="node1" presStyleIdx="2" presStyleCnt="3" custScaleX="124795" custScaleY="111631" custLinFactX="11300" custLinFactNeighborX="100000" custLinFactNeighborY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2E5D479-2C15-4B02-81F5-30B4E1EC0E06}" type="presOf" srcId="{057F7370-D1EA-4B25-83EB-4C5B24303842}" destId="{0BFA8F07-C22A-496C-8708-0E227D2F51DE}" srcOrd="0" destOrd="0" presId="urn:microsoft.com/office/officeart/2005/8/layout/equation2"/>
    <dgm:cxn modelId="{08572588-636A-42FF-A114-DCCF7961E644}" type="presOf" srcId="{06EBFC00-6602-419B-901B-14C25E705AF1}" destId="{5E2AE5ED-A7F3-4512-9A10-79DEA7EBB154}" srcOrd="1" destOrd="0" presId="urn:microsoft.com/office/officeart/2005/8/layout/equation2"/>
    <dgm:cxn modelId="{D719E161-F6E6-4A60-BE9E-EB0B15B679D2}" srcId="{5AA4DC85-E7C4-41F9-80E8-B4538924B161}" destId="{93D24733-FD8B-459E-A183-86652E9E484D}" srcOrd="2" destOrd="0" parTransId="{CB3AB8FD-D6C9-44F3-B763-EB04B80D3E38}" sibTransId="{8BD4058F-A4A3-4D33-8C5A-F284E2D1BB49}"/>
    <dgm:cxn modelId="{E2173642-72C7-4059-9EDB-04C1147F95EE}" srcId="{5AA4DC85-E7C4-41F9-80E8-B4538924B161}" destId="{057F7370-D1EA-4B25-83EB-4C5B24303842}" srcOrd="0" destOrd="0" parTransId="{4293BB5A-57E3-47AA-BEBF-BC180DF947D4}" sibTransId="{F95A0E75-9EDE-48D9-B074-1BC4C1D996FE}"/>
    <dgm:cxn modelId="{5D12376C-6E26-467B-9736-5732C2C2E2CE}" type="presOf" srcId="{068FC73E-D4F6-4148-B946-705F6BFF3CB6}" destId="{0845E201-F547-4E93-AEA4-62F66DD54F4D}" srcOrd="0" destOrd="0" presId="urn:microsoft.com/office/officeart/2005/8/layout/equation2"/>
    <dgm:cxn modelId="{A4AA8DC6-CDF8-483C-8A1A-839174FBF3C7}" srcId="{5AA4DC85-E7C4-41F9-80E8-B4538924B161}" destId="{068FC73E-D4F6-4148-B946-705F6BFF3CB6}" srcOrd="1" destOrd="0" parTransId="{5BD45264-3F7E-4553-B696-FEA153352982}" sibTransId="{06EBFC00-6602-419B-901B-14C25E705AF1}"/>
    <dgm:cxn modelId="{711D0985-9EF6-4289-AC47-0D71F6504869}" type="presOf" srcId="{06EBFC00-6602-419B-901B-14C25E705AF1}" destId="{CEBF83CC-475C-4536-9B12-13942234998F}" srcOrd="0" destOrd="0" presId="urn:microsoft.com/office/officeart/2005/8/layout/equation2"/>
    <dgm:cxn modelId="{E2DFB86F-F7B4-4081-AF0A-BD6BCC87D379}" type="presOf" srcId="{F95A0E75-9EDE-48D9-B074-1BC4C1D996FE}" destId="{D3C2684E-F973-4C70-91E6-2E010400C3EE}" srcOrd="0" destOrd="0" presId="urn:microsoft.com/office/officeart/2005/8/layout/equation2"/>
    <dgm:cxn modelId="{6D28A327-2D83-4D8F-93F8-3F7EDD59BBAD}" type="presOf" srcId="{5AA4DC85-E7C4-41F9-80E8-B4538924B161}" destId="{50B025CA-7982-4CF9-817A-7427326C0691}" srcOrd="0" destOrd="0" presId="urn:microsoft.com/office/officeart/2005/8/layout/equation2"/>
    <dgm:cxn modelId="{0EDA4C4C-E70E-4D37-8383-E3AD9E7AAC41}" type="presOf" srcId="{93D24733-FD8B-459E-A183-86652E9E484D}" destId="{E21D8A22-42B2-4528-A1F0-184AF4998A5F}" srcOrd="0" destOrd="0" presId="urn:microsoft.com/office/officeart/2005/8/layout/equation2"/>
    <dgm:cxn modelId="{A54523D1-F890-4427-BB03-A70E8EAE061F}" type="presParOf" srcId="{50B025CA-7982-4CF9-817A-7427326C0691}" destId="{1232743D-CE68-4945-888F-94A31760A471}" srcOrd="0" destOrd="0" presId="urn:microsoft.com/office/officeart/2005/8/layout/equation2"/>
    <dgm:cxn modelId="{0B4D7D27-0609-4947-9AE9-C3786C9C2C06}" type="presParOf" srcId="{1232743D-CE68-4945-888F-94A31760A471}" destId="{0BFA8F07-C22A-496C-8708-0E227D2F51DE}" srcOrd="0" destOrd="0" presId="urn:microsoft.com/office/officeart/2005/8/layout/equation2"/>
    <dgm:cxn modelId="{BFB14CDC-FBC2-4175-86A4-FDC24B298F9A}" type="presParOf" srcId="{1232743D-CE68-4945-888F-94A31760A471}" destId="{3C2B12DB-6EB7-4CBC-823F-9F2845703126}" srcOrd="1" destOrd="0" presId="urn:microsoft.com/office/officeart/2005/8/layout/equation2"/>
    <dgm:cxn modelId="{A8D044D9-D70C-4753-814B-61AE73ADB2A9}" type="presParOf" srcId="{1232743D-CE68-4945-888F-94A31760A471}" destId="{D3C2684E-F973-4C70-91E6-2E010400C3EE}" srcOrd="2" destOrd="0" presId="urn:microsoft.com/office/officeart/2005/8/layout/equation2"/>
    <dgm:cxn modelId="{1F802A82-4559-46FF-8438-6F8E5DB942B6}" type="presParOf" srcId="{1232743D-CE68-4945-888F-94A31760A471}" destId="{699ED5C1-FFBB-4E3A-8EEA-00B1F2853225}" srcOrd="3" destOrd="0" presId="urn:microsoft.com/office/officeart/2005/8/layout/equation2"/>
    <dgm:cxn modelId="{B5CE31C0-A174-48E0-963A-5E7805CE6410}" type="presParOf" srcId="{1232743D-CE68-4945-888F-94A31760A471}" destId="{0845E201-F547-4E93-AEA4-62F66DD54F4D}" srcOrd="4" destOrd="0" presId="urn:microsoft.com/office/officeart/2005/8/layout/equation2"/>
    <dgm:cxn modelId="{6B5D7486-04AB-4086-9E60-423B7C5FDC44}" type="presParOf" srcId="{50B025CA-7982-4CF9-817A-7427326C0691}" destId="{CEBF83CC-475C-4536-9B12-13942234998F}" srcOrd="1" destOrd="0" presId="urn:microsoft.com/office/officeart/2005/8/layout/equation2"/>
    <dgm:cxn modelId="{EA9FAF39-A7E9-4F8C-8D47-6FE603653D6B}" type="presParOf" srcId="{CEBF83CC-475C-4536-9B12-13942234998F}" destId="{5E2AE5ED-A7F3-4512-9A10-79DEA7EBB154}" srcOrd="0" destOrd="0" presId="urn:microsoft.com/office/officeart/2005/8/layout/equation2"/>
    <dgm:cxn modelId="{BC9CA933-D5FF-438C-9326-F83DE95134A1}" type="presParOf" srcId="{50B025CA-7982-4CF9-817A-7427326C0691}" destId="{E21D8A22-42B2-4528-A1F0-184AF4998A5F}" srcOrd="2" destOrd="0" presId="urn:microsoft.com/office/officeart/2005/8/layout/equation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76074C-7D0E-4819-BCD1-4DB1652529DC}" type="doc">
      <dgm:prSet loTypeId="urn:microsoft.com/office/officeart/2005/8/layout/pyramid2" loCatId="list" qsTypeId="urn:microsoft.com/office/officeart/2005/8/quickstyle/simple1" qsCatId="simple" csTypeId="urn:microsoft.com/office/officeart/2005/8/colors/colorful5" csCatId="colorful" phldr="1"/>
      <dgm:spPr/>
    </dgm:pt>
    <dgm:pt modelId="{65CBC20F-CE80-4C84-ACF4-2955ABF774EB}">
      <dgm:prSet phldrT="[Texto]" custT="1"/>
      <dgm:spPr/>
      <dgm:t>
        <a:bodyPr/>
        <a:lstStyle/>
        <a:p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Investigación y análisis</a:t>
          </a:r>
          <a:endParaRPr lang="es-MX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1C08C0-9E15-42FE-ACF2-0E275637C23F}" type="parTrans" cxnId="{2D03632A-DF88-40BC-863C-45777D3B59A6}">
      <dgm:prSet/>
      <dgm:spPr/>
      <dgm:t>
        <a:bodyPr/>
        <a:lstStyle/>
        <a:p>
          <a:endParaRPr lang="es-MX"/>
        </a:p>
      </dgm:t>
    </dgm:pt>
    <dgm:pt modelId="{306804A3-260D-4B84-8B7F-5FBEDA7DDDFF}" type="sibTrans" cxnId="{2D03632A-DF88-40BC-863C-45777D3B59A6}">
      <dgm:prSet/>
      <dgm:spPr/>
      <dgm:t>
        <a:bodyPr/>
        <a:lstStyle/>
        <a:p>
          <a:endParaRPr lang="es-MX"/>
        </a:p>
      </dgm:t>
    </dgm:pt>
    <dgm:pt modelId="{FE290D2C-474F-450D-B48D-A0B3A72BA612}">
      <dgm:prSet phldrT="[Texto]" custT="1"/>
      <dgm:spPr/>
      <dgm:t>
        <a:bodyPr/>
        <a:lstStyle/>
        <a:p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Analiza y examina la documentación relativa;</a:t>
          </a:r>
          <a:endParaRPr lang="es-MX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4C30CC-CE76-46E8-82A4-61470135099E}" type="parTrans" cxnId="{D553392A-69D7-488D-82B9-FDC22FC41329}">
      <dgm:prSet/>
      <dgm:spPr/>
      <dgm:t>
        <a:bodyPr/>
        <a:lstStyle/>
        <a:p>
          <a:endParaRPr lang="es-MX"/>
        </a:p>
      </dgm:t>
    </dgm:pt>
    <dgm:pt modelId="{5ED28254-D3EA-4043-B87A-28F5BE99CC33}" type="sibTrans" cxnId="{D553392A-69D7-488D-82B9-FDC22FC41329}">
      <dgm:prSet/>
      <dgm:spPr/>
      <dgm:t>
        <a:bodyPr/>
        <a:lstStyle/>
        <a:p>
          <a:endParaRPr lang="es-MX"/>
        </a:p>
      </dgm:t>
    </dgm:pt>
    <dgm:pt modelId="{E25DE569-F8D2-4811-BEF9-32DA85E71654}">
      <dgm:prSet phldrT="[Texto]" custT="1"/>
      <dgm:spPr/>
      <dgm:t>
        <a:bodyPr/>
        <a:lstStyle/>
        <a:p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Para evaluar la eficiencia de la operación en cuestión.</a:t>
          </a:r>
          <a:endParaRPr lang="es-MX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28E727-2A2B-4342-B6DF-5528E31D5A39}" type="parTrans" cxnId="{3DECC087-9F67-41CF-B7E9-276918008D74}">
      <dgm:prSet/>
      <dgm:spPr/>
      <dgm:t>
        <a:bodyPr/>
        <a:lstStyle/>
        <a:p>
          <a:endParaRPr lang="es-MX"/>
        </a:p>
      </dgm:t>
    </dgm:pt>
    <dgm:pt modelId="{7012D44B-1FD7-4035-9A13-00DEF794AE45}" type="sibTrans" cxnId="{3DECC087-9F67-41CF-B7E9-276918008D74}">
      <dgm:prSet/>
      <dgm:spPr/>
      <dgm:t>
        <a:bodyPr/>
        <a:lstStyle/>
        <a:p>
          <a:endParaRPr lang="es-MX"/>
        </a:p>
      </dgm:t>
    </dgm:pt>
    <dgm:pt modelId="{68FC9FA0-C00B-45BB-922C-96B01508CAA9}" type="pres">
      <dgm:prSet presAssocID="{5076074C-7D0E-4819-BCD1-4DB1652529DC}" presName="compositeShape" presStyleCnt="0">
        <dgm:presLayoutVars>
          <dgm:dir/>
          <dgm:resizeHandles/>
        </dgm:presLayoutVars>
      </dgm:prSet>
      <dgm:spPr/>
    </dgm:pt>
    <dgm:pt modelId="{4F526F62-F622-421B-806E-15F3D085C1A2}" type="pres">
      <dgm:prSet presAssocID="{5076074C-7D0E-4819-BCD1-4DB1652529DC}" presName="pyramid" presStyleLbl="node1" presStyleIdx="0" presStyleCnt="1" custLinFactNeighborX="-1393" custLinFactNeighborY="2322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</dgm:pt>
    <dgm:pt modelId="{B345CA2B-ACFC-4CA9-8B22-F110C8B175C5}" type="pres">
      <dgm:prSet presAssocID="{5076074C-7D0E-4819-BCD1-4DB1652529DC}" presName="theList" presStyleCnt="0"/>
      <dgm:spPr/>
    </dgm:pt>
    <dgm:pt modelId="{87F649E7-BD45-41C9-BAF9-74F5E6A489F9}" type="pres">
      <dgm:prSet presAssocID="{65CBC20F-CE80-4C84-ACF4-2955ABF774EB}" presName="aNode" presStyleLbl="fgAcc1" presStyleIdx="0" presStyleCnt="3" custScaleX="11876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0B9B27-F727-4C3B-9800-5B2878EE7739}" type="pres">
      <dgm:prSet presAssocID="{65CBC20F-CE80-4C84-ACF4-2955ABF774EB}" presName="aSpace" presStyleCnt="0"/>
      <dgm:spPr/>
    </dgm:pt>
    <dgm:pt modelId="{CDB53814-6272-4688-B358-6253B9474721}" type="pres">
      <dgm:prSet presAssocID="{FE290D2C-474F-450D-B48D-A0B3A72BA612}" presName="aNode" presStyleLbl="fgAcc1" presStyleIdx="1" presStyleCnt="3" custScaleX="122124" custLinFactNeighborX="378" custLinFactNeighborY="-829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0BA02D-21FB-4380-B00A-666385030B78}" type="pres">
      <dgm:prSet presAssocID="{FE290D2C-474F-450D-B48D-A0B3A72BA612}" presName="aSpace" presStyleCnt="0"/>
      <dgm:spPr/>
    </dgm:pt>
    <dgm:pt modelId="{AD975E1A-5B12-46E6-A13F-E85D6C771E7E}" type="pres">
      <dgm:prSet presAssocID="{E25DE569-F8D2-4811-BEF9-32DA85E71654}" presName="aNode" presStyleLbl="fgAcc1" presStyleIdx="2" presStyleCnt="3" custScaleX="12027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9FA4333-3166-41CF-A4D0-74C642681471}" type="pres">
      <dgm:prSet presAssocID="{E25DE569-F8D2-4811-BEF9-32DA85E71654}" presName="aSpace" presStyleCnt="0"/>
      <dgm:spPr/>
    </dgm:pt>
  </dgm:ptLst>
  <dgm:cxnLst>
    <dgm:cxn modelId="{5C9EA61C-9508-4BD0-9AB1-899F4050B939}" type="presOf" srcId="{65CBC20F-CE80-4C84-ACF4-2955ABF774EB}" destId="{87F649E7-BD45-41C9-BAF9-74F5E6A489F9}" srcOrd="0" destOrd="0" presId="urn:microsoft.com/office/officeart/2005/8/layout/pyramid2"/>
    <dgm:cxn modelId="{2D03632A-DF88-40BC-863C-45777D3B59A6}" srcId="{5076074C-7D0E-4819-BCD1-4DB1652529DC}" destId="{65CBC20F-CE80-4C84-ACF4-2955ABF774EB}" srcOrd="0" destOrd="0" parTransId="{071C08C0-9E15-42FE-ACF2-0E275637C23F}" sibTransId="{306804A3-260D-4B84-8B7F-5FBEDA7DDDFF}"/>
    <dgm:cxn modelId="{3DECC087-9F67-41CF-B7E9-276918008D74}" srcId="{5076074C-7D0E-4819-BCD1-4DB1652529DC}" destId="{E25DE569-F8D2-4811-BEF9-32DA85E71654}" srcOrd="2" destOrd="0" parTransId="{A228E727-2A2B-4342-B6DF-5528E31D5A39}" sibTransId="{7012D44B-1FD7-4035-9A13-00DEF794AE45}"/>
    <dgm:cxn modelId="{D553392A-69D7-488D-82B9-FDC22FC41329}" srcId="{5076074C-7D0E-4819-BCD1-4DB1652529DC}" destId="{FE290D2C-474F-450D-B48D-A0B3A72BA612}" srcOrd="1" destOrd="0" parTransId="{AE4C30CC-CE76-46E8-82A4-61470135099E}" sibTransId="{5ED28254-D3EA-4043-B87A-28F5BE99CC33}"/>
    <dgm:cxn modelId="{6B10F380-A3F9-48E0-944D-98AB5512EC32}" type="presOf" srcId="{5076074C-7D0E-4819-BCD1-4DB1652529DC}" destId="{68FC9FA0-C00B-45BB-922C-96B01508CAA9}" srcOrd="0" destOrd="0" presId="urn:microsoft.com/office/officeart/2005/8/layout/pyramid2"/>
    <dgm:cxn modelId="{E2EF8053-DDFD-49B9-9E85-1FF8958A269B}" type="presOf" srcId="{FE290D2C-474F-450D-B48D-A0B3A72BA612}" destId="{CDB53814-6272-4688-B358-6253B9474721}" srcOrd="0" destOrd="0" presId="urn:microsoft.com/office/officeart/2005/8/layout/pyramid2"/>
    <dgm:cxn modelId="{E1084D78-DC4A-4A57-ABB6-2837EC4580B4}" type="presOf" srcId="{E25DE569-F8D2-4811-BEF9-32DA85E71654}" destId="{AD975E1A-5B12-46E6-A13F-E85D6C771E7E}" srcOrd="0" destOrd="0" presId="urn:microsoft.com/office/officeart/2005/8/layout/pyramid2"/>
    <dgm:cxn modelId="{BAEB4647-4948-4B81-97B4-B772F5FFE0BB}" type="presParOf" srcId="{68FC9FA0-C00B-45BB-922C-96B01508CAA9}" destId="{4F526F62-F622-421B-806E-15F3D085C1A2}" srcOrd="0" destOrd="0" presId="urn:microsoft.com/office/officeart/2005/8/layout/pyramid2"/>
    <dgm:cxn modelId="{92816CF4-9644-467C-B89E-9337886D224E}" type="presParOf" srcId="{68FC9FA0-C00B-45BB-922C-96B01508CAA9}" destId="{B345CA2B-ACFC-4CA9-8B22-F110C8B175C5}" srcOrd="1" destOrd="0" presId="urn:microsoft.com/office/officeart/2005/8/layout/pyramid2"/>
    <dgm:cxn modelId="{56441B41-90D5-4B1F-A17F-341FC181D7FB}" type="presParOf" srcId="{B345CA2B-ACFC-4CA9-8B22-F110C8B175C5}" destId="{87F649E7-BD45-41C9-BAF9-74F5E6A489F9}" srcOrd="0" destOrd="0" presId="urn:microsoft.com/office/officeart/2005/8/layout/pyramid2"/>
    <dgm:cxn modelId="{5FEE092C-864B-45D4-A189-A83DB621552E}" type="presParOf" srcId="{B345CA2B-ACFC-4CA9-8B22-F110C8B175C5}" destId="{030B9B27-F727-4C3B-9800-5B2878EE7739}" srcOrd="1" destOrd="0" presId="urn:microsoft.com/office/officeart/2005/8/layout/pyramid2"/>
    <dgm:cxn modelId="{2E03464D-C907-407E-BFBB-F1F73F929022}" type="presParOf" srcId="{B345CA2B-ACFC-4CA9-8B22-F110C8B175C5}" destId="{CDB53814-6272-4688-B358-6253B9474721}" srcOrd="2" destOrd="0" presId="urn:microsoft.com/office/officeart/2005/8/layout/pyramid2"/>
    <dgm:cxn modelId="{006BFB3D-3025-4D07-ACA1-FB56BF53003D}" type="presParOf" srcId="{B345CA2B-ACFC-4CA9-8B22-F110C8B175C5}" destId="{AD0BA02D-21FB-4380-B00A-666385030B78}" srcOrd="3" destOrd="0" presId="urn:microsoft.com/office/officeart/2005/8/layout/pyramid2"/>
    <dgm:cxn modelId="{69C1BBC8-AA95-4915-B8CE-CC535FBED843}" type="presParOf" srcId="{B345CA2B-ACFC-4CA9-8B22-F110C8B175C5}" destId="{AD975E1A-5B12-46E6-A13F-E85D6C771E7E}" srcOrd="4" destOrd="0" presId="urn:microsoft.com/office/officeart/2005/8/layout/pyramid2"/>
    <dgm:cxn modelId="{C9F7CEE4-DB76-4CEB-A489-8F878F7C6C05}" type="presParOf" srcId="{B345CA2B-ACFC-4CA9-8B22-F110C8B175C5}" destId="{79FA4333-3166-41CF-A4D0-74C64268147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0E18C8-500D-480E-8B56-48F26072FFE2}" type="doc">
      <dgm:prSet loTypeId="urn:microsoft.com/office/officeart/2005/8/layout/vList6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04B38D7B-A1E6-443F-A583-98A4F24BBC05}">
      <dgm:prSet phldrT="[Texto]" custT="1"/>
      <dgm:spPr/>
      <dgm:t>
        <a:bodyPr/>
        <a:lstStyle/>
        <a:p>
          <a:r>
            <a:rPr lang="es-MX" sz="4000" dirty="0" smtClean="0">
              <a:latin typeface="Arial" panose="020B0604020202020204" pitchFamily="34" charset="0"/>
              <a:cs typeface="Arial" panose="020B0604020202020204" pitchFamily="34" charset="0"/>
            </a:rPr>
            <a:t>Diagnostico</a:t>
          </a:r>
          <a:endParaRPr lang="es-MX" sz="4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9BE715-0787-4F9F-AE23-E2630FC3968F}" type="parTrans" cxnId="{7D8BE00E-2688-4A42-913D-AFD85FA5FC1B}">
      <dgm:prSet/>
      <dgm:spPr/>
      <dgm:t>
        <a:bodyPr/>
        <a:lstStyle/>
        <a:p>
          <a:endParaRPr lang="es-MX"/>
        </a:p>
      </dgm:t>
    </dgm:pt>
    <dgm:pt modelId="{4530A6D3-2B73-409A-924C-53BC97166734}" type="sibTrans" cxnId="{7D8BE00E-2688-4A42-913D-AFD85FA5FC1B}">
      <dgm:prSet/>
      <dgm:spPr/>
      <dgm:t>
        <a:bodyPr/>
        <a:lstStyle/>
        <a:p>
          <a:endParaRPr lang="es-MX"/>
        </a:p>
      </dgm:t>
    </dgm:pt>
    <dgm:pt modelId="{D34F7C38-281A-4245-9E91-F9CA28E9E5EA}">
      <dgm:prSet phldrT="[Texto]" custT="1"/>
      <dgm:spPr/>
      <dgm:t>
        <a:bodyPr/>
        <a:lstStyle/>
        <a:p>
          <a:r>
            <a:rPr lang="es-MX" sz="2800" dirty="0" smtClean="0">
              <a:latin typeface="Arial" panose="020B0604020202020204" pitchFamily="34" charset="0"/>
              <a:cs typeface="Arial" panose="020B0604020202020204" pitchFamily="34" charset="0"/>
            </a:rPr>
            <a:t>Una vez estudiada la infraestructura administrativa;</a:t>
          </a:r>
          <a:endParaRPr lang="es-MX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AC9A60-7BA2-4886-AC65-43D49B91153F}" type="parTrans" cxnId="{4897CBAA-D9D0-4C28-825A-0A7BD5A17D3D}">
      <dgm:prSet/>
      <dgm:spPr/>
      <dgm:t>
        <a:bodyPr/>
        <a:lstStyle/>
        <a:p>
          <a:endParaRPr lang="es-MX"/>
        </a:p>
      </dgm:t>
    </dgm:pt>
    <dgm:pt modelId="{D471B97C-2B11-4EAE-A0B0-9ACB8CFD4799}" type="sibTrans" cxnId="{4897CBAA-D9D0-4C28-825A-0A7BD5A17D3D}">
      <dgm:prSet/>
      <dgm:spPr/>
      <dgm:t>
        <a:bodyPr/>
        <a:lstStyle/>
        <a:p>
          <a:endParaRPr lang="es-MX"/>
        </a:p>
      </dgm:t>
    </dgm:pt>
    <dgm:pt modelId="{52ADE422-7360-4458-BBF5-0EF021A55157}">
      <dgm:prSet phldrT="[Texto]" custT="1"/>
      <dgm:spPr/>
      <dgm:t>
        <a:bodyPr/>
        <a:lstStyle/>
        <a:p>
          <a:r>
            <a:rPr lang="es-MX" sz="2800" dirty="0" smtClean="0">
              <a:latin typeface="Arial" panose="020B0604020202020204" pitchFamily="34" charset="0"/>
              <a:cs typeface="Arial" panose="020B0604020202020204" pitchFamily="34" charset="0"/>
            </a:rPr>
            <a:t>Se procederá a emitir un diagnostico de dicha operación</a:t>
          </a:r>
          <a:endParaRPr lang="es-MX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019885-92E8-4316-9107-68D7FEDCFA50}" type="parTrans" cxnId="{DBF34827-DBDB-4D88-8EC6-27FB82904922}">
      <dgm:prSet/>
      <dgm:spPr/>
      <dgm:t>
        <a:bodyPr/>
        <a:lstStyle/>
        <a:p>
          <a:endParaRPr lang="es-MX"/>
        </a:p>
      </dgm:t>
    </dgm:pt>
    <dgm:pt modelId="{722A0150-42E7-4F88-8BCE-4949A77A836C}" type="sibTrans" cxnId="{DBF34827-DBDB-4D88-8EC6-27FB82904922}">
      <dgm:prSet/>
      <dgm:spPr/>
      <dgm:t>
        <a:bodyPr/>
        <a:lstStyle/>
        <a:p>
          <a:endParaRPr lang="es-MX"/>
        </a:p>
      </dgm:t>
    </dgm:pt>
    <dgm:pt modelId="{C6724F38-9BE5-4D83-97AB-5F5CD5BAFEEA}">
      <dgm:prSet phldrT="[Texto]" custT="1"/>
      <dgm:spPr/>
      <dgm:t>
        <a:bodyPr/>
        <a:lstStyle/>
        <a:p>
          <a:endParaRPr lang="es-MX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E9B764-CD7C-47BF-8EA6-EE3D61496117}" type="parTrans" cxnId="{388AD4FE-71EF-4A86-AC13-D8E40825BC39}">
      <dgm:prSet/>
      <dgm:spPr/>
      <dgm:t>
        <a:bodyPr/>
        <a:lstStyle/>
        <a:p>
          <a:endParaRPr lang="es-MX"/>
        </a:p>
      </dgm:t>
    </dgm:pt>
    <dgm:pt modelId="{93128AD3-5421-40B9-9872-33C49C91742B}" type="sibTrans" cxnId="{388AD4FE-71EF-4A86-AC13-D8E40825BC39}">
      <dgm:prSet/>
      <dgm:spPr/>
      <dgm:t>
        <a:bodyPr/>
        <a:lstStyle/>
        <a:p>
          <a:endParaRPr lang="es-MX"/>
        </a:p>
      </dgm:t>
    </dgm:pt>
    <dgm:pt modelId="{5B81BDD0-2C4B-4397-B0D6-959874C8D4A5}" type="pres">
      <dgm:prSet presAssocID="{CA0E18C8-500D-480E-8B56-48F26072FFE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6464944F-1E9D-4C84-9C6F-8AA29F308200}" type="pres">
      <dgm:prSet presAssocID="{04B38D7B-A1E6-443F-A583-98A4F24BBC05}" presName="linNode" presStyleCnt="0"/>
      <dgm:spPr/>
      <dgm:t>
        <a:bodyPr/>
        <a:lstStyle/>
        <a:p>
          <a:endParaRPr lang="es-MX"/>
        </a:p>
      </dgm:t>
    </dgm:pt>
    <dgm:pt modelId="{83B0131F-72FE-4EFA-B011-18D7428ACF7E}" type="pres">
      <dgm:prSet presAssocID="{04B38D7B-A1E6-443F-A583-98A4F24BBC05}" presName="parentShp" presStyleLbl="node1" presStyleIdx="0" presStyleCnt="1" custLinFactNeighborX="-207" custLinFactNeighborY="50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9747E7C-B8D6-4EF9-BA0F-0C9BABF23CA8}" type="pres">
      <dgm:prSet presAssocID="{04B38D7B-A1E6-443F-A583-98A4F24BBC05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C824FD-5CFC-4E7F-AF26-999BDE7C3DB9}" type="presOf" srcId="{C6724F38-9BE5-4D83-97AB-5F5CD5BAFEEA}" destId="{C9747E7C-B8D6-4EF9-BA0F-0C9BABF23CA8}" srcOrd="0" destOrd="1" presId="urn:microsoft.com/office/officeart/2005/8/layout/vList6"/>
    <dgm:cxn modelId="{D51BD8F0-76F5-443E-9483-F23732BB5EE6}" type="presOf" srcId="{52ADE422-7360-4458-BBF5-0EF021A55157}" destId="{C9747E7C-B8D6-4EF9-BA0F-0C9BABF23CA8}" srcOrd="0" destOrd="2" presId="urn:microsoft.com/office/officeart/2005/8/layout/vList6"/>
    <dgm:cxn modelId="{91970D0D-6C13-452B-B81B-3B266870FD6B}" type="presOf" srcId="{D34F7C38-281A-4245-9E91-F9CA28E9E5EA}" destId="{C9747E7C-B8D6-4EF9-BA0F-0C9BABF23CA8}" srcOrd="0" destOrd="0" presId="urn:microsoft.com/office/officeart/2005/8/layout/vList6"/>
    <dgm:cxn modelId="{DBF34827-DBDB-4D88-8EC6-27FB82904922}" srcId="{04B38D7B-A1E6-443F-A583-98A4F24BBC05}" destId="{52ADE422-7360-4458-BBF5-0EF021A55157}" srcOrd="2" destOrd="0" parTransId="{C7019885-92E8-4316-9107-68D7FEDCFA50}" sibTransId="{722A0150-42E7-4F88-8BCE-4949A77A836C}"/>
    <dgm:cxn modelId="{74BE066F-B85D-406E-B1D5-5C7F1E05F09B}" type="presOf" srcId="{04B38D7B-A1E6-443F-A583-98A4F24BBC05}" destId="{83B0131F-72FE-4EFA-B011-18D7428ACF7E}" srcOrd="0" destOrd="0" presId="urn:microsoft.com/office/officeart/2005/8/layout/vList6"/>
    <dgm:cxn modelId="{4897CBAA-D9D0-4C28-825A-0A7BD5A17D3D}" srcId="{04B38D7B-A1E6-443F-A583-98A4F24BBC05}" destId="{D34F7C38-281A-4245-9E91-F9CA28E9E5EA}" srcOrd="0" destOrd="0" parTransId="{F1AC9A60-7BA2-4886-AC65-43D49B91153F}" sibTransId="{D471B97C-2B11-4EAE-A0B0-9ACB8CFD4799}"/>
    <dgm:cxn modelId="{388AD4FE-71EF-4A86-AC13-D8E40825BC39}" srcId="{04B38D7B-A1E6-443F-A583-98A4F24BBC05}" destId="{C6724F38-9BE5-4D83-97AB-5F5CD5BAFEEA}" srcOrd="1" destOrd="0" parTransId="{D8E9B764-CD7C-47BF-8EA6-EE3D61496117}" sibTransId="{93128AD3-5421-40B9-9872-33C49C91742B}"/>
    <dgm:cxn modelId="{CA61AB46-2439-4455-B3ED-57B0696F1BC0}" type="presOf" srcId="{CA0E18C8-500D-480E-8B56-48F26072FFE2}" destId="{5B81BDD0-2C4B-4397-B0D6-959874C8D4A5}" srcOrd="0" destOrd="0" presId="urn:microsoft.com/office/officeart/2005/8/layout/vList6"/>
    <dgm:cxn modelId="{7D8BE00E-2688-4A42-913D-AFD85FA5FC1B}" srcId="{CA0E18C8-500D-480E-8B56-48F26072FFE2}" destId="{04B38D7B-A1E6-443F-A583-98A4F24BBC05}" srcOrd="0" destOrd="0" parTransId="{9B9BE715-0787-4F9F-AE23-E2630FC3968F}" sibTransId="{4530A6D3-2B73-409A-924C-53BC97166734}"/>
    <dgm:cxn modelId="{C464822C-64B2-43FF-8C2E-611E06789AC9}" type="presParOf" srcId="{5B81BDD0-2C4B-4397-B0D6-959874C8D4A5}" destId="{6464944F-1E9D-4C84-9C6F-8AA29F308200}" srcOrd="0" destOrd="0" presId="urn:microsoft.com/office/officeart/2005/8/layout/vList6"/>
    <dgm:cxn modelId="{F8B1D3B4-D454-4EC1-8609-1E508DBD30CC}" type="presParOf" srcId="{6464944F-1E9D-4C84-9C6F-8AA29F308200}" destId="{83B0131F-72FE-4EFA-B011-18D7428ACF7E}" srcOrd="0" destOrd="0" presId="urn:microsoft.com/office/officeart/2005/8/layout/vList6"/>
    <dgm:cxn modelId="{0CB66A11-04CF-4847-A5DC-8D5DA525B3CD}" type="presParOf" srcId="{6464944F-1E9D-4C84-9C6F-8AA29F308200}" destId="{C9747E7C-B8D6-4EF9-BA0F-0C9BABF23CA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A01E03-78DC-4CEF-9502-E9CE9E977BD3}" type="doc">
      <dgm:prSet loTypeId="urn:microsoft.com/office/officeart/2005/8/layout/funnel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E5308A0-1F6F-4780-9B9A-759856132E22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Obtiene información  de la entidad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E0B4FD-9C0B-4D08-AE7A-CDE7CA134346}" type="parTrans" cxnId="{3F285E6F-4379-4145-9749-B84A6FBAB29C}">
      <dgm:prSet/>
      <dgm:spPr/>
      <dgm:t>
        <a:bodyPr/>
        <a:lstStyle/>
        <a:p>
          <a:endParaRPr lang="es-MX"/>
        </a:p>
      </dgm:t>
    </dgm:pt>
    <dgm:pt modelId="{34CE34DB-7C23-4DC1-ADA4-F8AA57E4EC25}" type="sibTrans" cxnId="{3F285E6F-4379-4145-9749-B84A6FBAB29C}">
      <dgm:prSet/>
      <dgm:spPr/>
      <dgm:t>
        <a:bodyPr/>
        <a:lstStyle/>
        <a:p>
          <a:endParaRPr lang="es-MX"/>
        </a:p>
      </dgm:t>
    </dgm:pt>
    <dgm:pt modelId="{2EC06E16-FA87-4F6B-8816-7B1C5FCE1034}">
      <dgm:prSet phldrT="[Texto]" custT="1"/>
      <dgm:spPr/>
      <dgm:t>
        <a:bodyPr/>
        <a:lstStyle/>
        <a:p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Recopila información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B7B25-5AFC-48DC-82FC-653B89A27EF3}" type="parTrans" cxnId="{D44D544D-5D6A-47D1-8DEC-643FE3623B69}">
      <dgm:prSet/>
      <dgm:spPr/>
      <dgm:t>
        <a:bodyPr/>
        <a:lstStyle/>
        <a:p>
          <a:endParaRPr lang="es-MX"/>
        </a:p>
      </dgm:t>
    </dgm:pt>
    <dgm:pt modelId="{C5DC51B8-1D8D-47B1-8649-07ED8393676A}" type="sibTrans" cxnId="{D44D544D-5D6A-47D1-8DEC-643FE3623B69}">
      <dgm:prSet/>
      <dgm:spPr/>
      <dgm:t>
        <a:bodyPr/>
        <a:lstStyle/>
        <a:p>
          <a:endParaRPr lang="es-MX"/>
        </a:p>
      </dgm:t>
    </dgm:pt>
    <dgm:pt modelId="{1D6197AD-3154-43E7-A726-7EDC03E3742A}">
      <dgm:prSet phldrT="[Texto]" custT="1"/>
      <dgm:spPr/>
      <dgm:t>
        <a:bodyPr/>
        <a:lstStyle/>
        <a:p>
          <a:r>
            <a:rPr lang="es-MX" sz="1800" smtClean="0">
              <a:latin typeface="Arial" panose="020B0604020202020204" pitchFamily="34" charset="0"/>
              <a:cs typeface="Arial" panose="020B0604020202020204" pitchFamily="34" charset="0"/>
            </a:rPr>
            <a:t>Análisis preliminar posibles áreas críticas</a:t>
          </a:r>
          <a:endParaRPr lang="es-MX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B75580-4645-4ABC-83E8-203BE85CD866}" type="parTrans" cxnId="{D4C081FB-212C-4CF3-8B25-87FCB801A3D6}">
      <dgm:prSet/>
      <dgm:spPr/>
      <dgm:t>
        <a:bodyPr/>
        <a:lstStyle/>
        <a:p>
          <a:endParaRPr lang="es-MX"/>
        </a:p>
      </dgm:t>
    </dgm:pt>
    <dgm:pt modelId="{887C2674-F0B2-4A00-90F1-42F6721BBEE1}" type="sibTrans" cxnId="{D4C081FB-212C-4CF3-8B25-87FCB801A3D6}">
      <dgm:prSet/>
      <dgm:spPr/>
      <dgm:t>
        <a:bodyPr/>
        <a:lstStyle/>
        <a:p>
          <a:endParaRPr lang="es-MX"/>
        </a:p>
      </dgm:t>
    </dgm:pt>
    <dgm:pt modelId="{17233E64-DA62-49B8-B4CA-09B13CED099F}">
      <dgm:prSet phldrT="[Texto]"/>
      <dgm:spPr/>
      <dgm:t>
        <a:bodyPr/>
        <a:lstStyle/>
        <a:p>
          <a:r>
            <a:rPr lang="es-MX" b="1" i="1" dirty="0" smtClean="0">
              <a:latin typeface="Arial" panose="020B0604020202020204" pitchFamily="34" charset="0"/>
              <a:cs typeface="Arial" panose="020B0604020202020204" pitchFamily="34" charset="0"/>
            </a:rPr>
            <a:t>Estudio Preliminar</a:t>
          </a:r>
          <a:endParaRPr lang="es-MX" b="1" i="1" dirty="0"/>
        </a:p>
      </dgm:t>
    </dgm:pt>
    <dgm:pt modelId="{24041DC2-EAA2-4F28-A120-8EBC2C47641E}" type="parTrans" cxnId="{951DCE86-F00B-4559-BDA7-B2CD0BDC48F0}">
      <dgm:prSet/>
      <dgm:spPr/>
      <dgm:t>
        <a:bodyPr/>
        <a:lstStyle/>
        <a:p>
          <a:endParaRPr lang="es-MX"/>
        </a:p>
      </dgm:t>
    </dgm:pt>
    <dgm:pt modelId="{9863423E-3319-4382-B340-A7A5B7157B0D}" type="sibTrans" cxnId="{951DCE86-F00B-4559-BDA7-B2CD0BDC48F0}">
      <dgm:prSet/>
      <dgm:spPr/>
      <dgm:t>
        <a:bodyPr/>
        <a:lstStyle/>
        <a:p>
          <a:endParaRPr lang="es-MX"/>
        </a:p>
      </dgm:t>
    </dgm:pt>
    <dgm:pt modelId="{455AE1E5-016C-4CC2-B1B3-692CE6ADB0E6}" type="pres">
      <dgm:prSet presAssocID="{3BA01E03-78DC-4CEF-9502-E9CE9E977BD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3750525-5FCC-46A7-B8A6-233C49AE4601}" type="pres">
      <dgm:prSet presAssocID="{3BA01E03-78DC-4CEF-9502-E9CE9E977BD3}" presName="ellipse" presStyleLbl="trBgShp" presStyleIdx="0" presStyleCnt="1"/>
      <dgm:spPr/>
      <dgm:t>
        <a:bodyPr/>
        <a:lstStyle/>
        <a:p>
          <a:endParaRPr lang="es-MX"/>
        </a:p>
      </dgm:t>
    </dgm:pt>
    <dgm:pt modelId="{AF7FA50A-90C9-4117-981A-F5733076E3A9}" type="pres">
      <dgm:prSet presAssocID="{3BA01E03-78DC-4CEF-9502-E9CE9E977BD3}" presName="arrow1" presStyleLbl="fgShp" presStyleIdx="0" presStyleCnt="1" custLinFactNeighborX="16364" custLinFactNeighborY="35512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MX"/>
        </a:p>
      </dgm:t>
    </dgm:pt>
    <dgm:pt modelId="{8099CBAD-BA46-4BFB-BFD4-F38078D86D57}" type="pres">
      <dgm:prSet presAssocID="{3BA01E03-78DC-4CEF-9502-E9CE9E977BD3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DA5152-FF2C-45EE-AF31-1107B1D7401B}" type="pres">
      <dgm:prSet presAssocID="{2EC06E16-FA87-4F6B-8816-7B1C5FCE1034}" presName="item1" presStyleLbl="node1" presStyleIdx="0" presStyleCnt="3" custScaleX="106863" custScaleY="103249" custLinFactNeighborY="-623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8FC730C-D6BB-48C7-8007-80ABB5A0B688}" type="pres">
      <dgm:prSet presAssocID="{1D6197AD-3154-43E7-A726-7EDC03E3742A}" presName="item2" presStyleLbl="node1" presStyleIdx="1" presStyleCnt="3" custScaleX="137021" custScaleY="118331" custLinFactNeighborX="-116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EEE40A-BC80-432B-951A-88B7E4448AA8}" type="pres">
      <dgm:prSet presAssocID="{17233E64-DA62-49B8-B4CA-09B13CED099F}" presName="item3" presStyleLbl="node1" presStyleIdx="2" presStyleCnt="3" custScaleX="145059" custScaleY="116186" custLinFactNeighborX="10136" custLinFactNeighborY="-178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4BD2A71-D044-4DDE-816C-71715B2F868B}" type="pres">
      <dgm:prSet presAssocID="{3BA01E03-78DC-4CEF-9502-E9CE9E977BD3}" presName="funnel" presStyleLbl="trAlignAcc1" presStyleIdx="0" presStyleCnt="1" custScaleX="118206" custScaleY="110056" custLinFactNeighborX="1767" custLinFactNeighborY="1019"/>
      <dgm:spPr/>
      <dgm:t>
        <a:bodyPr/>
        <a:lstStyle/>
        <a:p>
          <a:endParaRPr lang="es-MX"/>
        </a:p>
      </dgm:t>
    </dgm:pt>
  </dgm:ptLst>
  <dgm:cxnLst>
    <dgm:cxn modelId="{D4C081FB-212C-4CF3-8B25-87FCB801A3D6}" srcId="{3BA01E03-78DC-4CEF-9502-E9CE9E977BD3}" destId="{1D6197AD-3154-43E7-A726-7EDC03E3742A}" srcOrd="2" destOrd="0" parTransId="{1FB75580-4645-4ABC-83E8-203BE85CD866}" sibTransId="{887C2674-F0B2-4A00-90F1-42F6721BBEE1}"/>
    <dgm:cxn modelId="{3CC1AAFF-DFF0-4C9F-A534-F217DAB5C770}" type="presOf" srcId="{0E5308A0-1F6F-4780-9B9A-759856132E22}" destId="{38EEE40A-BC80-432B-951A-88B7E4448AA8}" srcOrd="0" destOrd="0" presId="urn:microsoft.com/office/officeart/2005/8/layout/funnel1"/>
    <dgm:cxn modelId="{4D9257D9-5314-4634-B63E-29CE88D75E54}" type="presOf" srcId="{2EC06E16-FA87-4F6B-8816-7B1C5FCE1034}" destId="{C8FC730C-D6BB-48C7-8007-80ABB5A0B688}" srcOrd="0" destOrd="0" presId="urn:microsoft.com/office/officeart/2005/8/layout/funnel1"/>
    <dgm:cxn modelId="{1AEB6189-0A44-4692-9076-4B06AD77D607}" type="presOf" srcId="{17233E64-DA62-49B8-B4CA-09B13CED099F}" destId="{8099CBAD-BA46-4BFB-BFD4-F38078D86D57}" srcOrd="0" destOrd="0" presId="urn:microsoft.com/office/officeart/2005/8/layout/funnel1"/>
    <dgm:cxn modelId="{3F285E6F-4379-4145-9749-B84A6FBAB29C}" srcId="{3BA01E03-78DC-4CEF-9502-E9CE9E977BD3}" destId="{0E5308A0-1F6F-4780-9B9A-759856132E22}" srcOrd="0" destOrd="0" parTransId="{B1E0B4FD-9C0B-4D08-AE7A-CDE7CA134346}" sibTransId="{34CE34DB-7C23-4DC1-ADA4-F8AA57E4EC25}"/>
    <dgm:cxn modelId="{1300E416-8C7E-4DB8-8425-57B8AD91F4A6}" type="presOf" srcId="{1D6197AD-3154-43E7-A726-7EDC03E3742A}" destId="{F1DA5152-FF2C-45EE-AF31-1107B1D7401B}" srcOrd="0" destOrd="0" presId="urn:microsoft.com/office/officeart/2005/8/layout/funnel1"/>
    <dgm:cxn modelId="{D44D544D-5D6A-47D1-8DEC-643FE3623B69}" srcId="{3BA01E03-78DC-4CEF-9502-E9CE9E977BD3}" destId="{2EC06E16-FA87-4F6B-8816-7B1C5FCE1034}" srcOrd="1" destOrd="0" parTransId="{41BB7B25-5AFC-48DC-82FC-653B89A27EF3}" sibTransId="{C5DC51B8-1D8D-47B1-8649-07ED8393676A}"/>
    <dgm:cxn modelId="{298A1B5F-2FAE-4C90-BEE9-DBFD0CB0DE49}" type="presOf" srcId="{3BA01E03-78DC-4CEF-9502-E9CE9E977BD3}" destId="{455AE1E5-016C-4CC2-B1B3-692CE6ADB0E6}" srcOrd="0" destOrd="0" presId="urn:microsoft.com/office/officeart/2005/8/layout/funnel1"/>
    <dgm:cxn modelId="{951DCE86-F00B-4559-BDA7-B2CD0BDC48F0}" srcId="{3BA01E03-78DC-4CEF-9502-E9CE9E977BD3}" destId="{17233E64-DA62-49B8-B4CA-09B13CED099F}" srcOrd="3" destOrd="0" parTransId="{24041DC2-EAA2-4F28-A120-8EBC2C47641E}" sibTransId="{9863423E-3319-4382-B340-A7A5B7157B0D}"/>
    <dgm:cxn modelId="{7C0E3B76-B6D8-4FD3-8209-77D3F4669D3C}" type="presParOf" srcId="{455AE1E5-016C-4CC2-B1B3-692CE6ADB0E6}" destId="{D3750525-5FCC-46A7-B8A6-233C49AE4601}" srcOrd="0" destOrd="0" presId="urn:microsoft.com/office/officeart/2005/8/layout/funnel1"/>
    <dgm:cxn modelId="{C1B4721D-0AD6-4CC0-832A-72CF45E707AC}" type="presParOf" srcId="{455AE1E5-016C-4CC2-B1B3-692CE6ADB0E6}" destId="{AF7FA50A-90C9-4117-981A-F5733076E3A9}" srcOrd="1" destOrd="0" presId="urn:microsoft.com/office/officeart/2005/8/layout/funnel1"/>
    <dgm:cxn modelId="{DF97F041-A9F2-4147-A650-6CE25525E397}" type="presParOf" srcId="{455AE1E5-016C-4CC2-B1B3-692CE6ADB0E6}" destId="{8099CBAD-BA46-4BFB-BFD4-F38078D86D57}" srcOrd="2" destOrd="0" presId="urn:microsoft.com/office/officeart/2005/8/layout/funnel1"/>
    <dgm:cxn modelId="{4E8685D0-717B-4CBB-A271-DF683D85F91A}" type="presParOf" srcId="{455AE1E5-016C-4CC2-B1B3-692CE6ADB0E6}" destId="{F1DA5152-FF2C-45EE-AF31-1107B1D7401B}" srcOrd="3" destOrd="0" presId="urn:microsoft.com/office/officeart/2005/8/layout/funnel1"/>
    <dgm:cxn modelId="{9D7E1A6A-1F22-4650-9E37-4E1A9644C178}" type="presParOf" srcId="{455AE1E5-016C-4CC2-B1B3-692CE6ADB0E6}" destId="{C8FC730C-D6BB-48C7-8007-80ABB5A0B688}" srcOrd="4" destOrd="0" presId="urn:microsoft.com/office/officeart/2005/8/layout/funnel1"/>
    <dgm:cxn modelId="{7CC47559-9D81-43E1-B663-44E1F66204BC}" type="presParOf" srcId="{455AE1E5-016C-4CC2-B1B3-692CE6ADB0E6}" destId="{38EEE40A-BC80-432B-951A-88B7E4448AA8}" srcOrd="5" destOrd="0" presId="urn:microsoft.com/office/officeart/2005/8/layout/funnel1"/>
    <dgm:cxn modelId="{551D09FA-85D1-4BCD-A905-AE15C1828C99}" type="presParOf" srcId="{455AE1E5-016C-4CC2-B1B3-692CE6ADB0E6}" destId="{74BD2A71-D044-4DDE-816C-71715B2F868B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CCA4D4-9770-405F-AF3E-45F55BF91A81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DBC82058-2B1C-490A-B9E8-BF1F30855727}">
      <dgm:prSet phldrT="[Texto]" custT="1"/>
      <dgm:spPr/>
      <dgm:t>
        <a:bodyPr/>
        <a:lstStyle/>
        <a:p>
          <a:r>
            <a:rPr lang="es-MX" sz="3600" b="1" i="1" dirty="0" smtClean="0">
              <a:latin typeface="Arial" panose="020B0604020202020204" pitchFamily="34" charset="0"/>
              <a:cs typeface="Arial" panose="020B0604020202020204" pitchFamily="34" charset="0"/>
            </a:rPr>
            <a:t>Comprensión de la Entidad Auditada</a:t>
          </a:r>
          <a:endParaRPr lang="es-MX" sz="36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00D45B-D44D-4416-8E24-F4844945A4C4}" type="parTrans" cxnId="{3C35111D-DE91-4AD4-AA58-806D91259DBA}">
      <dgm:prSet/>
      <dgm:spPr/>
      <dgm:t>
        <a:bodyPr/>
        <a:lstStyle/>
        <a:p>
          <a:endParaRPr lang="es-MX"/>
        </a:p>
      </dgm:t>
    </dgm:pt>
    <dgm:pt modelId="{D0CA74E1-42F9-406E-8DE6-25F380A7FA16}" type="sibTrans" cxnId="{3C35111D-DE91-4AD4-AA58-806D91259DBA}">
      <dgm:prSet/>
      <dgm:spPr/>
      <dgm:t>
        <a:bodyPr/>
        <a:lstStyle/>
        <a:p>
          <a:endParaRPr lang="es-MX"/>
        </a:p>
      </dgm:t>
    </dgm:pt>
    <dgm:pt modelId="{84893A1A-8E65-4EF5-9981-5D7FA1BD0CF8}">
      <dgm:prSet phldrT="[Texto]"/>
      <dgm:spPr/>
      <dgm:t>
        <a:bodyPr/>
        <a:lstStyle/>
        <a:p>
          <a:r>
            <a:rPr lang="es-MX" dirty="0" smtClean="0">
              <a:latin typeface="Arial" panose="020B0604020202020204" pitchFamily="34" charset="0"/>
              <a:cs typeface="Arial" panose="020B0604020202020204" pitchFamily="34" charset="0"/>
            </a:rPr>
            <a:t>Examinar la Información recopilada;</a:t>
          </a:r>
          <a:endParaRPr lang="es-MX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37CB0C-CBAD-4853-89C0-9818F01B8571}" type="parTrans" cxnId="{171DEFE8-E8BD-4163-BB68-23FEFA573247}">
      <dgm:prSet/>
      <dgm:spPr/>
      <dgm:t>
        <a:bodyPr/>
        <a:lstStyle/>
        <a:p>
          <a:endParaRPr lang="es-MX"/>
        </a:p>
      </dgm:t>
    </dgm:pt>
    <dgm:pt modelId="{CA12418B-92ED-4D60-98B1-8F5295EAAD37}" type="sibTrans" cxnId="{171DEFE8-E8BD-4163-BB68-23FEFA573247}">
      <dgm:prSet/>
      <dgm:spPr/>
      <dgm:t>
        <a:bodyPr/>
        <a:lstStyle/>
        <a:p>
          <a:endParaRPr lang="es-MX"/>
        </a:p>
      </dgm:t>
    </dgm:pt>
    <dgm:pt modelId="{4E23DD77-0982-425F-953E-522225AA0CCB}">
      <dgm:prSet phldrT="[Texto]"/>
      <dgm:spPr/>
      <dgm:t>
        <a:bodyPr/>
        <a:lstStyle/>
        <a:p>
          <a:r>
            <a:rPr lang="es-MX" dirty="0" smtClean="0">
              <a:latin typeface="Arial" panose="020B0604020202020204" pitchFamily="34" charset="0"/>
              <a:cs typeface="Arial" panose="020B0604020202020204" pitchFamily="34" charset="0"/>
            </a:rPr>
            <a:t>De la entidad, organismo o empresa pública.</a:t>
          </a:r>
          <a:endParaRPr lang="es-MX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BD7932-A200-4FD9-B42E-1DD71B8C7876}" type="parTrans" cxnId="{DB5A5850-78CA-4533-ABC4-C0F713FE4DBA}">
      <dgm:prSet/>
      <dgm:spPr/>
      <dgm:t>
        <a:bodyPr/>
        <a:lstStyle/>
        <a:p>
          <a:endParaRPr lang="es-MX"/>
        </a:p>
      </dgm:t>
    </dgm:pt>
    <dgm:pt modelId="{BF80CD90-934F-4C1D-B0E9-1B4FBD987E32}" type="sibTrans" cxnId="{DB5A5850-78CA-4533-ABC4-C0F713FE4DBA}">
      <dgm:prSet/>
      <dgm:spPr/>
      <dgm:t>
        <a:bodyPr/>
        <a:lstStyle/>
        <a:p>
          <a:endParaRPr lang="es-MX"/>
        </a:p>
      </dgm:t>
    </dgm:pt>
    <dgm:pt modelId="{E182B065-872B-475B-AF15-FD826858BB4F}">
      <dgm:prSet phldrT="[Texto]"/>
      <dgm:spPr/>
      <dgm:t>
        <a:bodyPr/>
        <a:lstStyle/>
        <a:p>
          <a:r>
            <a:rPr lang="es-MX" dirty="0" smtClean="0">
              <a:latin typeface="Arial" panose="020B0604020202020204" pitchFamily="34" charset="0"/>
              <a:cs typeface="Arial" panose="020B0604020202020204" pitchFamily="34" charset="0"/>
            </a:rPr>
            <a:t>Determinar y analizar, objetivos, políticas y normas;</a:t>
          </a:r>
          <a:endParaRPr lang="es-MX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E096D9-B2BF-4DE7-A452-55EFE50F43EE}" type="parTrans" cxnId="{5F4A13E7-0869-42A8-A227-EF5D4A75DA6B}">
      <dgm:prSet/>
      <dgm:spPr/>
      <dgm:t>
        <a:bodyPr/>
        <a:lstStyle/>
        <a:p>
          <a:endParaRPr lang="es-MX"/>
        </a:p>
      </dgm:t>
    </dgm:pt>
    <dgm:pt modelId="{9774436A-1395-4961-AB33-D4246E449BFA}" type="sibTrans" cxnId="{5F4A13E7-0869-42A8-A227-EF5D4A75DA6B}">
      <dgm:prSet/>
      <dgm:spPr/>
      <dgm:t>
        <a:bodyPr/>
        <a:lstStyle/>
        <a:p>
          <a:endParaRPr lang="es-MX"/>
        </a:p>
      </dgm:t>
    </dgm:pt>
    <dgm:pt modelId="{00E15DF1-B1D2-4CBB-B163-5051710BE634}" type="pres">
      <dgm:prSet presAssocID="{A8CCA4D4-9770-405F-AF3E-45F55BF91A8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1995009-F587-4167-9C97-43E9A1C78D7C}" type="pres">
      <dgm:prSet presAssocID="{A8CCA4D4-9770-405F-AF3E-45F55BF91A81}" presName="dummyMaxCanvas" presStyleCnt="0">
        <dgm:presLayoutVars/>
      </dgm:prSet>
      <dgm:spPr/>
      <dgm:t>
        <a:bodyPr/>
        <a:lstStyle/>
        <a:p>
          <a:endParaRPr lang="es-MX"/>
        </a:p>
      </dgm:t>
    </dgm:pt>
    <dgm:pt modelId="{DA385427-A8AE-4E37-BC77-EE4FF60072F1}" type="pres">
      <dgm:prSet presAssocID="{A8CCA4D4-9770-405F-AF3E-45F55BF91A81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7AC9387-DB44-400A-A4D2-C501F870EB22}" type="pres">
      <dgm:prSet presAssocID="{A8CCA4D4-9770-405F-AF3E-45F55BF91A81}" presName="FourNodes_2" presStyleLbl="node1" presStyleIdx="1" presStyleCnt="4" custLinFactNeighborX="65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C6B934-D327-4BD8-B203-EA6CDE4E3F60}" type="pres">
      <dgm:prSet presAssocID="{A8CCA4D4-9770-405F-AF3E-45F55BF91A81}" presName="FourNodes_3" presStyleLbl="node1" presStyleIdx="2" presStyleCnt="4" custLinFactNeighborX="13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988422D-DA77-4829-8822-C8D5FB040133}" type="pres">
      <dgm:prSet presAssocID="{A8CCA4D4-9770-405F-AF3E-45F55BF91A81}" presName="FourNodes_4" presStyleLbl="node1" presStyleIdx="3" presStyleCnt="4" custLinFactNeighborX="16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7AFA33-B669-48F7-9114-B5CF932BBE8E}" type="pres">
      <dgm:prSet presAssocID="{A8CCA4D4-9770-405F-AF3E-45F55BF91A81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54F058-50C0-43F5-A048-B8084CD3F529}" type="pres">
      <dgm:prSet presAssocID="{A8CCA4D4-9770-405F-AF3E-45F55BF91A81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2DD88F-4F84-4E79-AF68-0491B3AAB6E4}" type="pres">
      <dgm:prSet presAssocID="{A8CCA4D4-9770-405F-AF3E-45F55BF91A81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2B0913-5957-4280-8C2E-4A53469D4637}" type="pres">
      <dgm:prSet presAssocID="{A8CCA4D4-9770-405F-AF3E-45F55BF91A81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08FEDC0-8941-45DC-B61D-EC579D53F31D}" type="pres">
      <dgm:prSet presAssocID="{A8CCA4D4-9770-405F-AF3E-45F55BF91A81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27D58ED-5A3B-4EE8-807E-019AD98C31AB}" type="pres">
      <dgm:prSet presAssocID="{A8CCA4D4-9770-405F-AF3E-45F55BF91A81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5FFCED-D864-43F9-B629-850E0B32FBFE}" type="pres">
      <dgm:prSet presAssocID="{A8CCA4D4-9770-405F-AF3E-45F55BF91A81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47BB5EA-3399-40AD-801F-DAC28EBA0642}" type="presOf" srcId="{A8CCA4D4-9770-405F-AF3E-45F55BF91A81}" destId="{00E15DF1-B1D2-4CBB-B163-5051710BE634}" srcOrd="0" destOrd="0" presId="urn:microsoft.com/office/officeart/2005/8/layout/vProcess5"/>
    <dgm:cxn modelId="{BF8F7B84-A67D-41F7-B044-395323F71F06}" type="presOf" srcId="{4E23DD77-0982-425F-953E-522225AA0CCB}" destId="{715FFCED-D864-43F9-B629-850E0B32FBFE}" srcOrd="1" destOrd="0" presId="urn:microsoft.com/office/officeart/2005/8/layout/vProcess5"/>
    <dgm:cxn modelId="{4C11DD82-E1AB-49AF-B99F-542A52C06F1B}" type="presOf" srcId="{4E23DD77-0982-425F-953E-522225AA0CCB}" destId="{F988422D-DA77-4829-8822-C8D5FB040133}" srcOrd="0" destOrd="0" presId="urn:microsoft.com/office/officeart/2005/8/layout/vProcess5"/>
    <dgm:cxn modelId="{4F24E1D8-FC03-4211-A18F-132EF1C0736D}" type="presOf" srcId="{E182B065-872B-475B-AF15-FD826858BB4F}" destId="{CCC6B934-D327-4BD8-B203-EA6CDE4E3F60}" srcOrd="0" destOrd="0" presId="urn:microsoft.com/office/officeart/2005/8/layout/vProcess5"/>
    <dgm:cxn modelId="{A319CB73-29C5-4705-A027-0880B1B69E33}" type="presOf" srcId="{CA12418B-92ED-4D60-98B1-8F5295EAAD37}" destId="{BD54F058-50C0-43F5-A048-B8084CD3F529}" srcOrd="0" destOrd="0" presId="urn:microsoft.com/office/officeart/2005/8/layout/vProcess5"/>
    <dgm:cxn modelId="{530FDD46-CDD5-443E-A5BE-7D245BCEC0A8}" type="presOf" srcId="{DBC82058-2B1C-490A-B9E8-BF1F30855727}" destId="{DA385427-A8AE-4E37-BC77-EE4FF60072F1}" srcOrd="0" destOrd="0" presId="urn:microsoft.com/office/officeart/2005/8/layout/vProcess5"/>
    <dgm:cxn modelId="{6015B140-1C4E-4B8D-A935-E6C24E747BEB}" type="presOf" srcId="{E182B065-872B-475B-AF15-FD826858BB4F}" destId="{E27D58ED-5A3B-4EE8-807E-019AD98C31AB}" srcOrd="1" destOrd="0" presId="urn:microsoft.com/office/officeart/2005/8/layout/vProcess5"/>
    <dgm:cxn modelId="{2C2B1DFD-84C0-4157-B245-0BC51E294458}" type="presOf" srcId="{84893A1A-8E65-4EF5-9981-5D7FA1BD0CF8}" destId="{D7AC9387-DB44-400A-A4D2-C501F870EB22}" srcOrd="0" destOrd="0" presId="urn:microsoft.com/office/officeart/2005/8/layout/vProcess5"/>
    <dgm:cxn modelId="{DB5A5850-78CA-4533-ABC4-C0F713FE4DBA}" srcId="{A8CCA4D4-9770-405F-AF3E-45F55BF91A81}" destId="{4E23DD77-0982-425F-953E-522225AA0CCB}" srcOrd="3" destOrd="0" parTransId="{F6BD7932-A200-4FD9-B42E-1DD71B8C7876}" sibTransId="{BF80CD90-934F-4C1D-B0E9-1B4FBD987E32}"/>
    <dgm:cxn modelId="{5994DE9C-346D-44B5-ACCE-420862455F5A}" type="presOf" srcId="{9774436A-1395-4961-AB33-D4246E449BFA}" destId="{FE2DD88F-4F84-4E79-AF68-0491B3AAB6E4}" srcOrd="0" destOrd="0" presId="urn:microsoft.com/office/officeart/2005/8/layout/vProcess5"/>
    <dgm:cxn modelId="{173D42E2-835D-43A6-A67C-5CFA473E21F4}" type="presOf" srcId="{D0CA74E1-42F9-406E-8DE6-25F380A7FA16}" destId="{C17AFA33-B669-48F7-9114-B5CF932BBE8E}" srcOrd="0" destOrd="0" presId="urn:microsoft.com/office/officeart/2005/8/layout/vProcess5"/>
    <dgm:cxn modelId="{3C35111D-DE91-4AD4-AA58-806D91259DBA}" srcId="{A8CCA4D4-9770-405F-AF3E-45F55BF91A81}" destId="{DBC82058-2B1C-490A-B9E8-BF1F30855727}" srcOrd="0" destOrd="0" parTransId="{BE00D45B-D44D-4416-8E24-F4844945A4C4}" sibTransId="{D0CA74E1-42F9-406E-8DE6-25F380A7FA16}"/>
    <dgm:cxn modelId="{5F4A13E7-0869-42A8-A227-EF5D4A75DA6B}" srcId="{A8CCA4D4-9770-405F-AF3E-45F55BF91A81}" destId="{E182B065-872B-475B-AF15-FD826858BB4F}" srcOrd="2" destOrd="0" parTransId="{4FE096D9-B2BF-4DE7-A452-55EFE50F43EE}" sibTransId="{9774436A-1395-4961-AB33-D4246E449BFA}"/>
    <dgm:cxn modelId="{171DEFE8-E8BD-4163-BB68-23FEFA573247}" srcId="{A8CCA4D4-9770-405F-AF3E-45F55BF91A81}" destId="{84893A1A-8E65-4EF5-9981-5D7FA1BD0CF8}" srcOrd="1" destOrd="0" parTransId="{DA37CB0C-CBAD-4853-89C0-9818F01B8571}" sibTransId="{CA12418B-92ED-4D60-98B1-8F5295EAAD37}"/>
    <dgm:cxn modelId="{C8BAD29A-5F57-4A32-82D8-E612B7EB301D}" type="presOf" srcId="{DBC82058-2B1C-490A-B9E8-BF1F30855727}" destId="{6C2B0913-5957-4280-8C2E-4A53469D4637}" srcOrd="1" destOrd="0" presId="urn:microsoft.com/office/officeart/2005/8/layout/vProcess5"/>
    <dgm:cxn modelId="{EC3F203E-74AD-4915-B666-F7DB2C3AA0BB}" type="presOf" srcId="{84893A1A-8E65-4EF5-9981-5D7FA1BD0CF8}" destId="{308FEDC0-8941-45DC-B61D-EC579D53F31D}" srcOrd="1" destOrd="0" presId="urn:microsoft.com/office/officeart/2005/8/layout/vProcess5"/>
    <dgm:cxn modelId="{EE8DACE1-47DB-4737-80F2-F2C16D422BD7}" type="presParOf" srcId="{00E15DF1-B1D2-4CBB-B163-5051710BE634}" destId="{B1995009-F587-4167-9C97-43E9A1C78D7C}" srcOrd="0" destOrd="0" presId="urn:microsoft.com/office/officeart/2005/8/layout/vProcess5"/>
    <dgm:cxn modelId="{C11F370B-A40C-4E39-ACDF-AC8AC8522E03}" type="presParOf" srcId="{00E15DF1-B1D2-4CBB-B163-5051710BE634}" destId="{DA385427-A8AE-4E37-BC77-EE4FF60072F1}" srcOrd="1" destOrd="0" presId="urn:microsoft.com/office/officeart/2005/8/layout/vProcess5"/>
    <dgm:cxn modelId="{D3551147-99F0-45E6-8CBB-FA12BD811620}" type="presParOf" srcId="{00E15DF1-B1D2-4CBB-B163-5051710BE634}" destId="{D7AC9387-DB44-400A-A4D2-C501F870EB22}" srcOrd="2" destOrd="0" presId="urn:microsoft.com/office/officeart/2005/8/layout/vProcess5"/>
    <dgm:cxn modelId="{4D562503-6924-4A61-BDDE-F49D05613E47}" type="presParOf" srcId="{00E15DF1-B1D2-4CBB-B163-5051710BE634}" destId="{CCC6B934-D327-4BD8-B203-EA6CDE4E3F60}" srcOrd="3" destOrd="0" presId="urn:microsoft.com/office/officeart/2005/8/layout/vProcess5"/>
    <dgm:cxn modelId="{8F425B7C-217E-4971-8D38-86C0BAA03E13}" type="presParOf" srcId="{00E15DF1-B1D2-4CBB-B163-5051710BE634}" destId="{F988422D-DA77-4829-8822-C8D5FB040133}" srcOrd="4" destOrd="0" presId="urn:microsoft.com/office/officeart/2005/8/layout/vProcess5"/>
    <dgm:cxn modelId="{DCDEE601-B3DA-4197-B7AE-0ADA86DFB6B1}" type="presParOf" srcId="{00E15DF1-B1D2-4CBB-B163-5051710BE634}" destId="{C17AFA33-B669-48F7-9114-B5CF932BBE8E}" srcOrd="5" destOrd="0" presId="urn:microsoft.com/office/officeart/2005/8/layout/vProcess5"/>
    <dgm:cxn modelId="{7E2A2493-486F-46EC-A18D-DD82D0E46B2D}" type="presParOf" srcId="{00E15DF1-B1D2-4CBB-B163-5051710BE634}" destId="{BD54F058-50C0-43F5-A048-B8084CD3F529}" srcOrd="6" destOrd="0" presId="urn:microsoft.com/office/officeart/2005/8/layout/vProcess5"/>
    <dgm:cxn modelId="{371F7800-7252-45F4-9BDB-DBEABC8A10BF}" type="presParOf" srcId="{00E15DF1-B1D2-4CBB-B163-5051710BE634}" destId="{FE2DD88F-4F84-4E79-AF68-0491B3AAB6E4}" srcOrd="7" destOrd="0" presId="urn:microsoft.com/office/officeart/2005/8/layout/vProcess5"/>
    <dgm:cxn modelId="{5E2FD5F5-E611-48DF-B845-A0880CF6BF8D}" type="presParOf" srcId="{00E15DF1-B1D2-4CBB-B163-5051710BE634}" destId="{6C2B0913-5957-4280-8C2E-4A53469D4637}" srcOrd="8" destOrd="0" presId="urn:microsoft.com/office/officeart/2005/8/layout/vProcess5"/>
    <dgm:cxn modelId="{2DE7858B-54A4-46B9-BE39-47F8F2DA4244}" type="presParOf" srcId="{00E15DF1-B1D2-4CBB-B163-5051710BE634}" destId="{308FEDC0-8941-45DC-B61D-EC579D53F31D}" srcOrd="9" destOrd="0" presId="urn:microsoft.com/office/officeart/2005/8/layout/vProcess5"/>
    <dgm:cxn modelId="{051705F1-9200-414E-9F83-5D7353675854}" type="presParOf" srcId="{00E15DF1-B1D2-4CBB-B163-5051710BE634}" destId="{E27D58ED-5A3B-4EE8-807E-019AD98C31AB}" srcOrd="10" destOrd="0" presId="urn:microsoft.com/office/officeart/2005/8/layout/vProcess5"/>
    <dgm:cxn modelId="{51C3ECC1-5521-4BD7-8505-8D65525A3BA8}" type="presParOf" srcId="{00E15DF1-B1D2-4CBB-B163-5051710BE634}" destId="{715FFCED-D864-43F9-B629-850E0B32FBF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393A322-AEB1-4A8A-8682-58811F9E4146}" type="doc">
      <dgm:prSet loTypeId="urn:microsoft.com/office/officeart/2005/8/layout/hProcess11" loCatId="process" qsTypeId="urn:microsoft.com/office/officeart/2005/8/quickstyle/simple1" qsCatId="simple" csTypeId="urn:microsoft.com/office/officeart/2005/8/colors/colorful5" csCatId="colorful" phldr="1"/>
      <dgm:spPr/>
    </dgm:pt>
    <dgm:pt modelId="{534734EE-7683-401C-8E75-76B35330EA88}">
      <dgm:prSet phldrT="[Texto]" custT="1"/>
      <dgm:spPr/>
      <dgm:t>
        <a:bodyPr/>
        <a:lstStyle/>
        <a:p>
          <a:pPr algn="ctr"/>
          <a:r>
            <a:rPr lang="es-MX" sz="2400" b="1" i="0" dirty="0" smtClean="0">
              <a:latin typeface="Arial" panose="020B0604020202020204" pitchFamily="34" charset="0"/>
              <a:cs typeface="Arial" panose="020B0604020202020204" pitchFamily="34" charset="0"/>
            </a:rPr>
            <a:t>Identificación</a:t>
          </a:r>
          <a:r>
            <a:rPr lang="es-MX" sz="2400" b="0" i="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s-MX" sz="2400" b="1" i="0" dirty="0" smtClean="0">
              <a:latin typeface="Arial" panose="020B0604020202020204" pitchFamily="34" charset="0"/>
              <a:cs typeface="Arial" panose="020B0604020202020204" pitchFamily="34" charset="0"/>
            </a:rPr>
            <a:t>Selección</a:t>
          </a:r>
          <a:r>
            <a:rPr lang="es-MX" sz="24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las áreas débiles o criticas que serán auditadas</a:t>
          </a:r>
          <a:endParaRPr lang="es-MX" sz="24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22963E-5556-4165-A5DA-FB26D4F464C3}" type="parTrans" cxnId="{A6984109-47DD-49B0-A7EC-C13CF7B76B68}">
      <dgm:prSet/>
      <dgm:spPr/>
      <dgm:t>
        <a:bodyPr/>
        <a:lstStyle/>
        <a:p>
          <a:endParaRPr lang="es-MX"/>
        </a:p>
      </dgm:t>
    </dgm:pt>
    <dgm:pt modelId="{EA43025E-0AC7-4D37-B48B-40D0A0B4E224}" type="sibTrans" cxnId="{A6984109-47DD-49B0-A7EC-C13CF7B76B68}">
      <dgm:prSet/>
      <dgm:spPr/>
      <dgm:t>
        <a:bodyPr/>
        <a:lstStyle/>
        <a:p>
          <a:endParaRPr lang="es-MX"/>
        </a:p>
      </dgm:t>
    </dgm:pt>
    <dgm:pt modelId="{B8EF6283-02B8-45F9-8F5B-74FBCB23DF96}">
      <dgm:prSet phldrT="[Texto]" custT="1"/>
      <dgm:spPr/>
      <dgm:t>
        <a:bodyPr/>
        <a:lstStyle/>
        <a:p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Evaluación</a:t>
          </a:r>
          <a:r>
            <a:rPr lang="es-MX" sz="2400" b="0" dirty="0" smtClean="0">
              <a:latin typeface="Arial" panose="020B0604020202020204" pitchFamily="34" charset="0"/>
              <a:cs typeface="Arial" panose="020B0604020202020204" pitchFamily="34" charset="0"/>
            </a:rPr>
            <a:t> del control interno, e i</a:t>
          </a:r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dentificar </a:t>
          </a:r>
          <a:r>
            <a:rPr lang="es-MX" sz="2400" b="0" dirty="0" smtClean="0">
              <a:latin typeface="Arial" panose="020B0604020202020204" pitchFamily="34" charset="0"/>
              <a:cs typeface="Arial" panose="020B0604020202020204" pitchFamily="34" charset="0"/>
            </a:rPr>
            <a:t>el proceso que esté fallando;</a:t>
          </a:r>
          <a:endParaRPr lang="es-MX" sz="2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35F85D-6C81-4772-B3F3-E7A209118FCF}" type="parTrans" cxnId="{4DDF20D1-9B32-4466-853B-8B62A60F07DA}">
      <dgm:prSet/>
      <dgm:spPr/>
      <dgm:t>
        <a:bodyPr/>
        <a:lstStyle/>
        <a:p>
          <a:endParaRPr lang="es-MX"/>
        </a:p>
      </dgm:t>
    </dgm:pt>
    <dgm:pt modelId="{2BBE9A56-3333-4C09-AB94-6292848709E4}" type="sibTrans" cxnId="{4DDF20D1-9B32-4466-853B-8B62A60F07DA}">
      <dgm:prSet/>
      <dgm:spPr/>
      <dgm:t>
        <a:bodyPr/>
        <a:lstStyle/>
        <a:p>
          <a:endParaRPr lang="es-MX"/>
        </a:p>
      </dgm:t>
    </dgm:pt>
    <dgm:pt modelId="{5F625C87-E61B-4CCE-B9BF-8ED70ECBCF26}">
      <dgm:prSet phldrT="[Texto]" custT="1"/>
      <dgm:spPr/>
      <dgm:t>
        <a:bodyPr/>
        <a:lstStyle/>
        <a:p>
          <a:pPr algn="ctr"/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Identificando</a:t>
          </a:r>
          <a:r>
            <a:rPr lang="es-MX" sz="2400" b="0" dirty="0" smtClean="0">
              <a:latin typeface="Arial" panose="020B0604020202020204" pitchFamily="34" charset="0"/>
              <a:cs typeface="Arial" panose="020B0604020202020204" pitchFamily="34" charset="0"/>
            </a:rPr>
            <a:t> aquella que tendrá la </a:t>
          </a:r>
          <a:r>
            <a:rPr lang="es-MX" sz="2400" b="1" dirty="0" smtClean="0">
              <a:latin typeface="Arial" panose="020B0604020202020204" pitchFamily="34" charset="0"/>
              <a:cs typeface="Arial" panose="020B0604020202020204" pitchFamily="34" charset="0"/>
            </a:rPr>
            <a:t>prioridad</a:t>
          </a:r>
          <a:r>
            <a:rPr lang="es-MX" sz="2400" b="0" dirty="0" smtClean="0">
              <a:latin typeface="Arial" panose="020B0604020202020204" pitchFamily="34" charset="0"/>
              <a:cs typeface="Arial" panose="020B0604020202020204" pitchFamily="34" charset="0"/>
            </a:rPr>
            <a:t> en la evaluación</a:t>
          </a:r>
          <a:endParaRPr lang="es-MX" sz="2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5A0B37-2E5D-44DF-B940-D0D1C300DC84}" type="parTrans" cxnId="{C1692808-C0A2-40D0-9FBE-C3AEC28A8550}">
      <dgm:prSet/>
      <dgm:spPr/>
      <dgm:t>
        <a:bodyPr/>
        <a:lstStyle/>
        <a:p>
          <a:endParaRPr lang="es-MX"/>
        </a:p>
      </dgm:t>
    </dgm:pt>
    <dgm:pt modelId="{87DB85CC-31D3-4E1C-B3CD-C6EA72AF247B}" type="sibTrans" cxnId="{C1692808-C0A2-40D0-9FBE-C3AEC28A8550}">
      <dgm:prSet/>
      <dgm:spPr/>
      <dgm:t>
        <a:bodyPr/>
        <a:lstStyle/>
        <a:p>
          <a:endParaRPr lang="es-MX"/>
        </a:p>
      </dgm:t>
    </dgm:pt>
    <dgm:pt modelId="{0A8163A9-43A2-4A57-AD8C-E159BC387A7F}" type="pres">
      <dgm:prSet presAssocID="{D393A322-AEB1-4A8A-8682-58811F9E4146}" presName="Name0" presStyleCnt="0">
        <dgm:presLayoutVars>
          <dgm:dir/>
          <dgm:resizeHandles val="exact"/>
        </dgm:presLayoutVars>
      </dgm:prSet>
      <dgm:spPr/>
    </dgm:pt>
    <dgm:pt modelId="{64A20AAD-6CED-44F1-AF0A-C740B70AD49D}" type="pres">
      <dgm:prSet presAssocID="{D393A322-AEB1-4A8A-8682-58811F9E4146}" presName="arrow" presStyleLbl="bgShp" presStyleIdx="0" presStyleCnt="1"/>
      <dgm:spPr/>
    </dgm:pt>
    <dgm:pt modelId="{79476953-71C0-4A70-A9B9-AE9BBD81EDEE}" type="pres">
      <dgm:prSet presAssocID="{D393A322-AEB1-4A8A-8682-58811F9E4146}" presName="points" presStyleCnt="0"/>
      <dgm:spPr/>
    </dgm:pt>
    <dgm:pt modelId="{8D41BA87-772F-4270-9FF2-C6807C1F9D82}" type="pres">
      <dgm:prSet presAssocID="{534734EE-7683-401C-8E75-76B35330EA88}" presName="compositeA" presStyleCnt="0"/>
      <dgm:spPr/>
    </dgm:pt>
    <dgm:pt modelId="{D551B06B-888D-4BF7-B596-D48EB9FE673E}" type="pres">
      <dgm:prSet presAssocID="{534734EE-7683-401C-8E75-76B35330EA88}" presName="textA" presStyleLbl="revTx" presStyleIdx="0" presStyleCnt="3" custScaleX="38476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03BEC89-8666-46AB-9BF3-EF3418E23719}" type="pres">
      <dgm:prSet presAssocID="{534734EE-7683-401C-8E75-76B35330EA88}" presName="circleA" presStyleLbl="node1" presStyleIdx="0" presStyleCnt="3"/>
      <dgm:spPr/>
    </dgm:pt>
    <dgm:pt modelId="{0071A4CD-9313-4A20-81F1-A7DFFCDCF881}" type="pres">
      <dgm:prSet presAssocID="{534734EE-7683-401C-8E75-76B35330EA88}" presName="spaceA" presStyleCnt="0"/>
      <dgm:spPr/>
    </dgm:pt>
    <dgm:pt modelId="{150A0957-1D2D-4219-B9A0-3287BB55CE27}" type="pres">
      <dgm:prSet presAssocID="{EA43025E-0AC7-4D37-B48B-40D0A0B4E224}" presName="space" presStyleCnt="0"/>
      <dgm:spPr/>
    </dgm:pt>
    <dgm:pt modelId="{1F3CC65F-826D-49C0-A8A1-F703ED9907E6}" type="pres">
      <dgm:prSet presAssocID="{B8EF6283-02B8-45F9-8F5B-74FBCB23DF96}" presName="compositeB" presStyleCnt="0"/>
      <dgm:spPr/>
    </dgm:pt>
    <dgm:pt modelId="{5CD1A40A-0256-41FC-BB72-475E6E415478}" type="pres">
      <dgm:prSet presAssocID="{B8EF6283-02B8-45F9-8F5B-74FBCB23DF96}" presName="textB" presStyleLbl="revTx" presStyleIdx="1" presStyleCnt="3" custScaleX="385777" custLinFactNeighborX="36351" custLinFactNeighborY="-302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FC7D3C4-D54D-4C03-9844-AD7FAECD8080}" type="pres">
      <dgm:prSet presAssocID="{B8EF6283-02B8-45F9-8F5B-74FBCB23DF96}" presName="circleB" presStyleLbl="node1" presStyleIdx="1" presStyleCnt="3"/>
      <dgm:spPr/>
    </dgm:pt>
    <dgm:pt modelId="{63EB6EF5-EDF2-446B-B15C-95E51FF0D3B5}" type="pres">
      <dgm:prSet presAssocID="{B8EF6283-02B8-45F9-8F5B-74FBCB23DF96}" presName="spaceB" presStyleCnt="0"/>
      <dgm:spPr/>
    </dgm:pt>
    <dgm:pt modelId="{324BA187-349F-4327-BC84-FBAD8B38568F}" type="pres">
      <dgm:prSet presAssocID="{2BBE9A56-3333-4C09-AB94-6292848709E4}" presName="space" presStyleCnt="0"/>
      <dgm:spPr/>
    </dgm:pt>
    <dgm:pt modelId="{F1F70CE6-E770-47B8-A3C9-F6F2D170DB55}" type="pres">
      <dgm:prSet presAssocID="{5F625C87-E61B-4CCE-B9BF-8ED70ECBCF26}" presName="compositeA" presStyleCnt="0"/>
      <dgm:spPr/>
    </dgm:pt>
    <dgm:pt modelId="{7D4ECABC-C550-421C-9A8B-830F04D51A9F}" type="pres">
      <dgm:prSet presAssocID="{5F625C87-E61B-4CCE-B9BF-8ED70ECBCF26}" presName="textA" presStyleLbl="revTx" presStyleIdx="2" presStyleCnt="3" custScaleX="3140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2A1F62E-6023-466F-AD9E-502A1A41A9C0}" type="pres">
      <dgm:prSet presAssocID="{5F625C87-E61B-4CCE-B9BF-8ED70ECBCF26}" presName="circleA" presStyleLbl="node1" presStyleIdx="2" presStyleCnt="3"/>
      <dgm:spPr/>
    </dgm:pt>
    <dgm:pt modelId="{C0ED8403-2CF5-4044-BCC9-C7C80103895B}" type="pres">
      <dgm:prSet presAssocID="{5F625C87-E61B-4CCE-B9BF-8ED70ECBCF26}" presName="spaceA" presStyleCnt="0"/>
      <dgm:spPr/>
    </dgm:pt>
  </dgm:ptLst>
  <dgm:cxnLst>
    <dgm:cxn modelId="{C1692808-C0A2-40D0-9FBE-C3AEC28A8550}" srcId="{D393A322-AEB1-4A8A-8682-58811F9E4146}" destId="{5F625C87-E61B-4CCE-B9BF-8ED70ECBCF26}" srcOrd="2" destOrd="0" parTransId="{C25A0B37-2E5D-44DF-B940-D0D1C300DC84}" sibTransId="{87DB85CC-31D3-4E1C-B3CD-C6EA72AF247B}"/>
    <dgm:cxn modelId="{2D7ED06D-1740-4469-95F5-CEF39F927C4B}" type="presOf" srcId="{5F625C87-E61B-4CCE-B9BF-8ED70ECBCF26}" destId="{7D4ECABC-C550-421C-9A8B-830F04D51A9F}" srcOrd="0" destOrd="0" presId="urn:microsoft.com/office/officeart/2005/8/layout/hProcess11"/>
    <dgm:cxn modelId="{A6984109-47DD-49B0-A7EC-C13CF7B76B68}" srcId="{D393A322-AEB1-4A8A-8682-58811F9E4146}" destId="{534734EE-7683-401C-8E75-76B35330EA88}" srcOrd="0" destOrd="0" parTransId="{A822963E-5556-4165-A5DA-FB26D4F464C3}" sibTransId="{EA43025E-0AC7-4D37-B48B-40D0A0B4E224}"/>
    <dgm:cxn modelId="{FF637306-06C5-4F54-83E1-BA24CBE78067}" type="presOf" srcId="{B8EF6283-02B8-45F9-8F5B-74FBCB23DF96}" destId="{5CD1A40A-0256-41FC-BB72-475E6E415478}" srcOrd="0" destOrd="0" presId="urn:microsoft.com/office/officeart/2005/8/layout/hProcess11"/>
    <dgm:cxn modelId="{2EB3ED49-3146-4757-B99F-F3C5087D32C4}" type="presOf" srcId="{D393A322-AEB1-4A8A-8682-58811F9E4146}" destId="{0A8163A9-43A2-4A57-AD8C-E159BC387A7F}" srcOrd="0" destOrd="0" presId="urn:microsoft.com/office/officeart/2005/8/layout/hProcess11"/>
    <dgm:cxn modelId="{4DDF20D1-9B32-4466-853B-8B62A60F07DA}" srcId="{D393A322-AEB1-4A8A-8682-58811F9E4146}" destId="{B8EF6283-02B8-45F9-8F5B-74FBCB23DF96}" srcOrd="1" destOrd="0" parTransId="{4E35F85D-6C81-4772-B3F3-E7A209118FCF}" sibTransId="{2BBE9A56-3333-4C09-AB94-6292848709E4}"/>
    <dgm:cxn modelId="{B1DBC89F-BC24-4460-966F-49564F866220}" type="presOf" srcId="{534734EE-7683-401C-8E75-76B35330EA88}" destId="{D551B06B-888D-4BF7-B596-D48EB9FE673E}" srcOrd="0" destOrd="0" presId="urn:microsoft.com/office/officeart/2005/8/layout/hProcess11"/>
    <dgm:cxn modelId="{D758EB8D-7173-4CBE-9CA3-23A10B7E4F1D}" type="presParOf" srcId="{0A8163A9-43A2-4A57-AD8C-E159BC387A7F}" destId="{64A20AAD-6CED-44F1-AF0A-C740B70AD49D}" srcOrd="0" destOrd="0" presId="urn:microsoft.com/office/officeart/2005/8/layout/hProcess11"/>
    <dgm:cxn modelId="{15AE5A87-5F7B-4550-9806-88D28415B80F}" type="presParOf" srcId="{0A8163A9-43A2-4A57-AD8C-E159BC387A7F}" destId="{79476953-71C0-4A70-A9B9-AE9BBD81EDEE}" srcOrd="1" destOrd="0" presId="urn:microsoft.com/office/officeart/2005/8/layout/hProcess11"/>
    <dgm:cxn modelId="{9DF5B51A-7C98-4BBD-A4E2-BC746C405557}" type="presParOf" srcId="{79476953-71C0-4A70-A9B9-AE9BBD81EDEE}" destId="{8D41BA87-772F-4270-9FF2-C6807C1F9D82}" srcOrd="0" destOrd="0" presId="urn:microsoft.com/office/officeart/2005/8/layout/hProcess11"/>
    <dgm:cxn modelId="{58CDBB52-8297-43B5-8417-AC3C64F7A56B}" type="presParOf" srcId="{8D41BA87-772F-4270-9FF2-C6807C1F9D82}" destId="{D551B06B-888D-4BF7-B596-D48EB9FE673E}" srcOrd="0" destOrd="0" presId="urn:microsoft.com/office/officeart/2005/8/layout/hProcess11"/>
    <dgm:cxn modelId="{9586EF14-CF76-407B-8131-3AFD87E86FE7}" type="presParOf" srcId="{8D41BA87-772F-4270-9FF2-C6807C1F9D82}" destId="{503BEC89-8666-46AB-9BF3-EF3418E23719}" srcOrd="1" destOrd="0" presId="urn:microsoft.com/office/officeart/2005/8/layout/hProcess11"/>
    <dgm:cxn modelId="{3B1FDB95-49ED-4B45-91E2-43134B67ECF3}" type="presParOf" srcId="{8D41BA87-772F-4270-9FF2-C6807C1F9D82}" destId="{0071A4CD-9313-4A20-81F1-A7DFFCDCF881}" srcOrd="2" destOrd="0" presId="urn:microsoft.com/office/officeart/2005/8/layout/hProcess11"/>
    <dgm:cxn modelId="{E71D55B9-E169-45DA-8D5C-65CE5BB9C458}" type="presParOf" srcId="{79476953-71C0-4A70-A9B9-AE9BBD81EDEE}" destId="{150A0957-1D2D-4219-B9A0-3287BB55CE27}" srcOrd="1" destOrd="0" presId="urn:microsoft.com/office/officeart/2005/8/layout/hProcess11"/>
    <dgm:cxn modelId="{F5B39D70-FF30-4804-9214-481E151CA624}" type="presParOf" srcId="{79476953-71C0-4A70-A9B9-AE9BBD81EDEE}" destId="{1F3CC65F-826D-49C0-A8A1-F703ED9907E6}" srcOrd="2" destOrd="0" presId="urn:microsoft.com/office/officeart/2005/8/layout/hProcess11"/>
    <dgm:cxn modelId="{EE24FBED-1862-466D-B925-3E0CE8B1DE99}" type="presParOf" srcId="{1F3CC65F-826D-49C0-A8A1-F703ED9907E6}" destId="{5CD1A40A-0256-41FC-BB72-475E6E415478}" srcOrd="0" destOrd="0" presId="urn:microsoft.com/office/officeart/2005/8/layout/hProcess11"/>
    <dgm:cxn modelId="{6E4C1E28-1E1A-4307-BF4A-736947F3DEED}" type="presParOf" srcId="{1F3CC65F-826D-49C0-A8A1-F703ED9907E6}" destId="{9FC7D3C4-D54D-4C03-9844-AD7FAECD8080}" srcOrd="1" destOrd="0" presId="urn:microsoft.com/office/officeart/2005/8/layout/hProcess11"/>
    <dgm:cxn modelId="{3D728C31-3228-4DC0-86E9-5558C3DA2162}" type="presParOf" srcId="{1F3CC65F-826D-49C0-A8A1-F703ED9907E6}" destId="{63EB6EF5-EDF2-446B-B15C-95E51FF0D3B5}" srcOrd="2" destOrd="0" presId="urn:microsoft.com/office/officeart/2005/8/layout/hProcess11"/>
    <dgm:cxn modelId="{6777FE9D-B782-49DD-BBF8-77BEE0B7622A}" type="presParOf" srcId="{79476953-71C0-4A70-A9B9-AE9BBD81EDEE}" destId="{324BA187-349F-4327-BC84-FBAD8B38568F}" srcOrd="3" destOrd="0" presId="urn:microsoft.com/office/officeart/2005/8/layout/hProcess11"/>
    <dgm:cxn modelId="{4C07DCC1-0188-49CF-90BB-F759AD3A41B1}" type="presParOf" srcId="{79476953-71C0-4A70-A9B9-AE9BBD81EDEE}" destId="{F1F70CE6-E770-47B8-A3C9-F6F2D170DB55}" srcOrd="4" destOrd="0" presId="urn:microsoft.com/office/officeart/2005/8/layout/hProcess11"/>
    <dgm:cxn modelId="{4958C8A1-1117-4708-8EF7-64771229643D}" type="presParOf" srcId="{F1F70CE6-E770-47B8-A3C9-F6F2D170DB55}" destId="{7D4ECABC-C550-421C-9A8B-830F04D51A9F}" srcOrd="0" destOrd="0" presId="urn:microsoft.com/office/officeart/2005/8/layout/hProcess11"/>
    <dgm:cxn modelId="{6A19C2EE-7214-4E50-8CF2-02A1D1F30884}" type="presParOf" srcId="{F1F70CE6-E770-47B8-A3C9-F6F2D170DB55}" destId="{32A1F62E-6023-466F-AD9E-502A1A41A9C0}" srcOrd="1" destOrd="0" presId="urn:microsoft.com/office/officeart/2005/8/layout/hProcess11"/>
    <dgm:cxn modelId="{3D0BFDDA-719B-452A-B1BB-63A91BDF6731}" type="presParOf" srcId="{F1F70CE6-E770-47B8-A3C9-F6F2D170DB55}" destId="{C0ED8403-2CF5-4044-BCC9-C7C80103895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A9C337-9FF4-4FC2-9EB3-8A0C6D03A09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AF53E43E-E70B-455B-A326-3BAACEAFECE6}">
      <dgm:prSet phldrT="[Texto]" custT="1"/>
      <dgm:spPr/>
      <dgm:t>
        <a:bodyPr/>
        <a:lstStyle/>
        <a:p>
          <a:r>
            <a:rPr lang="es-MX" sz="2400" b="1" i="1" dirty="0" smtClean="0">
              <a:latin typeface="Arial" panose="020B0604020202020204" pitchFamily="34" charset="0"/>
              <a:cs typeface="Arial" panose="020B0604020202020204" pitchFamily="34" charset="0"/>
            </a:rPr>
            <a:t>Examen detallado de las áreas criticas</a:t>
          </a:r>
          <a:endParaRPr lang="es-MX" sz="24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5940BE-6955-416C-83EC-1207CC53DBAB}" type="parTrans" cxnId="{51EDCB43-2DD2-4F24-8929-A5508D500DAC}">
      <dgm:prSet/>
      <dgm:spPr/>
      <dgm:t>
        <a:bodyPr/>
        <a:lstStyle/>
        <a:p>
          <a:endParaRPr lang="es-MX"/>
        </a:p>
      </dgm:t>
    </dgm:pt>
    <dgm:pt modelId="{BDF890D5-A532-438B-BCA4-DAFEDCB231F5}" type="sibTrans" cxnId="{51EDCB43-2DD2-4F24-8929-A5508D500DAC}">
      <dgm:prSet/>
      <dgm:spPr/>
      <dgm:t>
        <a:bodyPr/>
        <a:lstStyle/>
        <a:p>
          <a:endParaRPr lang="es-MX"/>
        </a:p>
      </dgm:t>
    </dgm:pt>
    <dgm:pt modelId="{68603DBA-524A-4483-90A1-7A32A7E99F52}">
      <dgm:prSet phldrT="[Texto]" custT="1"/>
      <dgm:spPr/>
      <dgm:t>
        <a:bodyPr/>
        <a:lstStyle/>
        <a:p>
          <a:r>
            <a:rPr lang="es-MX" sz="2400" i="0" dirty="0" smtClean="0">
              <a:latin typeface="Arial" panose="020B0604020202020204" pitchFamily="34" charset="0"/>
              <a:cs typeface="Arial" panose="020B0604020202020204" pitchFamily="34" charset="0"/>
            </a:rPr>
            <a:t>Evaluar los hallazgos que pueda existir en el o las áreas críticas;</a:t>
          </a:r>
          <a:endParaRPr lang="es-MX" sz="24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FF2213-B479-4B90-B24C-B1A75344213B}" type="parTrans" cxnId="{CD1A9761-8C9A-43B4-9022-3E3F538F0CDB}">
      <dgm:prSet/>
      <dgm:spPr/>
      <dgm:t>
        <a:bodyPr/>
        <a:lstStyle/>
        <a:p>
          <a:endParaRPr lang="es-MX"/>
        </a:p>
      </dgm:t>
    </dgm:pt>
    <dgm:pt modelId="{B7CE0088-F320-4BEB-A9B0-EDD55AD7AAFA}" type="sibTrans" cxnId="{CD1A9761-8C9A-43B4-9022-3E3F538F0CDB}">
      <dgm:prSet/>
      <dgm:spPr/>
      <dgm:t>
        <a:bodyPr/>
        <a:lstStyle/>
        <a:p>
          <a:endParaRPr lang="es-MX"/>
        </a:p>
      </dgm:t>
    </dgm:pt>
    <dgm:pt modelId="{36F836F6-3CBE-4A09-9E91-B2F8C68B0270}">
      <dgm:prSet phldrT="[Texto]" custT="1"/>
      <dgm:spPr/>
      <dgm:t>
        <a:bodyPr/>
        <a:lstStyle/>
        <a:p>
          <a:r>
            <a:rPr lang="es-MX" sz="2400" i="0" dirty="0" smtClean="0">
              <a:latin typeface="Arial" panose="020B0604020202020204" pitchFamily="34" charset="0"/>
              <a:cs typeface="Arial" panose="020B0604020202020204" pitchFamily="34" charset="0"/>
            </a:rPr>
            <a:t>Determinar el grado de eficiencia o efectividad económica;</a:t>
          </a:r>
          <a:endParaRPr lang="es-MX" sz="24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F5E591-B509-4792-B475-C107606EE33F}" type="parTrans" cxnId="{F79180D5-2209-4642-8991-696295F22947}">
      <dgm:prSet/>
      <dgm:spPr/>
      <dgm:t>
        <a:bodyPr/>
        <a:lstStyle/>
        <a:p>
          <a:endParaRPr lang="es-MX"/>
        </a:p>
      </dgm:t>
    </dgm:pt>
    <dgm:pt modelId="{EFCE67B8-23A2-4D5C-A2E6-65A6E18BD3EE}" type="sibTrans" cxnId="{F79180D5-2209-4642-8991-696295F22947}">
      <dgm:prSet/>
      <dgm:spPr/>
      <dgm:t>
        <a:bodyPr/>
        <a:lstStyle/>
        <a:p>
          <a:endParaRPr lang="es-MX"/>
        </a:p>
      </dgm:t>
    </dgm:pt>
    <dgm:pt modelId="{3F80F5E8-7FDD-43D3-8F1A-56C893973154}">
      <dgm:prSet phldrT="[Texto]" custT="1"/>
      <dgm:spPr/>
      <dgm:t>
        <a:bodyPr/>
        <a:lstStyle/>
        <a:p>
          <a:r>
            <a:rPr lang="es-MX" sz="2400" i="0" dirty="0" smtClean="0">
              <a:latin typeface="Arial" panose="020B0604020202020204" pitchFamily="34" charset="0"/>
              <a:cs typeface="Arial" panose="020B0604020202020204" pitchFamily="34" charset="0"/>
            </a:rPr>
            <a:t>Identificar la eficacia y eficiencia de las operaciones</a:t>
          </a:r>
          <a:r>
            <a:rPr lang="es-MX" sz="2400" i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MX" sz="2400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B33BF9-33B0-4B0C-BE51-9052E2D1B208}" type="parTrans" cxnId="{AD55530D-9006-4279-A243-529585ADD661}">
      <dgm:prSet/>
      <dgm:spPr/>
      <dgm:t>
        <a:bodyPr/>
        <a:lstStyle/>
        <a:p>
          <a:endParaRPr lang="es-MX"/>
        </a:p>
      </dgm:t>
    </dgm:pt>
    <dgm:pt modelId="{CF4EA6BA-9C76-480A-B850-C8D644FA87DD}" type="sibTrans" cxnId="{AD55530D-9006-4279-A243-529585ADD661}">
      <dgm:prSet/>
      <dgm:spPr/>
      <dgm:t>
        <a:bodyPr/>
        <a:lstStyle/>
        <a:p>
          <a:endParaRPr lang="es-MX"/>
        </a:p>
      </dgm:t>
    </dgm:pt>
    <dgm:pt modelId="{4ADCDB3D-646A-4D99-B063-B7A049A021B5}" type="pres">
      <dgm:prSet presAssocID="{44A9C337-9FF4-4FC2-9EB3-8A0C6D03A09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5C26652-B243-49B3-82F3-0B3A2A3BF785}" type="pres">
      <dgm:prSet presAssocID="{AF53E43E-E70B-455B-A326-3BAACEAFECE6}" presName="centerShape" presStyleLbl="node0" presStyleIdx="0" presStyleCnt="1" custScaleX="106508"/>
      <dgm:spPr/>
      <dgm:t>
        <a:bodyPr/>
        <a:lstStyle/>
        <a:p>
          <a:endParaRPr lang="es-MX"/>
        </a:p>
      </dgm:t>
    </dgm:pt>
    <dgm:pt modelId="{FCDED846-F328-4940-85EC-A40AD5448530}" type="pres">
      <dgm:prSet presAssocID="{0FFF2213-B479-4B90-B24C-B1A75344213B}" presName="parTrans" presStyleLbl="bgSibTrans2D1" presStyleIdx="0" presStyleCnt="3"/>
      <dgm:spPr/>
      <dgm:t>
        <a:bodyPr/>
        <a:lstStyle/>
        <a:p>
          <a:endParaRPr lang="es-MX"/>
        </a:p>
      </dgm:t>
    </dgm:pt>
    <dgm:pt modelId="{D136C3C9-BD19-40B5-96D7-4FE9CE9BB6B0}" type="pres">
      <dgm:prSet presAssocID="{68603DBA-524A-4483-90A1-7A32A7E99F5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A0E21D-F051-4C42-AAA5-109F42B517D6}" type="pres">
      <dgm:prSet presAssocID="{C0F5E591-B509-4792-B475-C107606EE33F}" presName="parTrans" presStyleLbl="bgSibTrans2D1" presStyleIdx="1" presStyleCnt="3"/>
      <dgm:spPr/>
      <dgm:t>
        <a:bodyPr/>
        <a:lstStyle/>
        <a:p>
          <a:endParaRPr lang="es-MX"/>
        </a:p>
      </dgm:t>
    </dgm:pt>
    <dgm:pt modelId="{911E57DF-B2C1-42CF-96FA-C61CCA325AD9}" type="pres">
      <dgm:prSet presAssocID="{36F836F6-3CBE-4A09-9E91-B2F8C68B027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C86ADE-AF7A-40D5-ADB9-F0A6C99F83BA}" type="pres">
      <dgm:prSet presAssocID="{5FB33BF9-33B0-4B0C-BE51-9052E2D1B208}" presName="parTrans" presStyleLbl="bgSibTrans2D1" presStyleIdx="2" presStyleCnt="3"/>
      <dgm:spPr/>
      <dgm:t>
        <a:bodyPr/>
        <a:lstStyle/>
        <a:p>
          <a:endParaRPr lang="es-MX"/>
        </a:p>
      </dgm:t>
    </dgm:pt>
    <dgm:pt modelId="{3413AA75-5C38-4589-8B0A-DAA3F1A40595}" type="pres">
      <dgm:prSet presAssocID="{3F80F5E8-7FDD-43D3-8F1A-56C89397315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1EDCB43-2DD2-4F24-8929-A5508D500DAC}" srcId="{44A9C337-9FF4-4FC2-9EB3-8A0C6D03A098}" destId="{AF53E43E-E70B-455B-A326-3BAACEAFECE6}" srcOrd="0" destOrd="0" parTransId="{D15940BE-6955-416C-83EC-1207CC53DBAB}" sibTransId="{BDF890D5-A532-438B-BCA4-DAFEDCB231F5}"/>
    <dgm:cxn modelId="{C90045CA-2B6F-4ADA-8398-7F7BE8A4E9EA}" type="presOf" srcId="{3F80F5E8-7FDD-43D3-8F1A-56C893973154}" destId="{3413AA75-5C38-4589-8B0A-DAA3F1A40595}" srcOrd="0" destOrd="0" presId="urn:microsoft.com/office/officeart/2005/8/layout/radial4"/>
    <dgm:cxn modelId="{AD55530D-9006-4279-A243-529585ADD661}" srcId="{AF53E43E-E70B-455B-A326-3BAACEAFECE6}" destId="{3F80F5E8-7FDD-43D3-8F1A-56C893973154}" srcOrd="2" destOrd="0" parTransId="{5FB33BF9-33B0-4B0C-BE51-9052E2D1B208}" sibTransId="{CF4EA6BA-9C76-480A-B850-C8D644FA87DD}"/>
    <dgm:cxn modelId="{65906232-DB02-4E9D-A5FA-E274997EE853}" type="presOf" srcId="{AF53E43E-E70B-455B-A326-3BAACEAFECE6}" destId="{55C26652-B243-49B3-82F3-0B3A2A3BF785}" srcOrd="0" destOrd="0" presId="urn:microsoft.com/office/officeart/2005/8/layout/radial4"/>
    <dgm:cxn modelId="{495829CD-D817-4CEA-A8C3-F4A92C00FFBB}" type="presOf" srcId="{36F836F6-3CBE-4A09-9E91-B2F8C68B0270}" destId="{911E57DF-B2C1-42CF-96FA-C61CCA325AD9}" srcOrd="0" destOrd="0" presId="urn:microsoft.com/office/officeart/2005/8/layout/radial4"/>
    <dgm:cxn modelId="{CD1A9761-8C9A-43B4-9022-3E3F538F0CDB}" srcId="{AF53E43E-E70B-455B-A326-3BAACEAFECE6}" destId="{68603DBA-524A-4483-90A1-7A32A7E99F52}" srcOrd="0" destOrd="0" parTransId="{0FFF2213-B479-4B90-B24C-B1A75344213B}" sibTransId="{B7CE0088-F320-4BEB-A9B0-EDD55AD7AAFA}"/>
    <dgm:cxn modelId="{F79180D5-2209-4642-8991-696295F22947}" srcId="{AF53E43E-E70B-455B-A326-3BAACEAFECE6}" destId="{36F836F6-3CBE-4A09-9E91-B2F8C68B0270}" srcOrd="1" destOrd="0" parTransId="{C0F5E591-B509-4792-B475-C107606EE33F}" sibTransId="{EFCE67B8-23A2-4D5C-A2E6-65A6E18BD3EE}"/>
    <dgm:cxn modelId="{9F8DF8C4-579E-4A01-A062-B6EA3A1C7535}" type="presOf" srcId="{C0F5E591-B509-4792-B475-C107606EE33F}" destId="{DFA0E21D-F051-4C42-AAA5-109F42B517D6}" srcOrd="0" destOrd="0" presId="urn:microsoft.com/office/officeart/2005/8/layout/radial4"/>
    <dgm:cxn modelId="{9B58EBB4-7FC5-446F-BB49-685476947916}" type="presOf" srcId="{44A9C337-9FF4-4FC2-9EB3-8A0C6D03A098}" destId="{4ADCDB3D-646A-4D99-B063-B7A049A021B5}" srcOrd="0" destOrd="0" presId="urn:microsoft.com/office/officeart/2005/8/layout/radial4"/>
    <dgm:cxn modelId="{BD9C4748-1292-468E-AE2E-BA1C092A7BE0}" type="presOf" srcId="{68603DBA-524A-4483-90A1-7A32A7E99F52}" destId="{D136C3C9-BD19-40B5-96D7-4FE9CE9BB6B0}" srcOrd="0" destOrd="0" presId="urn:microsoft.com/office/officeart/2005/8/layout/radial4"/>
    <dgm:cxn modelId="{588305DE-7ED7-4B39-91D5-B90B9F620B5E}" type="presOf" srcId="{0FFF2213-B479-4B90-B24C-B1A75344213B}" destId="{FCDED846-F328-4940-85EC-A40AD5448530}" srcOrd="0" destOrd="0" presId="urn:microsoft.com/office/officeart/2005/8/layout/radial4"/>
    <dgm:cxn modelId="{9C9B4F60-71C8-45B8-B8C7-E4ABD7FBEEE8}" type="presOf" srcId="{5FB33BF9-33B0-4B0C-BE51-9052E2D1B208}" destId="{1BC86ADE-AF7A-40D5-ADB9-F0A6C99F83BA}" srcOrd="0" destOrd="0" presId="urn:microsoft.com/office/officeart/2005/8/layout/radial4"/>
    <dgm:cxn modelId="{62ABA2FF-1BBC-452E-A00B-C5FB9EEE15C7}" type="presParOf" srcId="{4ADCDB3D-646A-4D99-B063-B7A049A021B5}" destId="{55C26652-B243-49B3-82F3-0B3A2A3BF785}" srcOrd="0" destOrd="0" presId="urn:microsoft.com/office/officeart/2005/8/layout/radial4"/>
    <dgm:cxn modelId="{71F40A5E-317B-49C8-A770-A69A5458E14A}" type="presParOf" srcId="{4ADCDB3D-646A-4D99-B063-B7A049A021B5}" destId="{FCDED846-F328-4940-85EC-A40AD5448530}" srcOrd="1" destOrd="0" presId="urn:microsoft.com/office/officeart/2005/8/layout/radial4"/>
    <dgm:cxn modelId="{03EC5920-4CE2-45A5-9C59-B17F072B78A8}" type="presParOf" srcId="{4ADCDB3D-646A-4D99-B063-B7A049A021B5}" destId="{D136C3C9-BD19-40B5-96D7-4FE9CE9BB6B0}" srcOrd="2" destOrd="0" presId="urn:microsoft.com/office/officeart/2005/8/layout/radial4"/>
    <dgm:cxn modelId="{A8FDA613-58A7-45A0-BE56-2174FAD60DDE}" type="presParOf" srcId="{4ADCDB3D-646A-4D99-B063-B7A049A021B5}" destId="{DFA0E21D-F051-4C42-AAA5-109F42B517D6}" srcOrd="3" destOrd="0" presId="urn:microsoft.com/office/officeart/2005/8/layout/radial4"/>
    <dgm:cxn modelId="{3EC5482D-20EF-48B8-AD40-9F2559224F48}" type="presParOf" srcId="{4ADCDB3D-646A-4D99-B063-B7A049A021B5}" destId="{911E57DF-B2C1-42CF-96FA-C61CCA325AD9}" srcOrd="4" destOrd="0" presId="urn:microsoft.com/office/officeart/2005/8/layout/radial4"/>
    <dgm:cxn modelId="{98F41B6B-9385-469A-B3D9-264799C12202}" type="presParOf" srcId="{4ADCDB3D-646A-4D99-B063-B7A049A021B5}" destId="{1BC86ADE-AF7A-40D5-ADB9-F0A6C99F83BA}" srcOrd="5" destOrd="0" presId="urn:microsoft.com/office/officeart/2005/8/layout/radial4"/>
    <dgm:cxn modelId="{13C92785-79B5-4895-B76A-DA3FEE660BD0}" type="presParOf" srcId="{4ADCDB3D-646A-4D99-B063-B7A049A021B5}" destId="{3413AA75-5C38-4589-8B0A-DAA3F1A4059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2843F-E65B-4982-A60C-C1B0CE8658D3}">
      <dsp:nvSpPr>
        <dsp:cNvPr id="0" name=""/>
        <dsp:cNvSpPr/>
      </dsp:nvSpPr>
      <dsp:spPr>
        <a:xfrm>
          <a:off x="3307066" y="1899086"/>
          <a:ext cx="2417681" cy="170418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>
              <a:latin typeface="Arial" panose="020B0604020202020204" pitchFamily="34" charset="0"/>
              <a:cs typeface="Arial" panose="020B0604020202020204" pitchFamily="34" charset="0"/>
            </a:rPr>
            <a:t>Alcance</a:t>
          </a:r>
          <a:endParaRPr lang="es-MX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61127" y="2148658"/>
        <a:ext cx="1709559" cy="1205041"/>
      </dsp:txXfrm>
    </dsp:sp>
    <dsp:sp modelId="{C2F1FC3A-4A7C-47B8-84A3-10862BC9A43C}">
      <dsp:nvSpPr>
        <dsp:cNvPr id="0" name=""/>
        <dsp:cNvSpPr/>
      </dsp:nvSpPr>
      <dsp:spPr>
        <a:xfrm rot="16217334">
          <a:off x="4387725" y="1750945"/>
          <a:ext cx="266297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266297" y="14999"/>
              </a:lnTo>
            </a:path>
          </a:pathLst>
        </a:custGeom>
        <a:noFill/>
        <a:ln w="76200" cap="flat" cmpd="sng" algn="ctr">
          <a:solidFill>
            <a:schemeClr val="accent4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accent4"/>
        </a:lnRef>
        <a:fillRef idx="0">
          <a:schemeClr val="accent4"/>
        </a:fillRef>
        <a:effectRef idx="2">
          <a:schemeClr val="accent4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514217" y="1759286"/>
        <a:ext cx="13314" cy="13314"/>
      </dsp:txXfrm>
    </dsp:sp>
    <dsp:sp modelId="{5F8AFD7B-A0E5-4A16-A4E5-55D30D9132F7}">
      <dsp:nvSpPr>
        <dsp:cNvPr id="0" name=""/>
        <dsp:cNvSpPr/>
      </dsp:nvSpPr>
      <dsp:spPr>
        <a:xfrm>
          <a:off x="3444413" y="-41021"/>
          <a:ext cx="2162705" cy="167382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Ilimitado</a:t>
          </a:r>
          <a:endParaRPr lang="es-MX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61134" y="204105"/>
        <a:ext cx="1529263" cy="1183573"/>
      </dsp:txXfrm>
    </dsp:sp>
    <dsp:sp modelId="{D49786C7-8EE6-4525-9A2A-BE275AB94486}">
      <dsp:nvSpPr>
        <dsp:cNvPr id="0" name=""/>
        <dsp:cNvSpPr/>
      </dsp:nvSpPr>
      <dsp:spPr>
        <a:xfrm rot="58369">
          <a:off x="5724383" y="2758291"/>
          <a:ext cx="187352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187352" y="14999"/>
              </a:lnTo>
            </a:path>
          </a:pathLst>
        </a:custGeom>
        <a:noFill/>
        <a:ln w="76200" cap="flat" cmpd="sng" algn="ctr">
          <a:solidFill>
            <a:schemeClr val="accent4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accent4"/>
        </a:lnRef>
        <a:fillRef idx="0">
          <a:schemeClr val="accent4"/>
        </a:fillRef>
        <a:effectRef idx="2">
          <a:schemeClr val="accent4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5813375" y="2768606"/>
        <a:ext cx="9367" cy="9367"/>
      </dsp:txXfrm>
    </dsp:sp>
    <dsp:sp modelId="{3E445FF1-F868-4420-92B9-9E14F234E05C}">
      <dsp:nvSpPr>
        <dsp:cNvPr id="0" name=""/>
        <dsp:cNvSpPr/>
      </dsp:nvSpPr>
      <dsp:spPr>
        <a:xfrm>
          <a:off x="5911265" y="2024253"/>
          <a:ext cx="2471035" cy="1543198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Todas las áreas </a:t>
          </a:r>
          <a:endParaRPr lang="es-MX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73140" y="2250249"/>
        <a:ext cx="1747285" cy="1091206"/>
      </dsp:txXfrm>
    </dsp:sp>
    <dsp:sp modelId="{3C0191FB-9D60-41DB-977E-DE267031193B}">
      <dsp:nvSpPr>
        <dsp:cNvPr id="0" name=""/>
        <dsp:cNvSpPr/>
      </dsp:nvSpPr>
      <dsp:spPr>
        <a:xfrm rot="5393174">
          <a:off x="4377927" y="3728220"/>
          <a:ext cx="279898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279898" y="14999"/>
              </a:lnTo>
            </a:path>
          </a:pathLst>
        </a:custGeom>
        <a:noFill/>
        <a:ln w="76200" cap="flat" cmpd="sng" algn="ctr">
          <a:solidFill>
            <a:schemeClr val="accent4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accent4"/>
        </a:lnRef>
        <a:fillRef idx="0">
          <a:schemeClr val="accent4"/>
        </a:fillRef>
        <a:effectRef idx="2">
          <a:schemeClr val="accent4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4510879" y="3736222"/>
        <a:ext cx="13994" cy="13994"/>
      </dsp:txXfrm>
    </dsp:sp>
    <dsp:sp modelId="{C4DC6A36-E609-4827-844D-6664097D5A86}">
      <dsp:nvSpPr>
        <dsp:cNvPr id="0" name=""/>
        <dsp:cNvSpPr/>
      </dsp:nvSpPr>
      <dsp:spPr>
        <a:xfrm>
          <a:off x="3417696" y="3883168"/>
          <a:ext cx="2204011" cy="1558154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Nivel de apoyo</a:t>
          </a:r>
          <a:endParaRPr lang="es-MX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40466" y="4111354"/>
        <a:ext cx="1558471" cy="1101782"/>
      </dsp:txXfrm>
    </dsp:sp>
    <dsp:sp modelId="{3CB555C2-897D-43DA-8323-04D5BEA5E8C2}">
      <dsp:nvSpPr>
        <dsp:cNvPr id="0" name=""/>
        <dsp:cNvSpPr/>
      </dsp:nvSpPr>
      <dsp:spPr>
        <a:xfrm rot="10774661">
          <a:off x="2769867" y="2747069"/>
          <a:ext cx="537271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537271" y="14999"/>
              </a:lnTo>
            </a:path>
          </a:pathLst>
        </a:custGeom>
        <a:noFill/>
        <a:ln w="76200" cap="flat" cmpd="sng" algn="ctr">
          <a:solidFill>
            <a:schemeClr val="accent4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accent4"/>
        </a:lnRef>
        <a:fillRef idx="0">
          <a:schemeClr val="accent4"/>
        </a:fillRef>
        <a:effectRef idx="2">
          <a:schemeClr val="accent4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0800000">
        <a:off x="3025071" y="2748637"/>
        <a:ext cx="26863" cy="26863"/>
      </dsp:txXfrm>
    </dsp:sp>
    <dsp:sp modelId="{75551426-D0B8-46C1-9EF9-FC4AF32D2469}">
      <dsp:nvSpPr>
        <dsp:cNvPr id="0" name=""/>
        <dsp:cNvSpPr/>
      </dsp:nvSpPr>
      <dsp:spPr>
        <a:xfrm>
          <a:off x="90982" y="1697049"/>
          <a:ext cx="2678949" cy="2153743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latin typeface="Arial" panose="020B0604020202020204" pitchFamily="34" charset="0"/>
              <a:cs typeface="Arial" panose="020B0604020202020204" pitchFamily="34" charset="0"/>
            </a:rPr>
            <a:t>Trabajo </a:t>
          </a:r>
          <a:r>
            <a:rPr lang="es-MX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interdisciplinario</a:t>
          </a:r>
          <a:endParaRPr lang="es-MX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3305" y="2012457"/>
        <a:ext cx="1894303" cy="15229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7DE07-10D2-497F-A4C7-E412AE146F54}">
      <dsp:nvSpPr>
        <dsp:cNvPr id="0" name=""/>
        <dsp:cNvSpPr/>
      </dsp:nvSpPr>
      <dsp:spPr>
        <a:xfrm>
          <a:off x="2998" y="1034028"/>
          <a:ext cx="3653016" cy="146120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Comunicación de los resultados de Auditoria Operacional</a:t>
          </a:r>
          <a:endParaRPr lang="es-MX" sz="2100" b="1" i="1" kern="1200" dirty="0"/>
        </a:p>
      </dsp:txBody>
      <dsp:txXfrm>
        <a:off x="733601" y="1034028"/>
        <a:ext cx="2191810" cy="1461206"/>
      </dsp:txXfrm>
    </dsp:sp>
    <dsp:sp modelId="{3CAF7686-9297-4653-8CB7-50398F478484}">
      <dsp:nvSpPr>
        <dsp:cNvPr id="0" name=""/>
        <dsp:cNvSpPr/>
      </dsp:nvSpPr>
      <dsp:spPr>
        <a:xfrm>
          <a:off x="3290713" y="1034028"/>
          <a:ext cx="3653016" cy="1461206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Concentra los comentarios, conclusiones y recomendaciones;</a:t>
          </a:r>
          <a:endParaRPr lang="es-MX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21316" y="1034028"/>
        <a:ext cx="2191810" cy="1461206"/>
      </dsp:txXfrm>
    </dsp:sp>
    <dsp:sp modelId="{BC8272ED-D57C-4308-8FA9-AA9F59E5CA2B}">
      <dsp:nvSpPr>
        <dsp:cNvPr id="0" name=""/>
        <dsp:cNvSpPr/>
      </dsp:nvSpPr>
      <dsp:spPr>
        <a:xfrm>
          <a:off x="6581427" y="995393"/>
          <a:ext cx="3653016" cy="1461206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Hallazgos de la Auditoria</a:t>
          </a:r>
          <a:endParaRPr lang="es-MX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12030" y="995393"/>
        <a:ext cx="2191810" cy="1461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D28A15-6EBA-4F90-A835-463025B2E002}">
      <dsp:nvSpPr>
        <dsp:cNvPr id="0" name=""/>
        <dsp:cNvSpPr/>
      </dsp:nvSpPr>
      <dsp:spPr>
        <a:xfrm>
          <a:off x="0" y="1170439"/>
          <a:ext cx="10438982" cy="4175592"/>
        </a:xfrm>
        <a:prstGeom prst="leftRightRibbon">
          <a:avLst/>
        </a:prstGeom>
        <a:gradFill flip="none" rotWithShape="1">
          <a:gsLst>
            <a:gs pos="0">
              <a:schemeClr val="accent3">
                <a:lumMod val="50000"/>
              </a:schemeClr>
            </a:gs>
            <a:gs pos="50000">
              <a:schemeClr val="accent6">
                <a:lumMod val="75000"/>
              </a:schemeClr>
            </a:gs>
            <a:gs pos="100000">
              <a:schemeClr val="accent2">
                <a:lumMod val="75000"/>
              </a:scheme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EF026-8D05-447B-B11B-113A19DA51A2}">
      <dsp:nvSpPr>
        <dsp:cNvPr id="0" name=""/>
        <dsp:cNvSpPr/>
      </dsp:nvSpPr>
      <dsp:spPr>
        <a:xfrm>
          <a:off x="1394330" y="1895489"/>
          <a:ext cx="3444864" cy="20460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400" kern="1200" dirty="0" smtClean="0">
              <a:latin typeface="Arial" panose="020B0604020202020204" pitchFamily="34" charset="0"/>
              <a:cs typeface="Arial" panose="020B0604020202020204" pitchFamily="34" charset="0"/>
            </a:rPr>
            <a:t>Objetivo</a:t>
          </a:r>
          <a:endParaRPr lang="es-MX" sz="5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94330" y="1895489"/>
        <a:ext cx="3444864" cy="2046040"/>
      </dsp:txXfrm>
    </dsp:sp>
    <dsp:sp modelId="{5CF6CF27-ED79-4354-8246-321A7E7D25B8}">
      <dsp:nvSpPr>
        <dsp:cNvPr id="0" name=""/>
        <dsp:cNvSpPr/>
      </dsp:nvSpPr>
      <dsp:spPr>
        <a:xfrm>
          <a:off x="5090718" y="2589343"/>
          <a:ext cx="4071202" cy="20460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102870" numCol="1" spcCol="1270" anchor="ctr" anchorCtr="0">
          <a:noAutofit/>
        </a:bodyPr>
        <a:lstStyle/>
        <a:p>
          <a:pPr lvl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>
              <a:latin typeface="Arial" panose="020B0604020202020204" pitchFamily="34" charset="0"/>
              <a:cs typeface="Arial" panose="020B0604020202020204" pitchFamily="34" charset="0"/>
            </a:rPr>
            <a:t>Determinar si los controles internos son suficientes para producir un nivel optimo de eficiencia y eficacia.</a:t>
          </a:r>
          <a:endParaRPr lang="es-MX" sz="2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0718" y="2589343"/>
        <a:ext cx="4071202" cy="2046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FA8F07-C22A-496C-8708-0E227D2F51DE}">
      <dsp:nvSpPr>
        <dsp:cNvPr id="0" name=""/>
        <dsp:cNvSpPr/>
      </dsp:nvSpPr>
      <dsp:spPr>
        <a:xfrm>
          <a:off x="2715219" y="0"/>
          <a:ext cx="2295123" cy="219935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Auditor debe relacionarse con las o la operación;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51332" y="322089"/>
        <a:ext cx="1622897" cy="1555181"/>
      </dsp:txXfrm>
    </dsp:sp>
    <dsp:sp modelId="{D3C2684E-F973-4C70-91E6-2E010400C3EE}">
      <dsp:nvSpPr>
        <dsp:cNvPr id="0" name=""/>
        <dsp:cNvSpPr/>
      </dsp:nvSpPr>
      <dsp:spPr>
        <a:xfrm>
          <a:off x="3536378" y="2435076"/>
          <a:ext cx="1039157" cy="1039157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3674118" y="2832450"/>
        <a:ext cx="763677" cy="244409"/>
      </dsp:txXfrm>
    </dsp:sp>
    <dsp:sp modelId="{0845E201-F547-4E93-AEA4-62F66DD54F4D}">
      <dsp:nvSpPr>
        <dsp:cNvPr id="0" name=""/>
        <dsp:cNvSpPr/>
      </dsp:nvSpPr>
      <dsp:spPr>
        <a:xfrm>
          <a:off x="2720809" y="3490930"/>
          <a:ext cx="2412727" cy="2161287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Revisara dentro del contexto de la empresa que esta auditando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74145" y="3807443"/>
        <a:ext cx="1706055" cy="1528261"/>
      </dsp:txXfrm>
    </dsp:sp>
    <dsp:sp modelId="{CEBF83CC-475C-4536-9B12-13942234998F}">
      <dsp:nvSpPr>
        <dsp:cNvPr id="0" name=""/>
        <dsp:cNvSpPr/>
      </dsp:nvSpPr>
      <dsp:spPr>
        <a:xfrm rot="15546">
          <a:off x="5210414" y="2513448"/>
          <a:ext cx="568829" cy="6664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/>
        </a:p>
      </dsp:txBody>
      <dsp:txXfrm>
        <a:off x="5210415" y="2646361"/>
        <a:ext cx="398180" cy="399896"/>
      </dsp:txXfrm>
    </dsp:sp>
    <dsp:sp modelId="{E21D8A22-42B2-4528-A1F0-184AF4998A5F}">
      <dsp:nvSpPr>
        <dsp:cNvPr id="0" name=""/>
        <dsp:cNvSpPr/>
      </dsp:nvSpPr>
      <dsp:spPr>
        <a:xfrm>
          <a:off x="5835040" y="845430"/>
          <a:ext cx="4471782" cy="4000076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Familiarización</a:t>
          </a:r>
          <a:endParaRPr lang="es-MX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489917" y="1431228"/>
        <a:ext cx="3162028" cy="2828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26F62-F622-421B-806E-15F3D085C1A2}">
      <dsp:nvSpPr>
        <dsp:cNvPr id="0" name=""/>
        <dsp:cNvSpPr/>
      </dsp:nvSpPr>
      <dsp:spPr>
        <a:xfrm>
          <a:off x="1426670" y="0"/>
          <a:ext cx="5247293" cy="5247293"/>
        </a:xfrm>
        <a:prstGeom prst="triangl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</dsp:sp>
    <dsp:sp modelId="{87F649E7-BD45-41C9-BAF9-74F5E6A489F9}">
      <dsp:nvSpPr>
        <dsp:cNvPr id="0" name=""/>
        <dsp:cNvSpPr/>
      </dsp:nvSpPr>
      <dsp:spPr>
        <a:xfrm>
          <a:off x="3803433" y="527547"/>
          <a:ext cx="4050698" cy="12421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Investigación y análisis</a:t>
          </a:r>
          <a:endParaRPr lang="es-MX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64069" y="588183"/>
        <a:ext cx="3929426" cy="1120860"/>
      </dsp:txXfrm>
    </dsp:sp>
    <dsp:sp modelId="{CDB53814-6272-4688-B358-6253B9474721}">
      <dsp:nvSpPr>
        <dsp:cNvPr id="0" name=""/>
        <dsp:cNvSpPr/>
      </dsp:nvSpPr>
      <dsp:spPr>
        <a:xfrm>
          <a:off x="3759008" y="1912067"/>
          <a:ext cx="4165333" cy="12421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Analiza y examina la documentación relativa;</a:t>
          </a:r>
          <a:endParaRPr lang="es-MX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19644" y="1972703"/>
        <a:ext cx="4044061" cy="1120860"/>
      </dsp:txXfrm>
    </dsp:sp>
    <dsp:sp modelId="{AD975E1A-5B12-46E6-A13F-E85D6C771E7E}">
      <dsp:nvSpPr>
        <dsp:cNvPr id="0" name=""/>
        <dsp:cNvSpPr/>
      </dsp:nvSpPr>
      <dsp:spPr>
        <a:xfrm>
          <a:off x="3777665" y="3322346"/>
          <a:ext cx="4102234" cy="124213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Para evaluar la eficiencia de la operación en cuestión.</a:t>
          </a:r>
          <a:endParaRPr lang="es-MX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38301" y="3382982"/>
        <a:ext cx="3980962" cy="11208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47E7C-B8D6-4EF9-BA0F-0C9BABF23CA8}">
      <dsp:nvSpPr>
        <dsp:cNvPr id="0" name=""/>
        <dsp:cNvSpPr/>
      </dsp:nvSpPr>
      <dsp:spPr>
        <a:xfrm>
          <a:off x="3877819" y="0"/>
          <a:ext cx="5816729" cy="393664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Una vez estudiada la infraestructura administrativa;</a:t>
          </a:r>
          <a:endParaRPr lang="es-MX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Se procederá a emitir un diagnostico de dicha operación</a:t>
          </a:r>
          <a:endParaRPr lang="es-MX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77819" y="492080"/>
        <a:ext cx="4340488" cy="2952482"/>
      </dsp:txXfrm>
    </dsp:sp>
    <dsp:sp modelId="{83B0131F-72FE-4EFA-B011-18D7428ACF7E}">
      <dsp:nvSpPr>
        <dsp:cNvPr id="0" name=""/>
        <dsp:cNvSpPr/>
      </dsp:nvSpPr>
      <dsp:spPr>
        <a:xfrm>
          <a:off x="0" y="0"/>
          <a:ext cx="3877819" cy="393664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>
              <a:latin typeface="Arial" panose="020B0604020202020204" pitchFamily="34" charset="0"/>
              <a:cs typeface="Arial" panose="020B0604020202020204" pitchFamily="34" charset="0"/>
            </a:rPr>
            <a:t>Diagnostico</a:t>
          </a:r>
          <a:endParaRPr lang="es-MX" sz="4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9300" y="189300"/>
        <a:ext cx="3499219" cy="35580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50525-5FCC-46A7-B8A6-233C49AE4601}">
      <dsp:nvSpPr>
        <dsp:cNvPr id="0" name=""/>
        <dsp:cNvSpPr/>
      </dsp:nvSpPr>
      <dsp:spPr>
        <a:xfrm>
          <a:off x="3094597" y="308393"/>
          <a:ext cx="4270513" cy="148309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FA50A-90C9-4117-981A-F5733076E3A9}">
      <dsp:nvSpPr>
        <dsp:cNvPr id="0" name=""/>
        <dsp:cNvSpPr/>
      </dsp:nvSpPr>
      <dsp:spPr>
        <a:xfrm>
          <a:off x="4958097" y="4128083"/>
          <a:ext cx="827618" cy="529676"/>
        </a:xfrm>
        <a:prstGeom prst="downArrow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8099CBAD-BA46-4BFB-BFD4-F38078D86D57}">
      <dsp:nvSpPr>
        <dsp:cNvPr id="0" name=""/>
        <dsp:cNvSpPr/>
      </dsp:nvSpPr>
      <dsp:spPr>
        <a:xfrm>
          <a:off x="3250189" y="4363725"/>
          <a:ext cx="3972570" cy="993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Estudio Preliminar</a:t>
          </a:r>
          <a:endParaRPr lang="es-MX" sz="3100" b="1" i="1" kern="1200" dirty="0"/>
        </a:p>
      </dsp:txBody>
      <dsp:txXfrm>
        <a:off x="3250189" y="4363725"/>
        <a:ext cx="3972570" cy="993142"/>
      </dsp:txXfrm>
    </dsp:sp>
    <dsp:sp modelId="{F1DA5152-FF2C-45EE-AF31-1107B1D7401B}">
      <dsp:nvSpPr>
        <dsp:cNvPr id="0" name=""/>
        <dsp:cNvSpPr/>
      </dsp:nvSpPr>
      <dsp:spPr>
        <a:xfrm>
          <a:off x="4596090" y="1788900"/>
          <a:ext cx="1591953" cy="153811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smtClean="0">
              <a:latin typeface="Arial" panose="020B0604020202020204" pitchFamily="34" charset="0"/>
              <a:cs typeface="Arial" panose="020B0604020202020204" pitchFamily="34" charset="0"/>
            </a:rPr>
            <a:t>Análisis preliminar posibles áreas críticas</a:t>
          </a:r>
          <a:endParaRPr lang="es-MX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29226" y="2014152"/>
        <a:ext cx="1125681" cy="1087610"/>
      </dsp:txXfrm>
    </dsp:sp>
    <dsp:sp modelId="{C8FC730C-D6BB-48C7-8007-80ABB5A0B688}">
      <dsp:nvSpPr>
        <dsp:cNvPr id="0" name=""/>
        <dsp:cNvSpPr/>
      </dsp:nvSpPr>
      <dsp:spPr>
        <a:xfrm>
          <a:off x="3131246" y="651872"/>
          <a:ext cx="2041221" cy="17627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Recopila información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30176" y="910027"/>
        <a:ext cx="1443361" cy="1246483"/>
      </dsp:txXfrm>
    </dsp:sp>
    <dsp:sp modelId="{38EEE40A-BC80-432B-951A-88B7E4448AA8}">
      <dsp:nvSpPr>
        <dsp:cNvPr id="0" name=""/>
        <dsp:cNvSpPr/>
      </dsp:nvSpPr>
      <dsp:spPr>
        <a:xfrm>
          <a:off x="4919428" y="281153"/>
          <a:ext cx="2160964" cy="173083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Obtiene información  de la entidad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35894" y="534629"/>
        <a:ext cx="1528032" cy="1223887"/>
      </dsp:txXfrm>
    </dsp:sp>
    <dsp:sp modelId="{74BD2A71-D044-4DDE-816C-71715B2F868B}">
      <dsp:nvSpPr>
        <dsp:cNvPr id="0" name=""/>
        <dsp:cNvSpPr/>
      </dsp:nvSpPr>
      <dsp:spPr>
        <a:xfrm>
          <a:off x="2579142" y="-22325"/>
          <a:ext cx="5478453" cy="4080582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385427-A8AE-4E37-BC77-EE4FF60072F1}">
      <dsp:nvSpPr>
        <dsp:cNvPr id="0" name=""/>
        <dsp:cNvSpPr/>
      </dsp:nvSpPr>
      <dsp:spPr>
        <a:xfrm>
          <a:off x="0" y="0"/>
          <a:ext cx="7898798" cy="11655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Comprensión de la Entidad Auditada</a:t>
          </a:r>
          <a:endParaRPr lang="es-MX" sz="36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137" y="34137"/>
        <a:ext cx="6542603" cy="1097265"/>
      </dsp:txXfrm>
    </dsp:sp>
    <dsp:sp modelId="{D7AC9387-DB44-400A-A4D2-C501F870EB22}">
      <dsp:nvSpPr>
        <dsp:cNvPr id="0" name=""/>
        <dsp:cNvSpPr/>
      </dsp:nvSpPr>
      <dsp:spPr>
        <a:xfrm>
          <a:off x="713024" y="1377455"/>
          <a:ext cx="7898798" cy="1165539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Examinar la Información recopilada;</a:t>
          </a:r>
          <a:endParaRPr lang="es-MX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7161" y="1411592"/>
        <a:ext cx="6411399" cy="1097265"/>
      </dsp:txXfrm>
    </dsp:sp>
    <dsp:sp modelId="{CCC6B934-D327-4BD8-B203-EA6CDE4E3F60}">
      <dsp:nvSpPr>
        <dsp:cNvPr id="0" name=""/>
        <dsp:cNvSpPr/>
      </dsp:nvSpPr>
      <dsp:spPr>
        <a:xfrm>
          <a:off x="1416175" y="2754910"/>
          <a:ext cx="7898798" cy="1165539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Determinar y analizar, objetivos, políticas y normas;</a:t>
          </a:r>
          <a:endParaRPr lang="es-MX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450312" y="2789047"/>
        <a:ext cx="6421273" cy="1097265"/>
      </dsp:txXfrm>
    </dsp:sp>
    <dsp:sp modelId="{F988422D-DA77-4829-8822-C8D5FB040133}">
      <dsp:nvSpPr>
        <dsp:cNvPr id="0" name=""/>
        <dsp:cNvSpPr/>
      </dsp:nvSpPr>
      <dsp:spPr>
        <a:xfrm>
          <a:off x="1974699" y="4132365"/>
          <a:ext cx="7898798" cy="1165539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De la entidad, organismo o empresa pública.</a:t>
          </a:r>
          <a:endParaRPr lang="es-MX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08836" y="4166502"/>
        <a:ext cx="6411399" cy="1097265"/>
      </dsp:txXfrm>
    </dsp:sp>
    <dsp:sp modelId="{C17AFA33-B669-48F7-9114-B5CF932BBE8E}">
      <dsp:nvSpPr>
        <dsp:cNvPr id="0" name=""/>
        <dsp:cNvSpPr/>
      </dsp:nvSpPr>
      <dsp:spPr>
        <a:xfrm>
          <a:off x="7141197" y="892696"/>
          <a:ext cx="757600" cy="75760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400" kern="1200"/>
        </a:p>
      </dsp:txBody>
      <dsp:txXfrm>
        <a:off x="7311657" y="892696"/>
        <a:ext cx="416680" cy="570094"/>
      </dsp:txXfrm>
    </dsp:sp>
    <dsp:sp modelId="{BD54F058-50C0-43F5-A048-B8084CD3F529}">
      <dsp:nvSpPr>
        <dsp:cNvPr id="0" name=""/>
        <dsp:cNvSpPr/>
      </dsp:nvSpPr>
      <dsp:spPr>
        <a:xfrm>
          <a:off x="7802722" y="2270152"/>
          <a:ext cx="757600" cy="75760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400" kern="1200"/>
        </a:p>
      </dsp:txBody>
      <dsp:txXfrm>
        <a:off x="7973182" y="2270152"/>
        <a:ext cx="416680" cy="570094"/>
      </dsp:txXfrm>
    </dsp:sp>
    <dsp:sp modelId="{FE2DD88F-4F84-4E79-AF68-0491B3AAB6E4}">
      <dsp:nvSpPr>
        <dsp:cNvPr id="0" name=""/>
        <dsp:cNvSpPr/>
      </dsp:nvSpPr>
      <dsp:spPr>
        <a:xfrm>
          <a:off x="8454373" y="3647607"/>
          <a:ext cx="757600" cy="75760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400" kern="1200"/>
        </a:p>
      </dsp:txBody>
      <dsp:txXfrm>
        <a:off x="8624833" y="3647607"/>
        <a:ext cx="416680" cy="57009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A20AAD-6CED-44F1-AF0A-C740B70AD49D}">
      <dsp:nvSpPr>
        <dsp:cNvPr id="0" name=""/>
        <dsp:cNvSpPr/>
      </dsp:nvSpPr>
      <dsp:spPr>
        <a:xfrm>
          <a:off x="0" y="1596590"/>
          <a:ext cx="10402887" cy="2128787"/>
        </a:xfrm>
        <a:prstGeom prst="notched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51B06B-888D-4BF7-B596-D48EB9FE673E}">
      <dsp:nvSpPr>
        <dsp:cNvPr id="0" name=""/>
        <dsp:cNvSpPr/>
      </dsp:nvSpPr>
      <dsp:spPr>
        <a:xfrm>
          <a:off x="2343" y="0"/>
          <a:ext cx="3289309" cy="2128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Identificación</a:t>
          </a:r>
          <a:r>
            <a:rPr lang="es-MX" sz="2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y </a:t>
          </a:r>
          <a:r>
            <a:rPr lang="es-MX" sz="24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Selección</a:t>
          </a:r>
          <a:r>
            <a:rPr lang="es-MX" sz="24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las áreas débiles o criticas que serán auditadas</a:t>
          </a:r>
          <a:endParaRPr lang="es-MX" sz="24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43" y="0"/>
        <a:ext cx="3289309" cy="2128787"/>
      </dsp:txXfrm>
    </dsp:sp>
    <dsp:sp modelId="{503BEC89-8666-46AB-9BF3-EF3418E23719}">
      <dsp:nvSpPr>
        <dsp:cNvPr id="0" name=""/>
        <dsp:cNvSpPr/>
      </dsp:nvSpPr>
      <dsp:spPr>
        <a:xfrm>
          <a:off x="1380899" y="2394885"/>
          <a:ext cx="532196" cy="5321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1A40A-0256-41FC-BB72-475E6E415478}">
      <dsp:nvSpPr>
        <dsp:cNvPr id="0" name=""/>
        <dsp:cNvSpPr/>
      </dsp:nvSpPr>
      <dsp:spPr>
        <a:xfrm>
          <a:off x="3645156" y="3128784"/>
          <a:ext cx="3297952" cy="2128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Evaluación</a:t>
          </a:r>
          <a:r>
            <a:rPr lang="es-MX" sz="24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del control interno, e i</a:t>
          </a: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dentificar </a:t>
          </a:r>
          <a:r>
            <a:rPr lang="es-MX" sz="24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el proceso que esté fallando;</a:t>
          </a:r>
          <a:endParaRPr lang="es-MX" sz="2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45156" y="3128784"/>
        <a:ext cx="3297952" cy="2128787"/>
      </dsp:txXfrm>
    </dsp:sp>
    <dsp:sp modelId="{9FC7D3C4-D54D-4C03-9844-AD7FAECD8080}">
      <dsp:nvSpPr>
        <dsp:cNvPr id="0" name=""/>
        <dsp:cNvSpPr/>
      </dsp:nvSpPr>
      <dsp:spPr>
        <a:xfrm>
          <a:off x="4717274" y="2394885"/>
          <a:ext cx="532196" cy="532196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4ECABC-C550-421C-9A8B-830F04D51A9F}">
      <dsp:nvSpPr>
        <dsp:cNvPr id="0" name=""/>
        <dsp:cNvSpPr/>
      </dsp:nvSpPr>
      <dsp:spPr>
        <a:xfrm>
          <a:off x="6675093" y="0"/>
          <a:ext cx="2685161" cy="2128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Identificando</a:t>
          </a:r>
          <a:r>
            <a:rPr lang="es-MX" sz="24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aquella que tendrá la </a:t>
          </a:r>
          <a:r>
            <a:rPr lang="es-MX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prioridad</a:t>
          </a:r>
          <a:r>
            <a:rPr lang="es-MX" sz="24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 en la evaluación</a:t>
          </a:r>
          <a:endParaRPr lang="es-MX" sz="24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75093" y="0"/>
        <a:ext cx="2685161" cy="2128787"/>
      </dsp:txXfrm>
    </dsp:sp>
    <dsp:sp modelId="{32A1F62E-6023-466F-AD9E-502A1A41A9C0}">
      <dsp:nvSpPr>
        <dsp:cNvPr id="0" name=""/>
        <dsp:cNvSpPr/>
      </dsp:nvSpPr>
      <dsp:spPr>
        <a:xfrm>
          <a:off x="7751575" y="2394885"/>
          <a:ext cx="532196" cy="532196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26652-B243-49B3-82F3-0B3A2A3BF785}">
      <dsp:nvSpPr>
        <dsp:cNvPr id="0" name=""/>
        <dsp:cNvSpPr/>
      </dsp:nvSpPr>
      <dsp:spPr>
        <a:xfrm>
          <a:off x="3689267" y="2938701"/>
          <a:ext cx="2627310" cy="246677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b="1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Examen detallado de las áreas criticas</a:t>
          </a:r>
          <a:endParaRPr lang="es-MX" sz="24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4028" y="3299952"/>
        <a:ext cx="1857788" cy="1744271"/>
      </dsp:txXfrm>
    </dsp:sp>
    <dsp:sp modelId="{FCDED846-F328-4940-85EC-A40AD5448530}">
      <dsp:nvSpPr>
        <dsp:cNvPr id="0" name=""/>
        <dsp:cNvSpPr/>
      </dsp:nvSpPr>
      <dsp:spPr>
        <a:xfrm rot="12900000">
          <a:off x="2187288" y="2493687"/>
          <a:ext cx="1841291" cy="703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36C3C9-BD19-40B5-96D7-4FE9CE9BB6B0}">
      <dsp:nvSpPr>
        <dsp:cNvPr id="0" name=""/>
        <dsp:cNvSpPr/>
      </dsp:nvSpPr>
      <dsp:spPr>
        <a:xfrm>
          <a:off x="1182068" y="1379768"/>
          <a:ext cx="2343434" cy="187474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Evaluar los hallazgos que pueda existir en el o las áreas críticas;</a:t>
          </a:r>
          <a:endParaRPr lang="es-MX" sz="24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6977" y="1434677"/>
        <a:ext cx="2233616" cy="1764929"/>
      </dsp:txXfrm>
    </dsp:sp>
    <dsp:sp modelId="{DFA0E21D-F051-4C42-AAA5-109F42B517D6}">
      <dsp:nvSpPr>
        <dsp:cNvPr id="0" name=""/>
        <dsp:cNvSpPr/>
      </dsp:nvSpPr>
      <dsp:spPr>
        <a:xfrm rot="16200000">
          <a:off x="4057633" y="1531862"/>
          <a:ext cx="1890578" cy="703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E57DF-B2C1-42CF-96FA-C61CCA325AD9}">
      <dsp:nvSpPr>
        <dsp:cNvPr id="0" name=""/>
        <dsp:cNvSpPr/>
      </dsp:nvSpPr>
      <dsp:spPr>
        <a:xfrm>
          <a:off x="3831205" y="714"/>
          <a:ext cx="2343434" cy="1874747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Determinar el grado de eficiencia o efectividad económica;</a:t>
          </a:r>
          <a:endParaRPr lang="es-MX" sz="24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86114" y="55623"/>
        <a:ext cx="2233616" cy="1764929"/>
      </dsp:txXfrm>
    </dsp:sp>
    <dsp:sp modelId="{1BC86ADE-AF7A-40D5-ADB9-F0A6C99F83BA}">
      <dsp:nvSpPr>
        <dsp:cNvPr id="0" name=""/>
        <dsp:cNvSpPr/>
      </dsp:nvSpPr>
      <dsp:spPr>
        <a:xfrm rot="19500000">
          <a:off x="5977265" y="2493687"/>
          <a:ext cx="1841291" cy="703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13AA75-5C38-4589-8B0A-DAA3F1A40595}">
      <dsp:nvSpPr>
        <dsp:cNvPr id="0" name=""/>
        <dsp:cNvSpPr/>
      </dsp:nvSpPr>
      <dsp:spPr>
        <a:xfrm>
          <a:off x="6480342" y="1379768"/>
          <a:ext cx="2343434" cy="1874747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Identificar la eficacia y eficiencia de las operaciones</a:t>
          </a:r>
          <a:r>
            <a:rPr lang="es-MX" sz="2400" i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MX" sz="2400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35251" y="1434677"/>
        <a:ext cx="2233616" cy="1764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6245E-5D50-4AD4-88DB-8CEEEDBDFEEF}" type="datetimeFigureOut">
              <a:rPr lang="es-MX" smtClean="0"/>
              <a:t>14/10/2016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0958F-6479-47F7-92B7-A09479818C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4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8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70144" y="1004837"/>
            <a:ext cx="9656631" cy="4407121"/>
          </a:xfrm>
        </p:spPr>
        <p:txBody>
          <a:bodyPr>
            <a:noAutofit/>
          </a:bodyPr>
          <a:lstStyle/>
          <a:p>
            <a:pPr algn="ctr"/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Licenciatura </a:t>
            </a: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contaduría</a:t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Noveno semestre</a:t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José Guillermo </a:t>
            </a: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España Rodríguez</a:t>
            </a:r>
            <a:b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“Auditorias Especificas Aplicadas”</a:t>
            </a:r>
            <a:b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Julio - Diciembre 2016</a:t>
            </a: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285270" y="5738776"/>
            <a:ext cx="7003212" cy="608266"/>
          </a:xfrm>
        </p:spPr>
        <p:txBody>
          <a:bodyPr>
            <a:noAutofit/>
          </a:bodyPr>
          <a:lstStyle/>
          <a:p>
            <a:endParaRPr lang="es-MX" sz="2800" dirty="0" smtClean="0">
              <a:latin typeface="Algerian" panose="04020705040A02060702" pitchFamily="82" charset="0"/>
            </a:endParaRPr>
          </a:p>
          <a:p>
            <a:r>
              <a:rPr lang="es-MX" sz="2800" dirty="0" smtClean="0">
                <a:latin typeface="Algerian" panose="04020705040A02060702" pitchFamily="82" charset="0"/>
              </a:rPr>
              <a:t>AUDITORIA OPERACIONAL</a:t>
            </a:r>
            <a:endParaRPr lang="es-MX" sz="2800" dirty="0">
              <a:latin typeface="Algerian" panose="04020705040A02060702" pitchFamily="82" charset="0"/>
            </a:endParaRPr>
          </a:p>
        </p:txBody>
      </p:sp>
      <p:pic>
        <p:nvPicPr>
          <p:cNvPr id="5" name="Imagen 4" descr="Resultado de imagen para escudo uaeh ciudad sahagu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822" y="1551683"/>
            <a:ext cx="1973178" cy="17219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784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2861127"/>
              </p:ext>
            </p:extLst>
          </p:nvPr>
        </p:nvGraphicFramePr>
        <p:xfrm>
          <a:off x="2871989" y="1561239"/>
          <a:ext cx="10472950" cy="5296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194" name="Picture 2" descr="E:\uaeh\Noveno semestre\España\IMAGENES\images (1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360" y="1868907"/>
            <a:ext cx="1957589" cy="45109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06714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uaeh\Noveno semestre\España\IMAGENES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38520"/>
            <a:ext cx="3703750" cy="2777812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018873"/>
              </p:ext>
            </p:extLst>
          </p:nvPr>
        </p:nvGraphicFramePr>
        <p:xfrm>
          <a:off x="2123405" y="1395084"/>
          <a:ext cx="9873498" cy="5297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2269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uaeh\Noveno semestre\España\IMAGENES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322" y="1782726"/>
            <a:ext cx="2455882" cy="19183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64157"/>
              </p:ext>
            </p:extLst>
          </p:nvPr>
        </p:nvGraphicFramePr>
        <p:xfrm>
          <a:off x="1471999" y="1761414"/>
          <a:ext cx="10402887" cy="5321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518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656806"/>
              </p:ext>
            </p:extLst>
          </p:nvPr>
        </p:nvGraphicFramePr>
        <p:xfrm>
          <a:off x="1999468" y="1323022"/>
          <a:ext cx="10005845" cy="5406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266" name="Picture 2" descr="E:\uaeh\Noveno semestre\España\IMAGENES\images (1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39" y="2233247"/>
            <a:ext cx="2781837" cy="42061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79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uaeh\Noveno semestre\España\IMAGENES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5903">
            <a:off x="9446985" y="1672208"/>
            <a:ext cx="2537371" cy="1762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885656"/>
              </p:ext>
            </p:extLst>
          </p:nvPr>
        </p:nvGraphicFramePr>
        <p:xfrm>
          <a:off x="1100320" y="2203419"/>
          <a:ext cx="10234444" cy="3529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E:\uaeh\Noveno semestre\España\IMAGENES\images (5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395" y="4729721"/>
            <a:ext cx="2837706" cy="2128279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71791866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8534" y="1435694"/>
            <a:ext cx="10972800" cy="1143000"/>
          </a:xfrm>
        </p:spPr>
        <p:txBody>
          <a:bodyPr>
            <a:normAutofit/>
          </a:bodyPr>
          <a:lstStyle/>
          <a:p>
            <a:r>
              <a:rPr lang="es-MX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Conclusión</a:t>
            </a:r>
            <a:endParaRPr lang="es-MX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79583" y="2794717"/>
            <a:ext cx="5769736" cy="29707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 el examen de flujo de las transacciones, tiene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por objeto el análisis y la mejora de cualquier componente de la 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organización.</a:t>
            </a:r>
          </a:p>
        </p:txBody>
      </p:sp>
      <p:pic>
        <p:nvPicPr>
          <p:cNvPr id="13314" name="Picture 2" descr="E:\uaeh\Noveno semestre\España\IMAGENES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34" y="1999147"/>
            <a:ext cx="3449726" cy="29386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4" name="3 Rectángulo"/>
          <p:cNvSpPr/>
          <p:nvPr/>
        </p:nvSpPr>
        <p:spPr>
          <a:xfrm>
            <a:off x="832834" y="5259773"/>
            <a:ext cx="107452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Así como también, comprende las funciones de gestión con objeto de verificar su funcionamiento, proponer mejoras y mejorar sus comportamientos disfuncionales.</a:t>
            </a:r>
          </a:p>
        </p:txBody>
      </p:sp>
    </p:spTree>
    <p:extLst>
      <p:ext uri="{BB962C8B-B14F-4D97-AF65-F5344CB8AC3E}">
        <p14:creationId xmlns:p14="http://schemas.microsoft.com/office/powerpoint/2010/main" val="1008263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8237" y="1330706"/>
            <a:ext cx="10972800" cy="1143000"/>
          </a:xfrm>
        </p:spPr>
        <p:txBody>
          <a:bodyPr/>
          <a:lstStyle/>
          <a:p>
            <a:r>
              <a:rPr lang="es-MX" b="1" dirty="0" smtClean="0"/>
              <a:t>REFERENCIAS</a:t>
            </a:r>
            <a:endParaRPr lang="es-MX" b="1" dirty="0"/>
          </a:p>
        </p:txBody>
      </p:sp>
      <p:sp>
        <p:nvSpPr>
          <p:cNvPr id="3" name="2 Rectángulo"/>
          <p:cNvSpPr/>
          <p:nvPr/>
        </p:nvSpPr>
        <p:spPr>
          <a:xfrm>
            <a:off x="1724520" y="2941454"/>
            <a:ext cx="81730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MX" dirty="0" err="1" smtClean="0"/>
              <a:t>Puerres</a:t>
            </a:r>
            <a:r>
              <a:rPr lang="es-MX" dirty="0" smtClean="0"/>
              <a:t> Iván (s/f) Auditoria Operacional. Recuperado el 13 de octubre de 2016 de:</a:t>
            </a:r>
          </a:p>
          <a:p>
            <a:r>
              <a:rPr lang="es-MX" dirty="0" smtClean="0"/>
              <a:t>     http</a:t>
            </a:r>
            <a:r>
              <a:rPr lang="es-MX" dirty="0"/>
              <a:t>://drupal.puj.edu.co/files/OI042_Ivan%20Puerres_0.pdf</a:t>
            </a:r>
          </a:p>
        </p:txBody>
      </p:sp>
    </p:spTree>
    <p:extLst>
      <p:ext uri="{BB962C8B-B14F-4D97-AF65-F5344CB8AC3E}">
        <p14:creationId xmlns:p14="http://schemas.microsoft.com/office/powerpoint/2010/main" val="115910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370247" y="1548889"/>
            <a:ext cx="10018713" cy="1069547"/>
          </a:xfrm>
        </p:spPr>
        <p:txBody>
          <a:bodyPr>
            <a:normAutofit/>
          </a:bodyPr>
          <a:lstStyle/>
          <a:p>
            <a:r>
              <a:rPr lang="es-MX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Concepto</a:t>
            </a:r>
            <a:endParaRPr lang="es-MX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E:\uaeh\Noveno semestre\España\IMAGENES\auditor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538" y="1745135"/>
            <a:ext cx="2923504" cy="37026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141926" y="2618436"/>
            <a:ext cx="66497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Es el examen del flujo de las transacciones llevadas a cabo en una o varias áreas funcionales que constituyen la estructura de una entidad.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965916" y="5533603"/>
            <a:ext cx="10097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Con el propósito de incrementar la eficiencia y la eficacia operativas, a través de proponer recomendaciones necesarias. </a:t>
            </a:r>
          </a:p>
        </p:txBody>
      </p:sp>
    </p:spTree>
    <p:extLst>
      <p:ext uri="{BB962C8B-B14F-4D97-AF65-F5344CB8AC3E}">
        <p14:creationId xmlns:p14="http://schemas.microsoft.com/office/powerpoint/2010/main" val="2482195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900374"/>
              </p:ext>
            </p:extLst>
          </p:nvPr>
        </p:nvGraphicFramePr>
        <p:xfrm>
          <a:off x="2102498" y="1416676"/>
          <a:ext cx="8947575" cy="5415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25218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508078"/>
              </p:ext>
            </p:extLst>
          </p:nvPr>
        </p:nvGraphicFramePr>
        <p:xfrm>
          <a:off x="1007794" y="689867"/>
          <a:ext cx="10438982" cy="5346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E:\uaeh\Noveno semestre\España\IMAGENES\images (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94726"/>
            <a:ext cx="2933481" cy="236327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46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8236" y="1459494"/>
            <a:ext cx="10972800" cy="1143000"/>
          </a:xfrm>
        </p:spPr>
        <p:txBody>
          <a:bodyPr>
            <a:normAutofit/>
          </a:bodyPr>
          <a:lstStyle/>
          <a:p>
            <a:r>
              <a:rPr lang="es-MX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  <a:endParaRPr lang="es-MX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9296" y="2642338"/>
            <a:ext cx="9732136" cy="3563269"/>
          </a:xfrm>
        </p:spPr>
        <p:txBody>
          <a:bodyPr/>
          <a:lstStyle/>
          <a:p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Familiarización</a:t>
            </a:r>
          </a:p>
          <a:p>
            <a:endParaRPr lang="es-MX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Investigación y análisis</a:t>
            </a:r>
          </a:p>
          <a:p>
            <a:endParaRPr lang="es-MX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Diagnostico</a:t>
            </a:r>
          </a:p>
          <a:p>
            <a:endParaRPr lang="es-MX" dirty="0"/>
          </a:p>
        </p:txBody>
      </p:sp>
      <p:pic>
        <p:nvPicPr>
          <p:cNvPr id="3074" name="Picture 2" descr="E:\uaeh\Noveno semestre\España\IMAGENES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6076">
            <a:off x="6448360" y="2851429"/>
            <a:ext cx="5095906" cy="28664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59015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uaeh\Noveno semestre\España\IMAGENES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15632">
            <a:off x="354883" y="2566832"/>
            <a:ext cx="3618533" cy="20677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6350" stA="50000" endA="300" endPos="55000" dir="5400000" sy="-100000" algn="bl" rotWithShape="0"/>
          </a:effectLst>
          <a:extLst/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675253"/>
              </p:ext>
            </p:extLst>
          </p:nvPr>
        </p:nvGraphicFramePr>
        <p:xfrm>
          <a:off x="1291130" y="911349"/>
          <a:ext cx="10438982" cy="5690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037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34735"/>
              </p:ext>
            </p:extLst>
          </p:nvPr>
        </p:nvGraphicFramePr>
        <p:xfrm>
          <a:off x="1598958" y="1365160"/>
          <a:ext cx="9411215" cy="5247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E:\uaeh\Noveno semestre\España\IMAGENES\images (4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9" y="2289970"/>
            <a:ext cx="2674847" cy="30298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5444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uaeh\Noveno semestre\España\IMAGENES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838" y="1948108"/>
            <a:ext cx="3503030" cy="26238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642650"/>
              </p:ext>
            </p:extLst>
          </p:nvPr>
        </p:nvGraphicFramePr>
        <p:xfrm>
          <a:off x="157789" y="2331076"/>
          <a:ext cx="9694549" cy="3936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68140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630" y="1578533"/>
            <a:ext cx="10972800" cy="1143000"/>
          </a:xfrm>
        </p:spPr>
        <p:txBody>
          <a:bodyPr>
            <a:normAutofit/>
          </a:bodyPr>
          <a:lstStyle/>
          <a:p>
            <a:r>
              <a:rPr lang="es-MX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Fases de la Auditoria Operacional</a:t>
            </a:r>
            <a:endParaRPr lang="es-MX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5514" y="2773049"/>
            <a:ext cx="8264998" cy="3524720"/>
          </a:xfrm>
        </p:spPr>
        <p:txBody>
          <a:bodyPr>
            <a:noAutofit/>
          </a:bodyPr>
          <a:lstStyle/>
          <a:p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Fase I.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Estudio Preliminar</a:t>
            </a:r>
          </a:p>
          <a:p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Fase II.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Comprensión de la Entidad Auditada</a:t>
            </a:r>
          </a:p>
          <a:p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Fase III.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Identificación y Selección de las áreas débiles o criticas que serán auditadas</a:t>
            </a:r>
          </a:p>
          <a:p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Fase IV.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Examen detallado de las áreas criticas</a:t>
            </a:r>
          </a:p>
          <a:p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Fase V.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Comunicación de los resultados de Auditoria Operacional</a:t>
            </a:r>
          </a:p>
        </p:txBody>
      </p:sp>
      <p:pic>
        <p:nvPicPr>
          <p:cNvPr id="7170" name="Picture 2" descr="E:\uaeh\Noveno semestre\España\IMAGENES\images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7388">
            <a:off x="8180169" y="3013656"/>
            <a:ext cx="3517416" cy="261149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1130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cuela Superior de Cd. Sahagún-plantilla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Escuela Superior de Cd. Sahagún-plantilla2</Template>
  <TotalTime>198</TotalTime>
  <Words>394</Words>
  <Application>Microsoft Office PowerPoint</Application>
  <PresentationFormat>Personalizado</PresentationFormat>
  <Paragraphs>62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18" baseType="lpstr">
      <vt:lpstr>Escuela Superior de Cd. Sahagún-plantilla2</vt:lpstr>
      <vt:lpstr>1_Tema de Office</vt:lpstr>
      <vt:lpstr>    Licenciatura en contaduría  Noveno semestre  José Guillermo España Rodríguez  “Auditorias Especificas Aplicadas”  Julio - Diciembre 2016   </vt:lpstr>
      <vt:lpstr>Concepto</vt:lpstr>
      <vt:lpstr>Presentación de PowerPoint</vt:lpstr>
      <vt:lpstr>Presentación de PowerPoint</vt:lpstr>
      <vt:lpstr>Metodología</vt:lpstr>
      <vt:lpstr>Presentación de PowerPoint</vt:lpstr>
      <vt:lpstr>Presentación de PowerPoint</vt:lpstr>
      <vt:lpstr>Presentación de PowerPoint</vt:lpstr>
      <vt:lpstr>Fases de la Auditoria Operacional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Autónoma del Estado de Hidalgo Ciudad Sahagún  Escuela Superior de Ciudad Sahagún   Licenciatura en contaduría  Alumna: Cotonieto Corona Alicia Maribel  Noveno semestre  Guillermo España  “Auditorias Especificas Aplicadas”</dc:title>
  <dc:creator>alicia maribel cotonieto corona</dc:creator>
  <cp:lastModifiedBy>COORDINACIÓN LC</cp:lastModifiedBy>
  <cp:revision>30</cp:revision>
  <dcterms:created xsi:type="dcterms:W3CDTF">2016-08-25T05:55:18Z</dcterms:created>
  <dcterms:modified xsi:type="dcterms:W3CDTF">2016-10-14T22:37:18Z</dcterms:modified>
</cp:coreProperties>
</file>