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9" r:id="rId4"/>
    <p:sldId id="260" r:id="rId5"/>
    <p:sldId id="262" r:id="rId6"/>
    <p:sldId id="263" r:id="rId7"/>
    <p:sldId id="264" r:id="rId8"/>
    <p:sldId id="265" r:id="rId9"/>
    <p:sldId id="266" r:id="rId10"/>
    <p:sldId id="267" r:id="rId11"/>
    <p:sldId id="268" r:id="rId12"/>
    <p:sldId id="269" r:id="rId13"/>
    <p:sldId id="261" r:id="rId14"/>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086" autoAdjust="0"/>
  </p:normalViewPr>
  <p:slideViewPr>
    <p:cSldViewPr>
      <p:cViewPr>
        <p:scale>
          <a:sx n="80" d="100"/>
          <a:sy n="80" d="100"/>
        </p:scale>
        <p:origin x="-2502" y="-6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_rels/data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image" Target="../media/image3.jpeg"/></Relationships>
</file>

<file path=ppt/diagrams/_rels/drawing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image" Target="../media/image3.jpe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1EAB3A-3FBF-4FCC-BBE2-250DFBAF91B4}" type="doc">
      <dgm:prSet loTypeId="urn:microsoft.com/office/officeart/2005/8/layout/venn3" loCatId="relationship" qsTypeId="urn:microsoft.com/office/officeart/2005/8/quickstyle/simple3" qsCatId="simple" csTypeId="urn:microsoft.com/office/officeart/2005/8/colors/colorful1" csCatId="colorful" phldr="1"/>
      <dgm:spPr/>
      <dgm:t>
        <a:bodyPr/>
        <a:lstStyle/>
        <a:p>
          <a:endParaRPr lang="es-ES"/>
        </a:p>
      </dgm:t>
    </dgm:pt>
    <dgm:pt modelId="{B4632F47-A727-4AD8-9425-60F6DB25242D}">
      <dgm:prSet phldrT="[Texto]" custT="1"/>
      <dgm:spPr/>
      <dgm:t>
        <a:bodyPr/>
        <a:lstStyle/>
        <a:p>
          <a:pPr algn="just"/>
          <a:r>
            <a:rPr lang="es-ES" sz="1400" dirty="0" smtClean="0"/>
            <a:t>La nueva economía se refiere a la diferente realidad empresarial</a:t>
          </a:r>
          <a:endParaRPr lang="es-ES" sz="1400" dirty="0"/>
        </a:p>
      </dgm:t>
    </dgm:pt>
    <dgm:pt modelId="{C4F2CB89-CB3C-4B7A-816E-C00994787B0A}" type="parTrans" cxnId="{7C263B9E-1302-4C71-9657-683DDA7AA705}">
      <dgm:prSet/>
      <dgm:spPr/>
      <dgm:t>
        <a:bodyPr/>
        <a:lstStyle/>
        <a:p>
          <a:pPr algn="just"/>
          <a:endParaRPr lang="es-ES" sz="1800" dirty="0"/>
        </a:p>
      </dgm:t>
    </dgm:pt>
    <dgm:pt modelId="{AFA8432B-6042-4051-A79D-6A70C26CD15D}" type="sibTrans" cxnId="{7C263B9E-1302-4C71-9657-683DDA7AA705}">
      <dgm:prSet/>
      <dgm:spPr/>
      <dgm:t>
        <a:bodyPr/>
        <a:lstStyle/>
        <a:p>
          <a:pPr algn="just"/>
          <a:endParaRPr lang="es-ES" sz="1800" dirty="0"/>
        </a:p>
      </dgm:t>
    </dgm:pt>
    <dgm:pt modelId="{29C4CC2F-E52A-446D-85CD-9CF519302412}">
      <dgm:prSet phldrT="[Texto]" custT="1"/>
      <dgm:spPr/>
      <dgm:t>
        <a:bodyPr/>
        <a:lstStyle/>
        <a:p>
          <a:pPr algn="just"/>
          <a:r>
            <a:rPr lang="es-ES" sz="1400" dirty="0" smtClean="0"/>
            <a:t> Que acaba de concluir y que dio origen a las llamadas empresas "high tech", de alta tecnología, </a:t>
          </a:r>
          <a:endParaRPr lang="es-ES" sz="1400" dirty="0"/>
        </a:p>
      </dgm:t>
    </dgm:pt>
    <dgm:pt modelId="{D5F827A3-3D1D-45F8-B981-7960210F7D46}" type="parTrans" cxnId="{19D635F5-FBA2-418F-B1AE-70DE5144A900}">
      <dgm:prSet/>
      <dgm:spPr/>
      <dgm:t>
        <a:bodyPr/>
        <a:lstStyle/>
        <a:p>
          <a:pPr algn="just"/>
          <a:endParaRPr lang="es-ES" sz="1800" dirty="0"/>
        </a:p>
      </dgm:t>
    </dgm:pt>
    <dgm:pt modelId="{886E7F86-127E-43E5-AABA-E7512C9A6250}" type="sibTrans" cxnId="{19D635F5-FBA2-418F-B1AE-70DE5144A900}">
      <dgm:prSet/>
      <dgm:spPr/>
      <dgm:t>
        <a:bodyPr/>
        <a:lstStyle/>
        <a:p>
          <a:pPr algn="just"/>
          <a:endParaRPr lang="es-ES" sz="1800" dirty="0"/>
        </a:p>
      </dgm:t>
    </dgm:pt>
    <dgm:pt modelId="{75CC211C-EE09-43DE-9DF0-B77456A0232D}">
      <dgm:prSet phldrT="[Texto]" custT="1"/>
      <dgm:spPr/>
      <dgm:t>
        <a:bodyPr/>
        <a:lstStyle/>
        <a:p>
          <a:pPr algn="just"/>
          <a:r>
            <a:rPr lang="es-ES" sz="1400" dirty="0" smtClean="0"/>
            <a:t>Que introdujeron maneras sui-géneris de gerenciar y producir, </a:t>
          </a:r>
          <a:endParaRPr lang="es-ES" sz="1400" dirty="0"/>
        </a:p>
      </dgm:t>
    </dgm:pt>
    <dgm:pt modelId="{18544360-14B1-46EC-8105-420155F220A7}" type="parTrans" cxnId="{ED0A9C18-5EC4-4C92-ACC1-C22DAF5668D6}">
      <dgm:prSet/>
      <dgm:spPr/>
      <dgm:t>
        <a:bodyPr/>
        <a:lstStyle/>
        <a:p>
          <a:pPr algn="just"/>
          <a:endParaRPr lang="es-ES" sz="1800" dirty="0"/>
        </a:p>
      </dgm:t>
    </dgm:pt>
    <dgm:pt modelId="{345DBFEB-D860-404E-ABFD-BC0AED3234FB}" type="sibTrans" cxnId="{ED0A9C18-5EC4-4C92-ACC1-C22DAF5668D6}">
      <dgm:prSet/>
      <dgm:spPr/>
      <dgm:t>
        <a:bodyPr/>
        <a:lstStyle/>
        <a:p>
          <a:pPr algn="just"/>
          <a:endParaRPr lang="es-ES" sz="1800" dirty="0"/>
        </a:p>
      </dgm:t>
    </dgm:pt>
    <dgm:pt modelId="{306C4068-5EB8-4246-99BD-567A857460D5}">
      <dgm:prSet phldrT="[Texto]" custT="1"/>
      <dgm:spPr/>
      <dgm:t>
        <a:bodyPr/>
        <a:lstStyle/>
        <a:p>
          <a:pPr algn="just"/>
          <a:r>
            <a:rPr lang="es-ES" sz="1400" dirty="0" smtClean="0"/>
            <a:t>Así como una perspectiva novedosa en lo relativo a la valoración financiera de dichas empresas. </a:t>
          </a:r>
          <a:endParaRPr lang="es-ES" sz="1400" dirty="0"/>
        </a:p>
      </dgm:t>
    </dgm:pt>
    <dgm:pt modelId="{5F1FD1DA-EB46-43F9-9F0E-97EEED818268}" type="parTrans" cxnId="{DC154CF9-66BC-4E65-B43E-4E1A19E7D15B}">
      <dgm:prSet/>
      <dgm:spPr/>
      <dgm:t>
        <a:bodyPr/>
        <a:lstStyle/>
        <a:p>
          <a:pPr algn="just"/>
          <a:endParaRPr lang="es-ES" sz="1800" dirty="0"/>
        </a:p>
      </dgm:t>
    </dgm:pt>
    <dgm:pt modelId="{D8983CF5-3777-4DB2-97D8-3105275CDF7F}" type="sibTrans" cxnId="{DC154CF9-66BC-4E65-B43E-4E1A19E7D15B}">
      <dgm:prSet/>
      <dgm:spPr/>
      <dgm:t>
        <a:bodyPr/>
        <a:lstStyle/>
        <a:p>
          <a:pPr algn="just"/>
          <a:endParaRPr lang="es-ES" sz="1800" dirty="0"/>
        </a:p>
      </dgm:t>
    </dgm:pt>
    <dgm:pt modelId="{B0FF0477-1D69-42E2-B788-DA9F29272EC7}">
      <dgm:prSet phldrT="[Texto]" custT="1"/>
      <dgm:spPr/>
      <dgm:t>
        <a:bodyPr/>
        <a:lstStyle/>
        <a:p>
          <a:pPr algn="just"/>
          <a:r>
            <a:rPr lang="es-ES" sz="1400" dirty="0" smtClean="0"/>
            <a:t>Que conmocionó al mundo de los negocios a finales del siglo</a:t>
          </a:r>
          <a:endParaRPr lang="es-ES" sz="1400" dirty="0"/>
        </a:p>
      </dgm:t>
    </dgm:pt>
    <dgm:pt modelId="{619D85C3-321B-4347-AF3A-A081E5CA3150}" type="parTrans" cxnId="{E4AEBD75-1BF1-4F80-9197-B46AF1E22653}">
      <dgm:prSet/>
      <dgm:spPr/>
      <dgm:t>
        <a:bodyPr/>
        <a:lstStyle/>
        <a:p>
          <a:endParaRPr lang="es-ES" sz="1600" dirty="0"/>
        </a:p>
      </dgm:t>
    </dgm:pt>
    <dgm:pt modelId="{45D695B7-2B41-4B0B-989E-F5D2CE0C3599}" type="sibTrans" cxnId="{E4AEBD75-1BF1-4F80-9197-B46AF1E22653}">
      <dgm:prSet/>
      <dgm:spPr/>
      <dgm:t>
        <a:bodyPr/>
        <a:lstStyle/>
        <a:p>
          <a:endParaRPr lang="es-ES" sz="1600" dirty="0"/>
        </a:p>
      </dgm:t>
    </dgm:pt>
    <dgm:pt modelId="{90B9177B-7BB2-4613-9A02-D4EAAA09AD32}" type="pres">
      <dgm:prSet presAssocID="{F31EAB3A-3FBF-4FCC-BBE2-250DFBAF91B4}" presName="Name0" presStyleCnt="0">
        <dgm:presLayoutVars>
          <dgm:dir/>
          <dgm:resizeHandles val="exact"/>
        </dgm:presLayoutVars>
      </dgm:prSet>
      <dgm:spPr/>
      <dgm:t>
        <a:bodyPr/>
        <a:lstStyle/>
        <a:p>
          <a:endParaRPr lang="es-MX"/>
        </a:p>
      </dgm:t>
    </dgm:pt>
    <dgm:pt modelId="{A22484C1-2CE9-4F1C-A939-BC9DBD0F058B}" type="pres">
      <dgm:prSet presAssocID="{B4632F47-A727-4AD8-9425-60F6DB25242D}" presName="Name5" presStyleLbl="vennNode1" presStyleIdx="0" presStyleCnt="5">
        <dgm:presLayoutVars>
          <dgm:bulletEnabled val="1"/>
        </dgm:presLayoutVars>
      </dgm:prSet>
      <dgm:spPr/>
      <dgm:t>
        <a:bodyPr/>
        <a:lstStyle/>
        <a:p>
          <a:endParaRPr lang="es-MX"/>
        </a:p>
      </dgm:t>
    </dgm:pt>
    <dgm:pt modelId="{5E18F343-1148-4EBB-942B-DA2C5E0A2D22}" type="pres">
      <dgm:prSet presAssocID="{AFA8432B-6042-4051-A79D-6A70C26CD15D}" presName="space" presStyleCnt="0"/>
      <dgm:spPr/>
    </dgm:pt>
    <dgm:pt modelId="{8F68175E-4754-4C6C-8CFA-217B8C267D88}" type="pres">
      <dgm:prSet presAssocID="{B0FF0477-1D69-42E2-B788-DA9F29272EC7}" presName="Name5" presStyleLbl="vennNode1" presStyleIdx="1" presStyleCnt="5">
        <dgm:presLayoutVars>
          <dgm:bulletEnabled val="1"/>
        </dgm:presLayoutVars>
      </dgm:prSet>
      <dgm:spPr/>
      <dgm:t>
        <a:bodyPr/>
        <a:lstStyle/>
        <a:p>
          <a:endParaRPr lang="es-MX"/>
        </a:p>
      </dgm:t>
    </dgm:pt>
    <dgm:pt modelId="{DC897EC1-780C-43BD-BD82-51612ED82A44}" type="pres">
      <dgm:prSet presAssocID="{45D695B7-2B41-4B0B-989E-F5D2CE0C3599}" presName="space" presStyleCnt="0"/>
      <dgm:spPr/>
    </dgm:pt>
    <dgm:pt modelId="{E0E884B2-3DC1-4D12-A99F-2D819FB22405}" type="pres">
      <dgm:prSet presAssocID="{29C4CC2F-E52A-446D-85CD-9CF519302412}" presName="Name5" presStyleLbl="vennNode1" presStyleIdx="2" presStyleCnt="5">
        <dgm:presLayoutVars>
          <dgm:bulletEnabled val="1"/>
        </dgm:presLayoutVars>
      </dgm:prSet>
      <dgm:spPr/>
      <dgm:t>
        <a:bodyPr/>
        <a:lstStyle/>
        <a:p>
          <a:endParaRPr lang="es-MX"/>
        </a:p>
      </dgm:t>
    </dgm:pt>
    <dgm:pt modelId="{83D2BCCE-6A4A-4F7D-AFD7-D7E97454D62B}" type="pres">
      <dgm:prSet presAssocID="{886E7F86-127E-43E5-AABA-E7512C9A6250}" presName="space" presStyleCnt="0"/>
      <dgm:spPr/>
    </dgm:pt>
    <dgm:pt modelId="{51A87B1D-A363-4E32-BCCB-B84640307AD4}" type="pres">
      <dgm:prSet presAssocID="{75CC211C-EE09-43DE-9DF0-B77456A0232D}" presName="Name5" presStyleLbl="vennNode1" presStyleIdx="3" presStyleCnt="5">
        <dgm:presLayoutVars>
          <dgm:bulletEnabled val="1"/>
        </dgm:presLayoutVars>
      </dgm:prSet>
      <dgm:spPr/>
      <dgm:t>
        <a:bodyPr/>
        <a:lstStyle/>
        <a:p>
          <a:endParaRPr lang="es-MX"/>
        </a:p>
      </dgm:t>
    </dgm:pt>
    <dgm:pt modelId="{C58EE93B-BEBE-4CC6-AB90-B8C9D8A4DBE6}" type="pres">
      <dgm:prSet presAssocID="{345DBFEB-D860-404E-ABFD-BC0AED3234FB}" presName="space" presStyleCnt="0"/>
      <dgm:spPr/>
    </dgm:pt>
    <dgm:pt modelId="{14DC134E-5064-4066-B453-671099809A7E}" type="pres">
      <dgm:prSet presAssocID="{306C4068-5EB8-4246-99BD-567A857460D5}" presName="Name5" presStyleLbl="vennNode1" presStyleIdx="4" presStyleCnt="5">
        <dgm:presLayoutVars>
          <dgm:bulletEnabled val="1"/>
        </dgm:presLayoutVars>
      </dgm:prSet>
      <dgm:spPr/>
      <dgm:t>
        <a:bodyPr/>
        <a:lstStyle/>
        <a:p>
          <a:endParaRPr lang="es-MX"/>
        </a:p>
      </dgm:t>
    </dgm:pt>
  </dgm:ptLst>
  <dgm:cxnLst>
    <dgm:cxn modelId="{ED0A9C18-5EC4-4C92-ACC1-C22DAF5668D6}" srcId="{F31EAB3A-3FBF-4FCC-BBE2-250DFBAF91B4}" destId="{75CC211C-EE09-43DE-9DF0-B77456A0232D}" srcOrd="3" destOrd="0" parTransId="{18544360-14B1-46EC-8105-420155F220A7}" sibTransId="{345DBFEB-D860-404E-ABFD-BC0AED3234FB}"/>
    <dgm:cxn modelId="{DC154CF9-66BC-4E65-B43E-4E1A19E7D15B}" srcId="{F31EAB3A-3FBF-4FCC-BBE2-250DFBAF91B4}" destId="{306C4068-5EB8-4246-99BD-567A857460D5}" srcOrd="4" destOrd="0" parTransId="{5F1FD1DA-EB46-43F9-9F0E-97EEED818268}" sibTransId="{D8983CF5-3777-4DB2-97D8-3105275CDF7F}"/>
    <dgm:cxn modelId="{7C263B9E-1302-4C71-9657-683DDA7AA705}" srcId="{F31EAB3A-3FBF-4FCC-BBE2-250DFBAF91B4}" destId="{B4632F47-A727-4AD8-9425-60F6DB25242D}" srcOrd="0" destOrd="0" parTransId="{C4F2CB89-CB3C-4B7A-816E-C00994787B0A}" sibTransId="{AFA8432B-6042-4051-A79D-6A70C26CD15D}"/>
    <dgm:cxn modelId="{AFA4C8AE-D1DB-4590-B28F-60804B1C4CD3}" type="presOf" srcId="{B4632F47-A727-4AD8-9425-60F6DB25242D}" destId="{A22484C1-2CE9-4F1C-A939-BC9DBD0F058B}" srcOrd="0" destOrd="0" presId="urn:microsoft.com/office/officeart/2005/8/layout/venn3"/>
    <dgm:cxn modelId="{19D635F5-FBA2-418F-B1AE-70DE5144A900}" srcId="{F31EAB3A-3FBF-4FCC-BBE2-250DFBAF91B4}" destId="{29C4CC2F-E52A-446D-85CD-9CF519302412}" srcOrd="2" destOrd="0" parTransId="{D5F827A3-3D1D-45F8-B981-7960210F7D46}" sibTransId="{886E7F86-127E-43E5-AABA-E7512C9A6250}"/>
    <dgm:cxn modelId="{B69A3CFD-C98D-4827-9A0E-3583B3C2A4CC}" type="presOf" srcId="{75CC211C-EE09-43DE-9DF0-B77456A0232D}" destId="{51A87B1D-A363-4E32-BCCB-B84640307AD4}" srcOrd="0" destOrd="0" presId="urn:microsoft.com/office/officeart/2005/8/layout/venn3"/>
    <dgm:cxn modelId="{844CD3D2-295C-4D63-BBDD-1DC4D535B69A}" type="presOf" srcId="{306C4068-5EB8-4246-99BD-567A857460D5}" destId="{14DC134E-5064-4066-B453-671099809A7E}" srcOrd="0" destOrd="0" presId="urn:microsoft.com/office/officeart/2005/8/layout/venn3"/>
    <dgm:cxn modelId="{3CD2387D-AD46-4191-A8F6-95B610959E17}" type="presOf" srcId="{F31EAB3A-3FBF-4FCC-BBE2-250DFBAF91B4}" destId="{90B9177B-7BB2-4613-9A02-D4EAAA09AD32}" srcOrd="0" destOrd="0" presId="urn:microsoft.com/office/officeart/2005/8/layout/venn3"/>
    <dgm:cxn modelId="{E4AEBD75-1BF1-4F80-9197-B46AF1E22653}" srcId="{F31EAB3A-3FBF-4FCC-BBE2-250DFBAF91B4}" destId="{B0FF0477-1D69-42E2-B788-DA9F29272EC7}" srcOrd="1" destOrd="0" parTransId="{619D85C3-321B-4347-AF3A-A081E5CA3150}" sibTransId="{45D695B7-2B41-4B0B-989E-F5D2CE0C3599}"/>
    <dgm:cxn modelId="{00956395-92B4-4D80-BDFA-83D370ADA37F}" type="presOf" srcId="{B0FF0477-1D69-42E2-B788-DA9F29272EC7}" destId="{8F68175E-4754-4C6C-8CFA-217B8C267D88}" srcOrd="0" destOrd="0" presId="urn:microsoft.com/office/officeart/2005/8/layout/venn3"/>
    <dgm:cxn modelId="{97B2B57B-B5ED-4AA2-B30F-240389B4439B}" type="presOf" srcId="{29C4CC2F-E52A-446D-85CD-9CF519302412}" destId="{E0E884B2-3DC1-4D12-A99F-2D819FB22405}" srcOrd="0" destOrd="0" presId="urn:microsoft.com/office/officeart/2005/8/layout/venn3"/>
    <dgm:cxn modelId="{D7C43912-FCA4-4091-B22E-6527F638CE34}" type="presParOf" srcId="{90B9177B-7BB2-4613-9A02-D4EAAA09AD32}" destId="{A22484C1-2CE9-4F1C-A939-BC9DBD0F058B}" srcOrd="0" destOrd="0" presId="urn:microsoft.com/office/officeart/2005/8/layout/venn3"/>
    <dgm:cxn modelId="{A259109C-77BB-431A-B874-B047B038CB20}" type="presParOf" srcId="{90B9177B-7BB2-4613-9A02-D4EAAA09AD32}" destId="{5E18F343-1148-4EBB-942B-DA2C5E0A2D22}" srcOrd="1" destOrd="0" presId="urn:microsoft.com/office/officeart/2005/8/layout/venn3"/>
    <dgm:cxn modelId="{3E140F53-782C-4901-8CC0-3AD5659B3016}" type="presParOf" srcId="{90B9177B-7BB2-4613-9A02-D4EAAA09AD32}" destId="{8F68175E-4754-4C6C-8CFA-217B8C267D88}" srcOrd="2" destOrd="0" presId="urn:microsoft.com/office/officeart/2005/8/layout/venn3"/>
    <dgm:cxn modelId="{8E1B1F2C-8AEB-4807-984B-6CDBE9F41A43}" type="presParOf" srcId="{90B9177B-7BB2-4613-9A02-D4EAAA09AD32}" destId="{DC897EC1-780C-43BD-BD82-51612ED82A44}" srcOrd="3" destOrd="0" presId="urn:microsoft.com/office/officeart/2005/8/layout/venn3"/>
    <dgm:cxn modelId="{2F2C9C9B-54A2-4051-82DE-527035A22AD2}" type="presParOf" srcId="{90B9177B-7BB2-4613-9A02-D4EAAA09AD32}" destId="{E0E884B2-3DC1-4D12-A99F-2D819FB22405}" srcOrd="4" destOrd="0" presId="urn:microsoft.com/office/officeart/2005/8/layout/venn3"/>
    <dgm:cxn modelId="{B4FEEF71-9E04-466D-881E-361B7D6EC0F2}" type="presParOf" srcId="{90B9177B-7BB2-4613-9A02-D4EAAA09AD32}" destId="{83D2BCCE-6A4A-4F7D-AFD7-D7E97454D62B}" srcOrd="5" destOrd="0" presId="urn:microsoft.com/office/officeart/2005/8/layout/venn3"/>
    <dgm:cxn modelId="{A7FA3553-BD18-430C-9F72-0EBE8A595F33}" type="presParOf" srcId="{90B9177B-7BB2-4613-9A02-D4EAAA09AD32}" destId="{51A87B1D-A363-4E32-BCCB-B84640307AD4}" srcOrd="6" destOrd="0" presId="urn:microsoft.com/office/officeart/2005/8/layout/venn3"/>
    <dgm:cxn modelId="{ADCCC0CC-3FC7-4250-97D1-B7B2A23B753B}" type="presParOf" srcId="{90B9177B-7BB2-4613-9A02-D4EAAA09AD32}" destId="{C58EE93B-BEBE-4CC6-AB90-B8C9D8A4DBE6}" srcOrd="7" destOrd="0" presId="urn:microsoft.com/office/officeart/2005/8/layout/venn3"/>
    <dgm:cxn modelId="{250A212D-81D2-4024-B166-5DD931CEE026}" type="presParOf" srcId="{90B9177B-7BB2-4613-9A02-D4EAAA09AD32}" destId="{14DC134E-5064-4066-B453-671099809A7E}"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E1F01A-984B-473E-8976-9504B43164C3}" type="doc">
      <dgm:prSet loTypeId="urn:microsoft.com/office/officeart/2005/8/layout/hierarchy3" loCatId="list" qsTypeId="urn:microsoft.com/office/officeart/2005/8/quickstyle/simple3" qsCatId="simple" csTypeId="urn:microsoft.com/office/officeart/2005/8/colors/colorful4" csCatId="colorful" phldr="1"/>
      <dgm:spPr/>
      <dgm:t>
        <a:bodyPr/>
        <a:lstStyle/>
        <a:p>
          <a:endParaRPr lang="es-ES"/>
        </a:p>
      </dgm:t>
    </dgm:pt>
    <dgm:pt modelId="{F64F8953-B844-4A28-84EC-328BC6C34265}">
      <dgm:prSet phldrT="[Texto]"/>
      <dgm:spPr/>
      <dgm:t>
        <a:bodyPr/>
        <a:lstStyle/>
        <a:p>
          <a:pPr algn="just"/>
          <a:r>
            <a:rPr lang="es-ES" dirty="0" smtClean="0"/>
            <a:t>Una organización puede tener las herramientas adecuadas para registrar y organizar los datos, pero los buenos propósitos pueden no llegar a materializarse nunca si no existe una unidad de Gestión del Conocimiento que impulse retos, coordine y estructure el proceso para: </a:t>
          </a:r>
          <a:endParaRPr lang="es-ES" dirty="0"/>
        </a:p>
      </dgm:t>
    </dgm:pt>
    <dgm:pt modelId="{D0421CC3-51B3-4782-AF0D-74B2DF802B03}" type="parTrans" cxnId="{25C35FA7-1219-441D-BEC9-CF58ED2C5851}">
      <dgm:prSet/>
      <dgm:spPr/>
      <dgm:t>
        <a:bodyPr/>
        <a:lstStyle/>
        <a:p>
          <a:endParaRPr lang="es-ES"/>
        </a:p>
      </dgm:t>
    </dgm:pt>
    <dgm:pt modelId="{43C031C6-6265-4775-9C31-19134E10190B}" type="sibTrans" cxnId="{25C35FA7-1219-441D-BEC9-CF58ED2C5851}">
      <dgm:prSet/>
      <dgm:spPr/>
      <dgm:t>
        <a:bodyPr/>
        <a:lstStyle/>
        <a:p>
          <a:endParaRPr lang="es-ES"/>
        </a:p>
      </dgm:t>
    </dgm:pt>
    <dgm:pt modelId="{C140CBD4-B1AE-445C-8A55-50EF114235E1}">
      <dgm:prSet phldrT="[Texto]"/>
      <dgm:spPr/>
      <dgm:t>
        <a:bodyPr/>
        <a:lstStyle/>
        <a:p>
          <a:r>
            <a:rPr lang="es-ES" dirty="0" smtClean="0"/>
            <a:t>Los beneficios obtenidos de una correcta Gestión del Conocimiento son numerosos:</a:t>
          </a:r>
          <a:endParaRPr lang="es-ES" dirty="0"/>
        </a:p>
      </dgm:t>
    </dgm:pt>
    <dgm:pt modelId="{7516FDC4-B6B3-45F1-996D-9894BBC4F360}" type="parTrans" cxnId="{D275D58E-4501-4651-B237-56C07EA89E94}">
      <dgm:prSet/>
      <dgm:spPr/>
      <dgm:t>
        <a:bodyPr/>
        <a:lstStyle/>
        <a:p>
          <a:endParaRPr lang="es-ES"/>
        </a:p>
      </dgm:t>
    </dgm:pt>
    <dgm:pt modelId="{D178B4BF-FFE8-4F14-924B-7A544ED9DE9D}" type="sibTrans" cxnId="{D275D58E-4501-4651-B237-56C07EA89E94}">
      <dgm:prSet/>
      <dgm:spPr/>
      <dgm:t>
        <a:bodyPr/>
        <a:lstStyle/>
        <a:p>
          <a:endParaRPr lang="es-ES"/>
        </a:p>
      </dgm:t>
    </dgm:pt>
    <dgm:pt modelId="{07DD56F3-9F08-42CD-937D-F2E4C491E8EF}">
      <dgm:prSet custT="1"/>
      <dgm:spPr/>
      <dgm:t>
        <a:bodyPr/>
        <a:lstStyle/>
        <a:p>
          <a:r>
            <a:rPr lang="es-ES" sz="900" dirty="0" smtClean="0"/>
            <a:t>Garantizar que el personal hace uso de las herramientas, tanto para registrar como para consultar los datos disponibles.</a:t>
          </a:r>
          <a:endParaRPr lang="es-ES" sz="900" dirty="0"/>
        </a:p>
      </dgm:t>
    </dgm:pt>
    <dgm:pt modelId="{7F0820C6-E86B-4BA7-8B75-CC2DBFC7B531}" type="parTrans" cxnId="{9ADC70B5-A543-4549-BB28-DD8AE98FA743}">
      <dgm:prSet/>
      <dgm:spPr/>
      <dgm:t>
        <a:bodyPr/>
        <a:lstStyle/>
        <a:p>
          <a:endParaRPr lang="es-ES"/>
        </a:p>
      </dgm:t>
    </dgm:pt>
    <dgm:pt modelId="{8F66A7E6-5876-4488-AFCA-7ACA8A1EC18E}" type="sibTrans" cxnId="{9ADC70B5-A543-4549-BB28-DD8AE98FA743}">
      <dgm:prSet/>
      <dgm:spPr/>
      <dgm:t>
        <a:bodyPr/>
        <a:lstStyle/>
        <a:p>
          <a:endParaRPr lang="es-ES"/>
        </a:p>
      </dgm:t>
    </dgm:pt>
    <dgm:pt modelId="{23347201-AB06-45D5-A4AA-118AFA9D1FB9}">
      <dgm:prSet custT="1"/>
      <dgm:spPr/>
      <dgm:t>
        <a:bodyPr/>
        <a:lstStyle/>
        <a:p>
          <a:r>
            <a:rPr lang="es-ES" sz="900" dirty="0" smtClean="0"/>
            <a:t>Evaluar los datos recogidos, velando por que estén permanentemente actualizados.</a:t>
          </a:r>
          <a:endParaRPr lang="es-ES" sz="900" dirty="0"/>
        </a:p>
      </dgm:t>
    </dgm:pt>
    <dgm:pt modelId="{8807A49D-68CF-42CF-BBB9-90500DE9BB7C}" type="parTrans" cxnId="{50659035-9919-4D97-9DDB-9BE4CE5BB4B6}">
      <dgm:prSet/>
      <dgm:spPr/>
      <dgm:t>
        <a:bodyPr/>
        <a:lstStyle/>
        <a:p>
          <a:endParaRPr lang="es-ES"/>
        </a:p>
      </dgm:t>
    </dgm:pt>
    <dgm:pt modelId="{F0CBD3E5-0A16-4C8F-A0B9-00A96BF91AFB}" type="sibTrans" cxnId="{50659035-9919-4D97-9DDB-9BE4CE5BB4B6}">
      <dgm:prSet/>
      <dgm:spPr/>
      <dgm:t>
        <a:bodyPr/>
        <a:lstStyle/>
        <a:p>
          <a:endParaRPr lang="es-ES"/>
        </a:p>
      </dgm:t>
    </dgm:pt>
    <dgm:pt modelId="{9EE5710C-C8BE-4D66-8C70-34D016781F88}">
      <dgm:prSet custT="1"/>
      <dgm:spPr/>
      <dgm:t>
        <a:bodyPr/>
        <a:lstStyle/>
        <a:p>
          <a:r>
            <a:rPr lang="es-ES" sz="800" dirty="0" smtClean="0"/>
            <a:t>Analizar las necesidades de información de ciertos departamentos y coordinar la correcta transferencia de conocimiento desde aquellos que poseen los datos.</a:t>
          </a:r>
          <a:endParaRPr lang="es-ES" sz="800" dirty="0"/>
        </a:p>
      </dgm:t>
    </dgm:pt>
    <dgm:pt modelId="{E390C7A3-4CD3-4E84-9B73-DE0C3D03EFE3}" type="parTrans" cxnId="{1A88FD0A-EB38-4C19-8B23-E2909FB82C2A}">
      <dgm:prSet/>
      <dgm:spPr/>
      <dgm:t>
        <a:bodyPr/>
        <a:lstStyle/>
        <a:p>
          <a:endParaRPr lang="es-ES"/>
        </a:p>
      </dgm:t>
    </dgm:pt>
    <dgm:pt modelId="{2AE70FD8-BE27-435E-97EC-0D0727E3373C}" type="sibTrans" cxnId="{1A88FD0A-EB38-4C19-8B23-E2909FB82C2A}">
      <dgm:prSet/>
      <dgm:spPr/>
      <dgm:t>
        <a:bodyPr/>
        <a:lstStyle/>
        <a:p>
          <a:endParaRPr lang="es-ES"/>
        </a:p>
      </dgm:t>
    </dgm:pt>
    <dgm:pt modelId="{A0DA97E5-78F3-43BD-BDF6-92A828D6EF1F}">
      <dgm:prSet/>
      <dgm:spPr/>
      <dgm:t>
        <a:bodyPr/>
        <a:lstStyle/>
        <a:p>
          <a:r>
            <a:rPr lang="es-ES" dirty="0" smtClean="0"/>
            <a:t>No se duplica el trabajo innecesariamente. Si surge un problema que ya se presentó en el pasado, pueden recuperarse con facilidad los detalles de la solución aplicada entonces, ahorrando tiempo y esfuerzo. </a:t>
          </a:r>
          <a:endParaRPr lang="es-ES" dirty="0"/>
        </a:p>
      </dgm:t>
    </dgm:pt>
    <dgm:pt modelId="{7649A1D8-915F-404C-9D00-62226A7A8A92}" type="parTrans" cxnId="{1E85B63C-3583-4B23-ADBC-2D5D5BF81A15}">
      <dgm:prSet/>
      <dgm:spPr/>
      <dgm:t>
        <a:bodyPr/>
        <a:lstStyle/>
        <a:p>
          <a:endParaRPr lang="es-ES"/>
        </a:p>
      </dgm:t>
    </dgm:pt>
    <dgm:pt modelId="{774D2849-9E5E-4467-8EED-8104068B3B18}" type="sibTrans" cxnId="{1E85B63C-3583-4B23-ADBC-2D5D5BF81A15}">
      <dgm:prSet/>
      <dgm:spPr/>
      <dgm:t>
        <a:bodyPr/>
        <a:lstStyle/>
        <a:p>
          <a:endParaRPr lang="es-ES"/>
        </a:p>
      </dgm:t>
    </dgm:pt>
    <dgm:pt modelId="{4D188F2A-47B7-4B7C-B483-C6CA016DDE84}">
      <dgm:prSet custT="1"/>
      <dgm:spPr/>
      <dgm:t>
        <a:bodyPr/>
        <a:lstStyle/>
        <a:p>
          <a:r>
            <a:rPr lang="es-ES" sz="1050" dirty="0" smtClean="0"/>
            <a:t>Mejor aprovechamiento de los recursos existentes. </a:t>
          </a:r>
          <a:endParaRPr lang="es-ES" sz="1050" dirty="0"/>
        </a:p>
      </dgm:t>
    </dgm:pt>
    <dgm:pt modelId="{D92A6DE3-6DC0-4B5F-8BDF-A1EA40131990}" type="parTrans" cxnId="{C9D8EEFE-2ED1-483E-B21B-D71FF6B8922B}">
      <dgm:prSet/>
      <dgm:spPr/>
      <dgm:t>
        <a:bodyPr/>
        <a:lstStyle/>
        <a:p>
          <a:endParaRPr lang="es-ES"/>
        </a:p>
      </dgm:t>
    </dgm:pt>
    <dgm:pt modelId="{E0193591-E0DA-4E93-87F9-3A4707352FAB}" type="sibTrans" cxnId="{C9D8EEFE-2ED1-483E-B21B-D71FF6B8922B}">
      <dgm:prSet/>
      <dgm:spPr/>
      <dgm:t>
        <a:bodyPr/>
        <a:lstStyle/>
        <a:p>
          <a:endParaRPr lang="es-ES"/>
        </a:p>
      </dgm:t>
    </dgm:pt>
    <dgm:pt modelId="{F3590283-A465-4CB8-AE97-619D5E623D50}">
      <dgm:prSet custT="1"/>
      <dgm:spPr/>
      <dgm:t>
        <a:bodyPr/>
        <a:lstStyle/>
        <a:p>
          <a:r>
            <a:rPr lang="es-ES" sz="1000" dirty="0" smtClean="0"/>
            <a:t>Prevención de situaciones de desinformación en caso de faltar los “propietarios” de los datos de acceso a una aplicación, de contacto con un cliente, etc.</a:t>
          </a:r>
          <a:endParaRPr lang="es-ES" sz="1000" dirty="0"/>
        </a:p>
      </dgm:t>
    </dgm:pt>
    <dgm:pt modelId="{3DABE4FC-DD48-4025-B6B5-8040978130DF}" type="parTrans" cxnId="{42E43558-A5FC-4E0F-92C9-EBE55E041528}">
      <dgm:prSet/>
      <dgm:spPr/>
      <dgm:t>
        <a:bodyPr/>
        <a:lstStyle/>
        <a:p>
          <a:endParaRPr lang="es-ES"/>
        </a:p>
      </dgm:t>
    </dgm:pt>
    <dgm:pt modelId="{7108F90E-8BA4-493F-92EC-1A006FEFDE0D}" type="sibTrans" cxnId="{42E43558-A5FC-4E0F-92C9-EBE55E041528}">
      <dgm:prSet/>
      <dgm:spPr/>
      <dgm:t>
        <a:bodyPr/>
        <a:lstStyle/>
        <a:p>
          <a:endParaRPr lang="es-ES"/>
        </a:p>
      </dgm:t>
    </dgm:pt>
    <dgm:pt modelId="{21B98B3C-85E0-437C-94AB-E08615773C94}" type="pres">
      <dgm:prSet presAssocID="{BFE1F01A-984B-473E-8976-9504B43164C3}" presName="diagram" presStyleCnt="0">
        <dgm:presLayoutVars>
          <dgm:chPref val="1"/>
          <dgm:dir/>
          <dgm:animOne val="branch"/>
          <dgm:animLvl val="lvl"/>
          <dgm:resizeHandles/>
        </dgm:presLayoutVars>
      </dgm:prSet>
      <dgm:spPr/>
      <dgm:t>
        <a:bodyPr/>
        <a:lstStyle/>
        <a:p>
          <a:endParaRPr lang="es-MX"/>
        </a:p>
      </dgm:t>
    </dgm:pt>
    <dgm:pt modelId="{5C03C2C5-0C9F-4E33-AFD9-2CB683EC5DA6}" type="pres">
      <dgm:prSet presAssocID="{F64F8953-B844-4A28-84EC-328BC6C34265}" presName="root" presStyleCnt="0"/>
      <dgm:spPr/>
    </dgm:pt>
    <dgm:pt modelId="{9CA1C03B-CBDA-4B3D-8D9E-38EAE00EB991}" type="pres">
      <dgm:prSet presAssocID="{F64F8953-B844-4A28-84EC-328BC6C34265}" presName="rootComposite" presStyleCnt="0"/>
      <dgm:spPr/>
    </dgm:pt>
    <dgm:pt modelId="{BFCDD693-FD37-4404-B211-E2C1D48FD048}" type="pres">
      <dgm:prSet presAssocID="{F64F8953-B844-4A28-84EC-328BC6C34265}" presName="rootText" presStyleLbl="node1" presStyleIdx="0" presStyleCnt="2" custScaleX="215431" custScaleY="151191" custLinFactX="-29719" custLinFactNeighborX="-100000" custLinFactNeighborY="8737"/>
      <dgm:spPr/>
      <dgm:t>
        <a:bodyPr/>
        <a:lstStyle/>
        <a:p>
          <a:endParaRPr lang="es-ES"/>
        </a:p>
      </dgm:t>
    </dgm:pt>
    <dgm:pt modelId="{274E6185-B601-496F-BFD1-FF42CF81FD9C}" type="pres">
      <dgm:prSet presAssocID="{F64F8953-B844-4A28-84EC-328BC6C34265}" presName="rootConnector" presStyleLbl="node1" presStyleIdx="0" presStyleCnt="2"/>
      <dgm:spPr/>
      <dgm:t>
        <a:bodyPr/>
        <a:lstStyle/>
        <a:p>
          <a:endParaRPr lang="es-MX"/>
        </a:p>
      </dgm:t>
    </dgm:pt>
    <dgm:pt modelId="{C537B200-1BDD-4228-B9A7-D151D6530960}" type="pres">
      <dgm:prSet presAssocID="{F64F8953-B844-4A28-84EC-328BC6C34265}" presName="childShape" presStyleCnt="0"/>
      <dgm:spPr/>
    </dgm:pt>
    <dgm:pt modelId="{18BC44C8-A391-42EA-8AB4-0BB9225D5DF7}" type="pres">
      <dgm:prSet presAssocID="{7F0820C6-E86B-4BA7-8B75-CC2DBFC7B531}" presName="Name13" presStyleLbl="parChTrans1D2" presStyleIdx="0" presStyleCnt="6"/>
      <dgm:spPr/>
      <dgm:t>
        <a:bodyPr/>
        <a:lstStyle/>
        <a:p>
          <a:endParaRPr lang="es-MX"/>
        </a:p>
      </dgm:t>
    </dgm:pt>
    <dgm:pt modelId="{6A3067BB-0851-46CB-A990-CC9DFBAB0832}" type="pres">
      <dgm:prSet presAssocID="{07DD56F3-9F08-42CD-937D-F2E4C491E8EF}" presName="childText" presStyleLbl="bgAcc1" presStyleIdx="0" presStyleCnt="6" custScaleX="169675">
        <dgm:presLayoutVars>
          <dgm:bulletEnabled val="1"/>
        </dgm:presLayoutVars>
      </dgm:prSet>
      <dgm:spPr/>
      <dgm:t>
        <a:bodyPr/>
        <a:lstStyle/>
        <a:p>
          <a:endParaRPr lang="es-MX"/>
        </a:p>
      </dgm:t>
    </dgm:pt>
    <dgm:pt modelId="{0B82B69F-84B2-40D9-8EF4-5D895ACE9FCC}" type="pres">
      <dgm:prSet presAssocID="{8807A49D-68CF-42CF-BBB9-90500DE9BB7C}" presName="Name13" presStyleLbl="parChTrans1D2" presStyleIdx="1" presStyleCnt="6"/>
      <dgm:spPr/>
      <dgm:t>
        <a:bodyPr/>
        <a:lstStyle/>
        <a:p>
          <a:endParaRPr lang="es-MX"/>
        </a:p>
      </dgm:t>
    </dgm:pt>
    <dgm:pt modelId="{8C842038-46FA-4282-B079-018842667160}" type="pres">
      <dgm:prSet presAssocID="{23347201-AB06-45D5-A4AA-118AFA9D1FB9}" presName="childText" presStyleLbl="bgAcc1" presStyleIdx="1" presStyleCnt="6" custScaleX="182102">
        <dgm:presLayoutVars>
          <dgm:bulletEnabled val="1"/>
        </dgm:presLayoutVars>
      </dgm:prSet>
      <dgm:spPr/>
      <dgm:t>
        <a:bodyPr/>
        <a:lstStyle/>
        <a:p>
          <a:endParaRPr lang="es-MX"/>
        </a:p>
      </dgm:t>
    </dgm:pt>
    <dgm:pt modelId="{AC177883-634E-4BB4-97C1-932CF62DE0E5}" type="pres">
      <dgm:prSet presAssocID="{E390C7A3-4CD3-4E84-9B73-DE0C3D03EFE3}" presName="Name13" presStyleLbl="parChTrans1D2" presStyleIdx="2" presStyleCnt="6"/>
      <dgm:spPr/>
      <dgm:t>
        <a:bodyPr/>
        <a:lstStyle/>
        <a:p>
          <a:endParaRPr lang="es-MX"/>
        </a:p>
      </dgm:t>
    </dgm:pt>
    <dgm:pt modelId="{1EED03AC-0DFC-4958-8372-EFABA6413AA7}" type="pres">
      <dgm:prSet presAssocID="{9EE5710C-C8BE-4D66-8C70-34D016781F88}" presName="childText" presStyleLbl="bgAcc1" presStyleIdx="2" presStyleCnt="6" custScaleX="182102">
        <dgm:presLayoutVars>
          <dgm:bulletEnabled val="1"/>
        </dgm:presLayoutVars>
      </dgm:prSet>
      <dgm:spPr/>
      <dgm:t>
        <a:bodyPr/>
        <a:lstStyle/>
        <a:p>
          <a:endParaRPr lang="es-MX"/>
        </a:p>
      </dgm:t>
    </dgm:pt>
    <dgm:pt modelId="{18F11FCF-748F-4CAA-8E73-352EDD1C2A8E}" type="pres">
      <dgm:prSet presAssocID="{C140CBD4-B1AE-445C-8A55-50EF114235E1}" presName="root" presStyleCnt="0"/>
      <dgm:spPr/>
    </dgm:pt>
    <dgm:pt modelId="{753AC148-4AA5-4026-A103-D4D7A6ED1500}" type="pres">
      <dgm:prSet presAssocID="{C140CBD4-B1AE-445C-8A55-50EF114235E1}" presName="rootComposite" presStyleCnt="0"/>
      <dgm:spPr/>
    </dgm:pt>
    <dgm:pt modelId="{8666A045-4997-4E89-AC91-F4864746B252}" type="pres">
      <dgm:prSet presAssocID="{C140CBD4-B1AE-445C-8A55-50EF114235E1}" presName="rootText" presStyleLbl="node1" presStyleIdx="1" presStyleCnt="2" custScaleX="200664"/>
      <dgm:spPr/>
      <dgm:t>
        <a:bodyPr/>
        <a:lstStyle/>
        <a:p>
          <a:endParaRPr lang="es-ES"/>
        </a:p>
      </dgm:t>
    </dgm:pt>
    <dgm:pt modelId="{7ACDD09E-732A-4A38-9C86-897BD640E41B}" type="pres">
      <dgm:prSet presAssocID="{C140CBD4-B1AE-445C-8A55-50EF114235E1}" presName="rootConnector" presStyleLbl="node1" presStyleIdx="1" presStyleCnt="2"/>
      <dgm:spPr/>
      <dgm:t>
        <a:bodyPr/>
        <a:lstStyle/>
        <a:p>
          <a:endParaRPr lang="es-MX"/>
        </a:p>
      </dgm:t>
    </dgm:pt>
    <dgm:pt modelId="{2652BE87-3932-4D84-926A-7220A430A47D}" type="pres">
      <dgm:prSet presAssocID="{C140CBD4-B1AE-445C-8A55-50EF114235E1}" presName="childShape" presStyleCnt="0"/>
      <dgm:spPr/>
    </dgm:pt>
    <dgm:pt modelId="{6EC8B890-0F9B-4D17-A053-F211A9BE16A1}" type="pres">
      <dgm:prSet presAssocID="{7649A1D8-915F-404C-9D00-62226A7A8A92}" presName="Name13" presStyleLbl="parChTrans1D2" presStyleIdx="3" presStyleCnt="6"/>
      <dgm:spPr/>
      <dgm:t>
        <a:bodyPr/>
        <a:lstStyle/>
        <a:p>
          <a:endParaRPr lang="es-MX"/>
        </a:p>
      </dgm:t>
    </dgm:pt>
    <dgm:pt modelId="{F1385D22-A449-4663-AA5A-BF7FA16C1E7D}" type="pres">
      <dgm:prSet presAssocID="{A0DA97E5-78F3-43BD-BDF6-92A828D6EF1F}" presName="childText" presStyleLbl="bgAcc1" presStyleIdx="3" presStyleCnt="6" custScaleX="222186">
        <dgm:presLayoutVars>
          <dgm:bulletEnabled val="1"/>
        </dgm:presLayoutVars>
      </dgm:prSet>
      <dgm:spPr/>
      <dgm:t>
        <a:bodyPr/>
        <a:lstStyle/>
        <a:p>
          <a:endParaRPr lang="es-ES"/>
        </a:p>
      </dgm:t>
    </dgm:pt>
    <dgm:pt modelId="{57A6B128-8A64-4C7A-8293-CE8A3CF5027D}" type="pres">
      <dgm:prSet presAssocID="{D92A6DE3-6DC0-4B5F-8BDF-A1EA40131990}" presName="Name13" presStyleLbl="parChTrans1D2" presStyleIdx="4" presStyleCnt="6"/>
      <dgm:spPr/>
      <dgm:t>
        <a:bodyPr/>
        <a:lstStyle/>
        <a:p>
          <a:endParaRPr lang="es-MX"/>
        </a:p>
      </dgm:t>
    </dgm:pt>
    <dgm:pt modelId="{ED6DD2FE-6111-4386-B83D-D13502BB1F31}" type="pres">
      <dgm:prSet presAssocID="{4D188F2A-47B7-4B7C-B483-C6CA016DDE84}" presName="childText" presStyleLbl="bgAcc1" presStyleIdx="4" presStyleCnt="6" custScaleX="231281">
        <dgm:presLayoutVars>
          <dgm:bulletEnabled val="1"/>
        </dgm:presLayoutVars>
      </dgm:prSet>
      <dgm:spPr/>
      <dgm:t>
        <a:bodyPr/>
        <a:lstStyle/>
        <a:p>
          <a:endParaRPr lang="es-ES"/>
        </a:p>
      </dgm:t>
    </dgm:pt>
    <dgm:pt modelId="{0632CADC-750D-4574-9248-EB69765FEDE3}" type="pres">
      <dgm:prSet presAssocID="{3DABE4FC-DD48-4025-B6B5-8040978130DF}" presName="Name13" presStyleLbl="parChTrans1D2" presStyleIdx="5" presStyleCnt="6"/>
      <dgm:spPr/>
      <dgm:t>
        <a:bodyPr/>
        <a:lstStyle/>
        <a:p>
          <a:endParaRPr lang="es-MX"/>
        </a:p>
      </dgm:t>
    </dgm:pt>
    <dgm:pt modelId="{3A1BCD3A-F9DC-4521-A1F1-F52EEFB79B11}" type="pres">
      <dgm:prSet presAssocID="{F3590283-A465-4CB8-AE97-619D5E623D50}" presName="childText" presStyleLbl="bgAcc1" presStyleIdx="5" presStyleCnt="6" custScaleX="203095">
        <dgm:presLayoutVars>
          <dgm:bulletEnabled val="1"/>
        </dgm:presLayoutVars>
      </dgm:prSet>
      <dgm:spPr/>
      <dgm:t>
        <a:bodyPr/>
        <a:lstStyle/>
        <a:p>
          <a:endParaRPr lang="es-ES"/>
        </a:p>
      </dgm:t>
    </dgm:pt>
  </dgm:ptLst>
  <dgm:cxnLst>
    <dgm:cxn modelId="{50659035-9919-4D97-9DDB-9BE4CE5BB4B6}" srcId="{F64F8953-B844-4A28-84EC-328BC6C34265}" destId="{23347201-AB06-45D5-A4AA-118AFA9D1FB9}" srcOrd="1" destOrd="0" parTransId="{8807A49D-68CF-42CF-BBB9-90500DE9BB7C}" sibTransId="{F0CBD3E5-0A16-4C8F-A0B9-00A96BF91AFB}"/>
    <dgm:cxn modelId="{5E61F92F-EE96-43F4-97AC-A5C1125FD31B}" type="presOf" srcId="{F64F8953-B844-4A28-84EC-328BC6C34265}" destId="{BFCDD693-FD37-4404-B211-E2C1D48FD048}" srcOrd="0" destOrd="0" presId="urn:microsoft.com/office/officeart/2005/8/layout/hierarchy3"/>
    <dgm:cxn modelId="{40334E25-AC8C-4B8D-A239-8C549DADB8E8}" type="presOf" srcId="{C140CBD4-B1AE-445C-8A55-50EF114235E1}" destId="{8666A045-4997-4E89-AC91-F4864746B252}" srcOrd="0" destOrd="0" presId="urn:microsoft.com/office/officeart/2005/8/layout/hierarchy3"/>
    <dgm:cxn modelId="{1086E8EB-3E49-4DBD-BB3F-855CF0E38E19}" type="presOf" srcId="{3DABE4FC-DD48-4025-B6B5-8040978130DF}" destId="{0632CADC-750D-4574-9248-EB69765FEDE3}" srcOrd="0" destOrd="0" presId="urn:microsoft.com/office/officeart/2005/8/layout/hierarchy3"/>
    <dgm:cxn modelId="{37011894-0AA3-480B-8703-914EAE5CDD21}" type="presOf" srcId="{07DD56F3-9F08-42CD-937D-F2E4C491E8EF}" destId="{6A3067BB-0851-46CB-A990-CC9DFBAB0832}" srcOrd="0" destOrd="0" presId="urn:microsoft.com/office/officeart/2005/8/layout/hierarchy3"/>
    <dgm:cxn modelId="{5450800F-AEE5-4C21-9EEA-63AAA5C17CCE}" type="presOf" srcId="{23347201-AB06-45D5-A4AA-118AFA9D1FB9}" destId="{8C842038-46FA-4282-B079-018842667160}" srcOrd="0" destOrd="0" presId="urn:microsoft.com/office/officeart/2005/8/layout/hierarchy3"/>
    <dgm:cxn modelId="{D275D58E-4501-4651-B237-56C07EA89E94}" srcId="{BFE1F01A-984B-473E-8976-9504B43164C3}" destId="{C140CBD4-B1AE-445C-8A55-50EF114235E1}" srcOrd="1" destOrd="0" parTransId="{7516FDC4-B6B3-45F1-996D-9894BBC4F360}" sibTransId="{D178B4BF-FFE8-4F14-924B-7A544ED9DE9D}"/>
    <dgm:cxn modelId="{3326FBD1-514F-4D3A-9A0C-124D48A0D768}" type="presOf" srcId="{7649A1D8-915F-404C-9D00-62226A7A8A92}" destId="{6EC8B890-0F9B-4D17-A053-F211A9BE16A1}" srcOrd="0" destOrd="0" presId="urn:microsoft.com/office/officeart/2005/8/layout/hierarchy3"/>
    <dgm:cxn modelId="{839C2070-78D7-4A09-BC81-1B0E663FC031}" type="presOf" srcId="{E390C7A3-4CD3-4E84-9B73-DE0C3D03EFE3}" destId="{AC177883-634E-4BB4-97C1-932CF62DE0E5}" srcOrd="0" destOrd="0" presId="urn:microsoft.com/office/officeart/2005/8/layout/hierarchy3"/>
    <dgm:cxn modelId="{1A88FD0A-EB38-4C19-8B23-E2909FB82C2A}" srcId="{F64F8953-B844-4A28-84EC-328BC6C34265}" destId="{9EE5710C-C8BE-4D66-8C70-34D016781F88}" srcOrd="2" destOrd="0" parTransId="{E390C7A3-4CD3-4E84-9B73-DE0C3D03EFE3}" sibTransId="{2AE70FD8-BE27-435E-97EC-0D0727E3373C}"/>
    <dgm:cxn modelId="{50636F31-0511-4E3C-AE4B-9F863E130FE4}" type="presOf" srcId="{C140CBD4-B1AE-445C-8A55-50EF114235E1}" destId="{7ACDD09E-732A-4A38-9C86-897BD640E41B}" srcOrd="1" destOrd="0" presId="urn:microsoft.com/office/officeart/2005/8/layout/hierarchy3"/>
    <dgm:cxn modelId="{DA359A08-3B64-41F9-96DF-D8FF7179E65D}" type="presOf" srcId="{9EE5710C-C8BE-4D66-8C70-34D016781F88}" destId="{1EED03AC-0DFC-4958-8372-EFABA6413AA7}" srcOrd="0" destOrd="0" presId="urn:microsoft.com/office/officeart/2005/8/layout/hierarchy3"/>
    <dgm:cxn modelId="{E7BB6B7F-2463-4A00-B102-03A7E1EB74E5}" type="presOf" srcId="{BFE1F01A-984B-473E-8976-9504B43164C3}" destId="{21B98B3C-85E0-437C-94AB-E08615773C94}" srcOrd="0" destOrd="0" presId="urn:microsoft.com/office/officeart/2005/8/layout/hierarchy3"/>
    <dgm:cxn modelId="{42E43558-A5FC-4E0F-92C9-EBE55E041528}" srcId="{C140CBD4-B1AE-445C-8A55-50EF114235E1}" destId="{F3590283-A465-4CB8-AE97-619D5E623D50}" srcOrd="2" destOrd="0" parTransId="{3DABE4FC-DD48-4025-B6B5-8040978130DF}" sibTransId="{7108F90E-8BA4-493F-92EC-1A006FEFDE0D}"/>
    <dgm:cxn modelId="{C9D8EEFE-2ED1-483E-B21B-D71FF6B8922B}" srcId="{C140CBD4-B1AE-445C-8A55-50EF114235E1}" destId="{4D188F2A-47B7-4B7C-B483-C6CA016DDE84}" srcOrd="1" destOrd="0" parTransId="{D92A6DE3-6DC0-4B5F-8BDF-A1EA40131990}" sibTransId="{E0193591-E0DA-4E93-87F9-3A4707352FAB}"/>
    <dgm:cxn modelId="{8FE24464-951E-4A24-AA73-82CBFAA285EE}" type="presOf" srcId="{F64F8953-B844-4A28-84EC-328BC6C34265}" destId="{274E6185-B601-496F-BFD1-FF42CF81FD9C}" srcOrd="1" destOrd="0" presId="urn:microsoft.com/office/officeart/2005/8/layout/hierarchy3"/>
    <dgm:cxn modelId="{FA820710-1807-4BFC-AE56-18A25178442A}" type="presOf" srcId="{D92A6DE3-6DC0-4B5F-8BDF-A1EA40131990}" destId="{57A6B128-8A64-4C7A-8293-CE8A3CF5027D}" srcOrd="0" destOrd="0" presId="urn:microsoft.com/office/officeart/2005/8/layout/hierarchy3"/>
    <dgm:cxn modelId="{3F9570A1-B489-4B42-8C1D-781AFB08601F}" type="presOf" srcId="{8807A49D-68CF-42CF-BBB9-90500DE9BB7C}" destId="{0B82B69F-84B2-40D9-8EF4-5D895ACE9FCC}" srcOrd="0" destOrd="0" presId="urn:microsoft.com/office/officeart/2005/8/layout/hierarchy3"/>
    <dgm:cxn modelId="{F9D49763-76E6-4882-809E-EE1406E4373B}" type="presOf" srcId="{4D188F2A-47B7-4B7C-B483-C6CA016DDE84}" destId="{ED6DD2FE-6111-4386-B83D-D13502BB1F31}" srcOrd="0" destOrd="0" presId="urn:microsoft.com/office/officeart/2005/8/layout/hierarchy3"/>
    <dgm:cxn modelId="{1E85B63C-3583-4B23-ADBC-2D5D5BF81A15}" srcId="{C140CBD4-B1AE-445C-8A55-50EF114235E1}" destId="{A0DA97E5-78F3-43BD-BDF6-92A828D6EF1F}" srcOrd="0" destOrd="0" parTransId="{7649A1D8-915F-404C-9D00-62226A7A8A92}" sibTransId="{774D2849-9E5E-4467-8EED-8104068B3B18}"/>
    <dgm:cxn modelId="{25C35FA7-1219-441D-BEC9-CF58ED2C5851}" srcId="{BFE1F01A-984B-473E-8976-9504B43164C3}" destId="{F64F8953-B844-4A28-84EC-328BC6C34265}" srcOrd="0" destOrd="0" parTransId="{D0421CC3-51B3-4782-AF0D-74B2DF802B03}" sibTransId="{43C031C6-6265-4775-9C31-19134E10190B}"/>
    <dgm:cxn modelId="{48226F31-1511-4881-A4B1-C1E6A9641854}" type="presOf" srcId="{7F0820C6-E86B-4BA7-8B75-CC2DBFC7B531}" destId="{18BC44C8-A391-42EA-8AB4-0BB9225D5DF7}" srcOrd="0" destOrd="0" presId="urn:microsoft.com/office/officeart/2005/8/layout/hierarchy3"/>
    <dgm:cxn modelId="{9ADC70B5-A543-4549-BB28-DD8AE98FA743}" srcId="{F64F8953-B844-4A28-84EC-328BC6C34265}" destId="{07DD56F3-9F08-42CD-937D-F2E4C491E8EF}" srcOrd="0" destOrd="0" parTransId="{7F0820C6-E86B-4BA7-8B75-CC2DBFC7B531}" sibTransId="{8F66A7E6-5876-4488-AFCA-7ACA8A1EC18E}"/>
    <dgm:cxn modelId="{DC7187F0-0F24-4FD9-9435-24884EB86913}" type="presOf" srcId="{A0DA97E5-78F3-43BD-BDF6-92A828D6EF1F}" destId="{F1385D22-A449-4663-AA5A-BF7FA16C1E7D}" srcOrd="0" destOrd="0" presId="urn:microsoft.com/office/officeart/2005/8/layout/hierarchy3"/>
    <dgm:cxn modelId="{57202753-C3B0-4EE9-91C5-E5BA493ABD8A}" type="presOf" srcId="{F3590283-A465-4CB8-AE97-619D5E623D50}" destId="{3A1BCD3A-F9DC-4521-A1F1-F52EEFB79B11}" srcOrd="0" destOrd="0" presId="urn:microsoft.com/office/officeart/2005/8/layout/hierarchy3"/>
    <dgm:cxn modelId="{D562F946-22DD-4D58-AFF1-5A4A2C64D4D8}" type="presParOf" srcId="{21B98B3C-85E0-437C-94AB-E08615773C94}" destId="{5C03C2C5-0C9F-4E33-AFD9-2CB683EC5DA6}" srcOrd="0" destOrd="0" presId="urn:microsoft.com/office/officeart/2005/8/layout/hierarchy3"/>
    <dgm:cxn modelId="{01EC1C18-24C9-42D1-9974-CCB8D7FB4DC3}" type="presParOf" srcId="{5C03C2C5-0C9F-4E33-AFD9-2CB683EC5DA6}" destId="{9CA1C03B-CBDA-4B3D-8D9E-38EAE00EB991}" srcOrd="0" destOrd="0" presId="urn:microsoft.com/office/officeart/2005/8/layout/hierarchy3"/>
    <dgm:cxn modelId="{33F6D0CB-5596-4F82-81D6-F5CD4BBE6D5A}" type="presParOf" srcId="{9CA1C03B-CBDA-4B3D-8D9E-38EAE00EB991}" destId="{BFCDD693-FD37-4404-B211-E2C1D48FD048}" srcOrd="0" destOrd="0" presId="urn:microsoft.com/office/officeart/2005/8/layout/hierarchy3"/>
    <dgm:cxn modelId="{62197DB0-3B65-4E9B-A1CF-9498EDBB8058}" type="presParOf" srcId="{9CA1C03B-CBDA-4B3D-8D9E-38EAE00EB991}" destId="{274E6185-B601-496F-BFD1-FF42CF81FD9C}" srcOrd="1" destOrd="0" presId="urn:microsoft.com/office/officeart/2005/8/layout/hierarchy3"/>
    <dgm:cxn modelId="{943E6A0F-A0F0-4E58-8354-5DDD41FFE56A}" type="presParOf" srcId="{5C03C2C5-0C9F-4E33-AFD9-2CB683EC5DA6}" destId="{C537B200-1BDD-4228-B9A7-D151D6530960}" srcOrd="1" destOrd="0" presId="urn:microsoft.com/office/officeart/2005/8/layout/hierarchy3"/>
    <dgm:cxn modelId="{D33FFAB7-40B1-4DAD-982A-D06989F64521}" type="presParOf" srcId="{C537B200-1BDD-4228-B9A7-D151D6530960}" destId="{18BC44C8-A391-42EA-8AB4-0BB9225D5DF7}" srcOrd="0" destOrd="0" presId="urn:microsoft.com/office/officeart/2005/8/layout/hierarchy3"/>
    <dgm:cxn modelId="{DC9736B0-48A4-4F98-B1AD-623051C0481B}" type="presParOf" srcId="{C537B200-1BDD-4228-B9A7-D151D6530960}" destId="{6A3067BB-0851-46CB-A990-CC9DFBAB0832}" srcOrd="1" destOrd="0" presId="urn:microsoft.com/office/officeart/2005/8/layout/hierarchy3"/>
    <dgm:cxn modelId="{D7A15E9E-6214-4F87-9833-43590F27B345}" type="presParOf" srcId="{C537B200-1BDD-4228-B9A7-D151D6530960}" destId="{0B82B69F-84B2-40D9-8EF4-5D895ACE9FCC}" srcOrd="2" destOrd="0" presId="urn:microsoft.com/office/officeart/2005/8/layout/hierarchy3"/>
    <dgm:cxn modelId="{76CACB8A-6163-4BC1-9283-821552536CC0}" type="presParOf" srcId="{C537B200-1BDD-4228-B9A7-D151D6530960}" destId="{8C842038-46FA-4282-B079-018842667160}" srcOrd="3" destOrd="0" presId="urn:microsoft.com/office/officeart/2005/8/layout/hierarchy3"/>
    <dgm:cxn modelId="{82E711D3-3F37-4839-A1BA-2025EB210F29}" type="presParOf" srcId="{C537B200-1BDD-4228-B9A7-D151D6530960}" destId="{AC177883-634E-4BB4-97C1-932CF62DE0E5}" srcOrd="4" destOrd="0" presId="urn:microsoft.com/office/officeart/2005/8/layout/hierarchy3"/>
    <dgm:cxn modelId="{D961C7AD-CA43-489E-A517-67A6D39EC8A8}" type="presParOf" srcId="{C537B200-1BDD-4228-B9A7-D151D6530960}" destId="{1EED03AC-0DFC-4958-8372-EFABA6413AA7}" srcOrd="5" destOrd="0" presId="urn:microsoft.com/office/officeart/2005/8/layout/hierarchy3"/>
    <dgm:cxn modelId="{4A519AC0-0A4E-4891-8A16-4F451689B081}" type="presParOf" srcId="{21B98B3C-85E0-437C-94AB-E08615773C94}" destId="{18F11FCF-748F-4CAA-8E73-352EDD1C2A8E}" srcOrd="1" destOrd="0" presId="urn:microsoft.com/office/officeart/2005/8/layout/hierarchy3"/>
    <dgm:cxn modelId="{8E0E3964-E7E7-4423-8BD5-4DBA8ED00BAB}" type="presParOf" srcId="{18F11FCF-748F-4CAA-8E73-352EDD1C2A8E}" destId="{753AC148-4AA5-4026-A103-D4D7A6ED1500}" srcOrd="0" destOrd="0" presId="urn:microsoft.com/office/officeart/2005/8/layout/hierarchy3"/>
    <dgm:cxn modelId="{5B841E72-9CDF-44E5-BFC4-8E9422DBAF9F}" type="presParOf" srcId="{753AC148-4AA5-4026-A103-D4D7A6ED1500}" destId="{8666A045-4997-4E89-AC91-F4864746B252}" srcOrd="0" destOrd="0" presId="urn:microsoft.com/office/officeart/2005/8/layout/hierarchy3"/>
    <dgm:cxn modelId="{275D23DA-632C-4F4F-BD39-5BF832707DEA}" type="presParOf" srcId="{753AC148-4AA5-4026-A103-D4D7A6ED1500}" destId="{7ACDD09E-732A-4A38-9C86-897BD640E41B}" srcOrd="1" destOrd="0" presId="urn:microsoft.com/office/officeart/2005/8/layout/hierarchy3"/>
    <dgm:cxn modelId="{AF623129-C9C9-4049-A072-727EE779D4B5}" type="presParOf" srcId="{18F11FCF-748F-4CAA-8E73-352EDD1C2A8E}" destId="{2652BE87-3932-4D84-926A-7220A430A47D}" srcOrd="1" destOrd="0" presId="urn:microsoft.com/office/officeart/2005/8/layout/hierarchy3"/>
    <dgm:cxn modelId="{99D78C11-C554-4A43-BC7C-427125D8813B}" type="presParOf" srcId="{2652BE87-3932-4D84-926A-7220A430A47D}" destId="{6EC8B890-0F9B-4D17-A053-F211A9BE16A1}" srcOrd="0" destOrd="0" presId="urn:microsoft.com/office/officeart/2005/8/layout/hierarchy3"/>
    <dgm:cxn modelId="{B4D03554-D2EE-4484-A09E-506E9A168BC1}" type="presParOf" srcId="{2652BE87-3932-4D84-926A-7220A430A47D}" destId="{F1385D22-A449-4663-AA5A-BF7FA16C1E7D}" srcOrd="1" destOrd="0" presId="urn:microsoft.com/office/officeart/2005/8/layout/hierarchy3"/>
    <dgm:cxn modelId="{BA21BA0E-477A-4737-AA6C-F21A5EEE9779}" type="presParOf" srcId="{2652BE87-3932-4D84-926A-7220A430A47D}" destId="{57A6B128-8A64-4C7A-8293-CE8A3CF5027D}" srcOrd="2" destOrd="0" presId="urn:microsoft.com/office/officeart/2005/8/layout/hierarchy3"/>
    <dgm:cxn modelId="{4E475228-B38F-4F0C-B164-1C23D842F452}" type="presParOf" srcId="{2652BE87-3932-4D84-926A-7220A430A47D}" destId="{ED6DD2FE-6111-4386-B83D-D13502BB1F31}" srcOrd="3" destOrd="0" presId="urn:microsoft.com/office/officeart/2005/8/layout/hierarchy3"/>
    <dgm:cxn modelId="{E59303ED-A0E5-48EF-8051-84CCA4AC6525}" type="presParOf" srcId="{2652BE87-3932-4D84-926A-7220A430A47D}" destId="{0632CADC-750D-4574-9248-EB69765FEDE3}" srcOrd="4" destOrd="0" presId="urn:microsoft.com/office/officeart/2005/8/layout/hierarchy3"/>
    <dgm:cxn modelId="{B2334AC6-4AE8-4069-961C-CA53A17C4C99}" type="presParOf" srcId="{2652BE87-3932-4D84-926A-7220A430A47D}" destId="{3A1BCD3A-F9DC-4521-A1F1-F52EEFB79B11}"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23B7FE3-F4D9-4B4F-B335-494E66ACD876}" type="doc">
      <dgm:prSet loTypeId="urn:microsoft.com/office/officeart/2005/8/layout/pyramid2" loCatId="list" qsTypeId="urn:microsoft.com/office/officeart/2005/8/quickstyle/simple1" qsCatId="simple" csTypeId="urn:microsoft.com/office/officeart/2005/8/colors/colorful4" csCatId="colorful" phldr="1"/>
      <dgm:spPr/>
    </dgm:pt>
    <dgm:pt modelId="{BA6A618C-8F0F-453C-859F-0C586D9D783F}">
      <dgm:prSet phldrT="[Texto]"/>
      <dgm:spPr/>
      <dgm:t>
        <a:bodyPr/>
        <a:lstStyle/>
        <a:p>
          <a:r>
            <a:rPr lang="es-ES" dirty="0" smtClean="0"/>
            <a:t>El programa nacional de emprendedores</a:t>
          </a:r>
          <a:endParaRPr lang="es-ES" dirty="0"/>
        </a:p>
      </dgm:t>
    </dgm:pt>
    <dgm:pt modelId="{2A9B0C76-D6FB-4B03-9A2A-A72F8C0EBC19}" type="parTrans" cxnId="{0807A1A4-F73E-4D29-A87E-451F011ED380}">
      <dgm:prSet/>
      <dgm:spPr/>
      <dgm:t>
        <a:bodyPr/>
        <a:lstStyle/>
        <a:p>
          <a:endParaRPr lang="es-ES" dirty="0"/>
        </a:p>
      </dgm:t>
    </dgm:pt>
    <dgm:pt modelId="{5158F501-2195-453A-AAF2-0F4F8B8785AC}" type="sibTrans" cxnId="{0807A1A4-F73E-4D29-A87E-451F011ED380}">
      <dgm:prSet/>
      <dgm:spPr/>
      <dgm:t>
        <a:bodyPr/>
        <a:lstStyle/>
        <a:p>
          <a:endParaRPr lang="es-ES" dirty="0"/>
        </a:p>
      </dgm:t>
    </dgm:pt>
    <dgm:pt modelId="{AE0DA63F-A833-4C80-9348-698C550EDC2A}">
      <dgm:prSet phldrT="[Texto]"/>
      <dgm:spPr/>
      <dgm:t>
        <a:bodyPr/>
        <a:lstStyle/>
        <a:p>
          <a:r>
            <a:rPr lang="es-ES" dirty="0" smtClean="0"/>
            <a:t>Tiene como objetivo promover e impulsar en los mexicanos la cultura</a:t>
          </a:r>
          <a:endParaRPr lang="es-ES" dirty="0"/>
        </a:p>
      </dgm:t>
    </dgm:pt>
    <dgm:pt modelId="{6E9A0178-81D7-4856-AB32-B32CD589E91E}" type="parTrans" cxnId="{208CD1B3-DD28-4919-98BD-1C55ECE58D5A}">
      <dgm:prSet/>
      <dgm:spPr/>
      <dgm:t>
        <a:bodyPr/>
        <a:lstStyle/>
        <a:p>
          <a:endParaRPr lang="es-ES" dirty="0"/>
        </a:p>
      </dgm:t>
    </dgm:pt>
    <dgm:pt modelId="{65711155-1377-478B-94EA-CA3E2F8E2A1A}" type="sibTrans" cxnId="{208CD1B3-DD28-4919-98BD-1C55ECE58D5A}">
      <dgm:prSet/>
      <dgm:spPr/>
      <dgm:t>
        <a:bodyPr/>
        <a:lstStyle/>
        <a:p>
          <a:endParaRPr lang="es-ES" dirty="0"/>
        </a:p>
      </dgm:t>
    </dgm:pt>
    <dgm:pt modelId="{877ADA63-D865-4B0E-B4AE-5632430797F0}">
      <dgm:prSet phldrT="[Texto]"/>
      <dgm:spPr/>
      <dgm:t>
        <a:bodyPr/>
        <a:lstStyle/>
        <a:p>
          <a:r>
            <a:rPr lang="es-ES" dirty="0" smtClean="0"/>
            <a:t>Y el desarrollo empresarial para la creación de más</a:t>
          </a:r>
          <a:endParaRPr lang="es-ES" dirty="0"/>
        </a:p>
      </dgm:t>
    </dgm:pt>
    <dgm:pt modelId="{97EE5D7F-8200-4A8B-A378-450809C1DAAC}" type="parTrans" cxnId="{7FA0D71D-B95B-4649-BD28-9092D46BBA06}">
      <dgm:prSet/>
      <dgm:spPr/>
      <dgm:t>
        <a:bodyPr/>
        <a:lstStyle/>
        <a:p>
          <a:endParaRPr lang="es-ES" dirty="0"/>
        </a:p>
      </dgm:t>
    </dgm:pt>
    <dgm:pt modelId="{5385ED45-84F9-4978-9C96-8A7A95E99B54}" type="sibTrans" cxnId="{7FA0D71D-B95B-4649-BD28-9092D46BBA06}">
      <dgm:prSet/>
      <dgm:spPr/>
      <dgm:t>
        <a:bodyPr/>
        <a:lstStyle/>
        <a:p>
          <a:endParaRPr lang="es-ES" dirty="0"/>
        </a:p>
      </dgm:t>
    </dgm:pt>
    <dgm:pt modelId="{390E0BFE-FB71-4F26-8808-4D2D23477D39}">
      <dgm:prSet phldrT="[Texto]"/>
      <dgm:spPr/>
      <dgm:t>
        <a:bodyPr/>
        <a:lstStyle/>
        <a:p>
          <a:r>
            <a:rPr lang="es-ES" dirty="0" smtClean="0"/>
            <a:t>Y mejores emprendedores, empresas y empleos.</a:t>
          </a:r>
          <a:endParaRPr lang="es-ES" dirty="0"/>
        </a:p>
      </dgm:t>
    </dgm:pt>
    <dgm:pt modelId="{581EEB0D-8D94-443D-A25F-F3976E2BC827}" type="parTrans" cxnId="{B3B0F0FA-C016-4FCA-A21A-6F4AEC2A8370}">
      <dgm:prSet/>
      <dgm:spPr/>
      <dgm:t>
        <a:bodyPr/>
        <a:lstStyle/>
        <a:p>
          <a:endParaRPr lang="es-ES" dirty="0"/>
        </a:p>
      </dgm:t>
    </dgm:pt>
    <dgm:pt modelId="{7E3154C8-6B56-41C7-9D89-A095DAA75952}" type="sibTrans" cxnId="{B3B0F0FA-C016-4FCA-A21A-6F4AEC2A8370}">
      <dgm:prSet/>
      <dgm:spPr/>
      <dgm:t>
        <a:bodyPr/>
        <a:lstStyle/>
        <a:p>
          <a:endParaRPr lang="es-ES" dirty="0"/>
        </a:p>
      </dgm:t>
    </dgm:pt>
    <dgm:pt modelId="{24C0DC8B-F5DD-4F62-BECA-A055778E1267}" type="pres">
      <dgm:prSet presAssocID="{723B7FE3-F4D9-4B4F-B335-494E66ACD876}" presName="compositeShape" presStyleCnt="0">
        <dgm:presLayoutVars>
          <dgm:dir/>
          <dgm:resizeHandles/>
        </dgm:presLayoutVars>
      </dgm:prSet>
      <dgm:spPr/>
    </dgm:pt>
    <dgm:pt modelId="{67A47F82-446E-4362-A1C0-E60AD688714C}" type="pres">
      <dgm:prSet presAssocID="{723B7FE3-F4D9-4B4F-B335-494E66ACD876}" presName="pyramid" presStyleLbl="node1" presStyleIdx="0" presStyleCnt="1" custLinFactNeighborX="-4931" custLinFactNeighborY="-4317"/>
      <dgm:spPr/>
    </dgm:pt>
    <dgm:pt modelId="{36AB4F78-E5B9-4F23-BBC9-DD4264000E9D}" type="pres">
      <dgm:prSet presAssocID="{723B7FE3-F4D9-4B4F-B335-494E66ACD876}" presName="theList" presStyleCnt="0"/>
      <dgm:spPr/>
    </dgm:pt>
    <dgm:pt modelId="{7854265A-89FB-484A-874D-FF768CA4E2E4}" type="pres">
      <dgm:prSet presAssocID="{BA6A618C-8F0F-453C-859F-0C586D9D783F}" presName="aNode" presStyleLbl="fgAcc1" presStyleIdx="0" presStyleCnt="4" custScaleX="148292">
        <dgm:presLayoutVars>
          <dgm:bulletEnabled val="1"/>
        </dgm:presLayoutVars>
      </dgm:prSet>
      <dgm:spPr/>
      <dgm:t>
        <a:bodyPr/>
        <a:lstStyle/>
        <a:p>
          <a:endParaRPr lang="es-ES"/>
        </a:p>
      </dgm:t>
    </dgm:pt>
    <dgm:pt modelId="{53658E16-3C05-4297-A562-B41397A1114F}" type="pres">
      <dgm:prSet presAssocID="{BA6A618C-8F0F-453C-859F-0C586D9D783F}" presName="aSpace" presStyleCnt="0"/>
      <dgm:spPr/>
    </dgm:pt>
    <dgm:pt modelId="{E03040B1-B53C-4B5E-B5EC-B85F3EAA2731}" type="pres">
      <dgm:prSet presAssocID="{AE0DA63F-A833-4C80-9348-698C550EDC2A}" presName="aNode" presStyleLbl="fgAcc1" presStyleIdx="1" presStyleCnt="4" custScaleX="145943">
        <dgm:presLayoutVars>
          <dgm:bulletEnabled val="1"/>
        </dgm:presLayoutVars>
      </dgm:prSet>
      <dgm:spPr/>
      <dgm:t>
        <a:bodyPr/>
        <a:lstStyle/>
        <a:p>
          <a:endParaRPr lang="es-MX"/>
        </a:p>
      </dgm:t>
    </dgm:pt>
    <dgm:pt modelId="{03206207-5A9B-4264-A0D9-2D663ACBB100}" type="pres">
      <dgm:prSet presAssocID="{AE0DA63F-A833-4C80-9348-698C550EDC2A}" presName="aSpace" presStyleCnt="0"/>
      <dgm:spPr/>
    </dgm:pt>
    <dgm:pt modelId="{56C78AEF-04AE-46B3-A913-2DDD3B3A1B0B}" type="pres">
      <dgm:prSet presAssocID="{877ADA63-D865-4B0E-B4AE-5632430797F0}" presName="aNode" presStyleLbl="fgAcc1" presStyleIdx="2" presStyleCnt="4" custScaleX="145943">
        <dgm:presLayoutVars>
          <dgm:bulletEnabled val="1"/>
        </dgm:presLayoutVars>
      </dgm:prSet>
      <dgm:spPr/>
      <dgm:t>
        <a:bodyPr/>
        <a:lstStyle/>
        <a:p>
          <a:endParaRPr lang="es-ES"/>
        </a:p>
      </dgm:t>
    </dgm:pt>
    <dgm:pt modelId="{4669AD2E-BF7C-4EE3-9C97-9BF95700BCA9}" type="pres">
      <dgm:prSet presAssocID="{877ADA63-D865-4B0E-B4AE-5632430797F0}" presName="aSpace" presStyleCnt="0"/>
      <dgm:spPr/>
    </dgm:pt>
    <dgm:pt modelId="{E219219E-F944-4E10-8678-7ECA66D3F090}" type="pres">
      <dgm:prSet presAssocID="{390E0BFE-FB71-4F26-8808-4D2D23477D39}" presName="aNode" presStyleLbl="fgAcc1" presStyleIdx="3" presStyleCnt="4" custScaleX="139319">
        <dgm:presLayoutVars>
          <dgm:bulletEnabled val="1"/>
        </dgm:presLayoutVars>
      </dgm:prSet>
      <dgm:spPr/>
      <dgm:t>
        <a:bodyPr/>
        <a:lstStyle/>
        <a:p>
          <a:endParaRPr lang="es-MX"/>
        </a:p>
      </dgm:t>
    </dgm:pt>
    <dgm:pt modelId="{263D52B3-E3B6-4FD3-8E43-889D0F80A0C0}" type="pres">
      <dgm:prSet presAssocID="{390E0BFE-FB71-4F26-8808-4D2D23477D39}" presName="aSpace" presStyleCnt="0"/>
      <dgm:spPr/>
    </dgm:pt>
  </dgm:ptLst>
  <dgm:cxnLst>
    <dgm:cxn modelId="{56E388D9-00E9-4908-9E9D-150F52B1D20F}" type="presOf" srcId="{390E0BFE-FB71-4F26-8808-4D2D23477D39}" destId="{E219219E-F944-4E10-8678-7ECA66D3F090}" srcOrd="0" destOrd="0" presId="urn:microsoft.com/office/officeart/2005/8/layout/pyramid2"/>
    <dgm:cxn modelId="{84AB13EE-574C-45EB-BE82-A5A8B0304E1E}" type="presOf" srcId="{723B7FE3-F4D9-4B4F-B335-494E66ACD876}" destId="{24C0DC8B-F5DD-4F62-BECA-A055778E1267}" srcOrd="0" destOrd="0" presId="urn:microsoft.com/office/officeart/2005/8/layout/pyramid2"/>
    <dgm:cxn modelId="{B3B0F0FA-C016-4FCA-A21A-6F4AEC2A8370}" srcId="{723B7FE3-F4D9-4B4F-B335-494E66ACD876}" destId="{390E0BFE-FB71-4F26-8808-4D2D23477D39}" srcOrd="3" destOrd="0" parTransId="{581EEB0D-8D94-443D-A25F-F3976E2BC827}" sibTransId="{7E3154C8-6B56-41C7-9D89-A095DAA75952}"/>
    <dgm:cxn modelId="{0807A1A4-F73E-4D29-A87E-451F011ED380}" srcId="{723B7FE3-F4D9-4B4F-B335-494E66ACD876}" destId="{BA6A618C-8F0F-453C-859F-0C586D9D783F}" srcOrd="0" destOrd="0" parTransId="{2A9B0C76-D6FB-4B03-9A2A-A72F8C0EBC19}" sibTransId="{5158F501-2195-453A-AAF2-0F4F8B8785AC}"/>
    <dgm:cxn modelId="{7FA0D71D-B95B-4649-BD28-9092D46BBA06}" srcId="{723B7FE3-F4D9-4B4F-B335-494E66ACD876}" destId="{877ADA63-D865-4B0E-B4AE-5632430797F0}" srcOrd="2" destOrd="0" parTransId="{97EE5D7F-8200-4A8B-A378-450809C1DAAC}" sibTransId="{5385ED45-84F9-4978-9C96-8A7A95E99B54}"/>
    <dgm:cxn modelId="{3F0FA85D-1107-4FD9-BAE5-5A7083C3D660}" type="presOf" srcId="{AE0DA63F-A833-4C80-9348-698C550EDC2A}" destId="{E03040B1-B53C-4B5E-B5EC-B85F3EAA2731}" srcOrd="0" destOrd="0" presId="urn:microsoft.com/office/officeart/2005/8/layout/pyramid2"/>
    <dgm:cxn modelId="{93DD2EE1-761B-4421-A013-D2CB072BA089}" type="presOf" srcId="{877ADA63-D865-4B0E-B4AE-5632430797F0}" destId="{56C78AEF-04AE-46B3-A913-2DDD3B3A1B0B}" srcOrd="0" destOrd="0" presId="urn:microsoft.com/office/officeart/2005/8/layout/pyramid2"/>
    <dgm:cxn modelId="{C8E34EFA-CF4A-46F6-9416-E4B7FAC50515}" type="presOf" srcId="{BA6A618C-8F0F-453C-859F-0C586D9D783F}" destId="{7854265A-89FB-484A-874D-FF768CA4E2E4}" srcOrd="0" destOrd="0" presId="urn:microsoft.com/office/officeart/2005/8/layout/pyramid2"/>
    <dgm:cxn modelId="{208CD1B3-DD28-4919-98BD-1C55ECE58D5A}" srcId="{723B7FE3-F4D9-4B4F-B335-494E66ACD876}" destId="{AE0DA63F-A833-4C80-9348-698C550EDC2A}" srcOrd="1" destOrd="0" parTransId="{6E9A0178-81D7-4856-AB32-B32CD589E91E}" sibTransId="{65711155-1377-478B-94EA-CA3E2F8E2A1A}"/>
    <dgm:cxn modelId="{C254D70A-AC78-4880-B1FB-EE2F31CDE660}" type="presParOf" srcId="{24C0DC8B-F5DD-4F62-BECA-A055778E1267}" destId="{67A47F82-446E-4362-A1C0-E60AD688714C}" srcOrd="0" destOrd="0" presId="urn:microsoft.com/office/officeart/2005/8/layout/pyramid2"/>
    <dgm:cxn modelId="{DF47DA18-B66B-4CA1-A453-91F0D524BF21}" type="presParOf" srcId="{24C0DC8B-F5DD-4F62-BECA-A055778E1267}" destId="{36AB4F78-E5B9-4F23-BBC9-DD4264000E9D}" srcOrd="1" destOrd="0" presId="urn:microsoft.com/office/officeart/2005/8/layout/pyramid2"/>
    <dgm:cxn modelId="{7AC1F81A-A983-4325-B41F-9ADE3CB1185E}" type="presParOf" srcId="{36AB4F78-E5B9-4F23-BBC9-DD4264000E9D}" destId="{7854265A-89FB-484A-874D-FF768CA4E2E4}" srcOrd="0" destOrd="0" presId="urn:microsoft.com/office/officeart/2005/8/layout/pyramid2"/>
    <dgm:cxn modelId="{369CD272-405E-48F7-8EB0-A3408539E49E}" type="presParOf" srcId="{36AB4F78-E5B9-4F23-BBC9-DD4264000E9D}" destId="{53658E16-3C05-4297-A562-B41397A1114F}" srcOrd="1" destOrd="0" presId="urn:microsoft.com/office/officeart/2005/8/layout/pyramid2"/>
    <dgm:cxn modelId="{BFA70026-7B33-457C-871B-3D2649021864}" type="presParOf" srcId="{36AB4F78-E5B9-4F23-BBC9-DD4264000E9D}" destId="{E03040B1-B53C-4B5E-B5EC-B85F3EAA2731}" srcOrd="2" destOrd="0" presId="urn:microsoft.com/office/officeart/2005/8/layout/pyramid2"/>
    <dgm:cxn modelId="{2BB1F8B3-CE4B-4951-ADDF-54994C2685B7}" type="presParOf" srcId="{36AB4F78-E5B9-4F23-BBC9-DD4264000E9D}" destId="{03206207-5A9B-4264-A0D9-2D663ACBB100}" srcOrd="3" destOrd="0" presId="urn:microsoft.com/office/officeart/2005/8/layout/pyramid2"/>
    <dgm:cxn modelId="{F5E7025A-7CA2-4245-BE73-9F0C628C051E}" type="presParOf" srcId="{36AB4F78-E5B9-4F23-BBC9-DD4264000E9D}" destId="{56C78AEF-04AE-46B3-A913-2DDD3B3A1B0B}" srcOrd="4" destOrd="0" presId="urn:microsoft.com/office/officeart/2005/8/layout/pyramid2"/>
    <dgm:cxn modelId="{314FDDA7-9A94-472F-82EB-EB07D706AD65}" type="presParOf" srcId="{36AB4F78-E5B9-4F23-BBC9-DD4264000E9D}" destId="{4669AD2E-BF7C-4EE3-9C97-9BF95700BCA9}" srcOrd="5" destOrd="0" presId="urn:microsoft.com/office/officeart/2005/8/layout/pyramid2"/>
    <dgm:cxn modelId="{29A5C8E5-185B-4251-8F9B-9E007AF97937}" type="presParOf" srcId="{36AB4F78-E5B9-4F23-BBC9-DD4264000E9D}" destId="{E219219E-F944-4E10-8678-7ECA66D3F090}" srcOrd="6" destOrd="0" presId="urn:microsoft.com/office/officeart/2005/8/layout/pyramid2"/>
    <dgm:cxn modelId="{59175EB1-599F-474D-AAEF-5FAD1F754A45}" type="presParOf" srcId="{36AB4F78-E5B9-4F23-BBC9-DD4264000E9D}" destId="{263D52B3-E3B6-4FD3-8E43-889D0F80A0C0}"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D5F7E10-1C61-4EEC-AFAF-250E56DB7701}" type="doc">
      <dgm:prSet loTypeId="urn:microsoft.com/office/officeart/2005/8/layout/arrow4" loCatId="process" qsTypeId="urn:microsoft.com/office/officeart/2005/8/quickstyle/simple1" qsCatId="simple" csTypeId="urn:microsoft.com/office/officeart/2005/8/colors/colorful5" csCatId="colorful" phldr="1"/>
      <dgm:spPr/>
      <dgm:t>
        <a:bodyPr/>
        <a:lstStyle/>
        <a:p>
          <a:endParaRPr lang="es-ES"/>
        </a:p>
      </dgm:t>
    </dgm:pt>
    <dgm:pt modelId="{EF3644DE-36E5-4308-AED3-BA8AFC6D44E8}">
      <dgm:prSet phldrT="[Texto]"/>
      <dgm:spPr/>
      <dgm:t>
        <a:bodyPr/>
        <a:lstStyle/>
        <a:p>
          <a:r>
            <a:rPr lang="es-ES" dirty="0" smtClean="0"/>
            <a:t>Las aceleradoras son organizaciones que impulsan el crecimiento de empresas a través de servicios de consultoría, innovación y gestión comercial; y así posicionarlas en el mercado nacional, elevar su productividad y/o facilitarles el acceso a mercados internacionales. </a:t>
          </a:r>
          <a:endParaRPr lang="es-ES" dirty="0"/>
        </a:p>
      </dgm:t>
    </dgm:pt>
    <dgm:pt modelId="{E05181D1-5F2F-4FF7-A4E2-24D2CE9114FD}" type="parTrans" cxnId="{80C6D80F-929C-4EB5-A0A2-9768717EA587}">
      <dgm:prSet/>
      <dgm:spPr/>
      <dgm:t>
        <a:bodyPr/>
        <a:lstStyle/>
        <a:p>
          <a:endParaRPr lang="es-ES"/>
        </a:p>
      </dgm:t>
    </dgm:pt>
    <dgm:pt modelId="{69385A4F-990A-4E4F-B007-7BE974BA5677}" type="sibTrans" cxnId="{80C6D80F-929C-4EB5-A0A2-9768717EA587}">
      <dgm:prSet/>
      <dgm:spPr/>
      <dgm:t>
        <a:bodyPr/>
        <a:lstStyle/>
        <a:p>
          <a:endParaRPr lang="es-ES"/>
        </a:p>
      </dgm:t>
    </dgm:pt>
    <dgm:pt modelId="{8FB6EC3C-01B9-4CB5-B80F-7E94C98CA5FB}">
      <dgm:prSet phldrT="[Texto]" phldr="1"/>
      <dgm:spPr/>
      <dgm:t>
        <a:bodyPr/>
        <a:lstStyle/>
        <a:p>
          <a:endParaRPr lang="es-ES"/>
        </a:p>
      </dgm:t>
    </dgm:pt>
    <dgm:pt modelId="{4FF1FF8A-FBD6-4CA2-82E6-91A9B020A060}" type="parTrans" cxnId="{353A97B6-3817-4B0F-836B-ACE1B51F8067}">
      <dgm:prSet/>
      <dgm:spPr/>
      <dgm:t>
        <a:bodyPr/>
        <a:lstStyle/>
        <a:p>
          <a:endParaRPr lang="es-ES"/>
        </a:p>
      </dgm:t>
    </dgm:pt>
    <dgm:pt modelId="{697718FB-E44E-4176-8AC9-82FAE896B287}" type="sibTrans" cxnId="{353A97B6-3817-4B0F-836B-ACE1B51F8067}">
      <dgm:prSet/>
      <dgm:spPr/>
      <dgm:t>
        <a:bodyPr/>
        <a:lstStyle/>
        <a:p>
          <a:endParaRPr lang="es-ES"/>
        </a:p>
      </dgm:t>
    </dgm:pt>
    <dgm:pt modelId="{D06D6E62-C104-468D-B73A-5EA0F92A843C}">
      <dgm:prSet phldrT="[Texto]"/>
      <dgm:spPr/>
      <dgm:t>
        <a:bodyPr/>
        <a:lstStyle/>
        <a:p>
          <a:r>
            <a:rPr lang="es-ES" smtClean="0"/>
            <a:t>Mientras que las incubadoras de alto impacto apoyan ideas/proyectos que logran impactar de manera trascendental en el sector en el que se desenvuelven, para crear mejores empresas. </a:t>
          </a:r>
          <a:endParaRPr lang="es-ES"/>
        </a:p>
      </dgm:t>
    </dgm:pt>
    <dgm:pt modelId="{98260AE9-1A90-4C35-9C19-94F5D6AEB0F6}" type="parTrans" cxnId="{1C2917E6-6D38-4825-B862-4C0C0FC2931A}">
      <dgm:prSet/>
      <dgm:spPr/>
    </dgm:pt>
    <dgm:pt modelId="{05273F1A-B0BA-45B8-9FB9-129E15B7F52F}" type="sibTrans" cxnId="{1C2917E6-6D38-4825-B862-4C0C0FC2931A}">
      <dgm:prSet/>
      <dgm:spPr/>
    </dgm:pt>
    <dgm:pt modelId="{535E7DB6-0A95-4C78-8FD0-13D9F1683F66}" type="pres">
      <dgm:prSet presAssocID="{8D5F7E10-1C61-4EEC-AFAF-250E56DB7701}" presName="compositeShape" presStyleCnt="0">
        <dgm:presLayoutVars>
          <dgm:chMax val="2"/>
          <dgm:dir/>
          <dgm:resizeHandles val="exact"/>
        </dgm:presLayoutVars>
      </dgm:prSet>
      <dgm:spPr/>
      <dgm:t>
        <a:bodyPr/>
        <a:lstStyle/>
        <a:p>
          <a:endParaRPr lang="es-MX"/>
        </a:p>
      </dgm:t>
    </dgm:pt>
    <dgm:pt modelId="{51BBC633-0E3F-4824-859E-EEB5EEE2C1D2}" type="pres">
      <dgm:prSet presAssocID="{EF3644DE-36E5-4308-AED3-BA8AFC6D44E8}" presName="upArrow" presStyleLbl="node1" presStyleIdx="0" presStyleCnt="2"/>
      <dgm:spPr/>
    </dgm:pt>
    <dgm:pt modelId="{E76C8F43-32AA-4F2F-AC2C-886A93B27650}" type="pres">
      <dgm:prSet presAssocID="{EF3644DE-36E5-4308-AED3-BA8AFC6D44E8}" presName="upArrowText" presStyleLbl="revTx" presStyleIdx="0" presStyleCnt="2">
        <dgm:presLayoutVars>
          <dgm:chMax val="0"/>
          <dgm:bulletEnabled val="1"/>
        </dgm:presLayoutVars>
      </dgm:prSet>
      <dgm:spPr/>
      <dgm:t>
        <a:bodyPr/>
        <a:lstStyle/>
        <a:p>
          <a:endParaRPr lang="es-MX"/>
        </a:p>
      </dgm:t>
    </dgm:pt>
    <dgm:pt modelId="{26CE2FAF-DF44-475D-A6FE-FEC18134A115}" type="pres">
      <dgm:prSet presAssocID="{D06D6E62-C104-468D-B73A-5EA0F92A843C}" presName="downArrow" presStyleLbl="node1" presStyleIdx="1" presStyleCnt="2"/>
      <dgm:spPr/>
    </dgm:pt>
    <dgm:pt modelId="{FEB8B9F8-CF18-44EC-928A-353F3802959F}" type="pres">
      <dgm:prSet presAssocID="{D06D6E62-C104-468D-B73A-5EA0F92A843C}" presName="downArrowText" presStyleLbl="revTx" presStyleIdx="1" presStyleCnt="2">
        <dgm:presLayoutVars>
          <dgm:chMax val="0"/>
          <dgm:bulletEnabled val="1"/>
        </dgm:presLayoutVars>
      </dgm:prSet>
      <dgm:spPr/>
      <dgm:t>
        <a:bodyPr/>
        <a:lstStyle/>
        <a:p>
          <a:endParaRPr lang="es-MX"/>
        </a:p>
      </dgm:t>
    </dgm:pt>
  </dgm:ptLst>
  <dgm:cxnLst>
    <dgm:cxn modelId="{B63681D6-AEFE-4880-A89F-AAB620B0D63B}" type="presOf" srcId="{D06D6E62-C104-468D-B73A-5EA0F92A843C}" destId="{FEB8B9F8-CF18-44EC-928A-353F3802959F}" srcOrd="0" destOrd="0" presId="urn:microsoft.com/office/officeart/2005/8/layout/arrow4"/>
    <dgm:cxn modelId="{80C6D80F-929C-4EB5-A0A2-9768717EA587}" srcId="{8D5F7E10-1C61-4EEC-AFAF-250E56DB7701}" destId="{EF3644DE-36E5-4308-AED3-BA8AFC6D44E8}" srcOrd="0" destOrd="0" parTransId="{E05181D1-5F2F-4FF7-A4E2-24D2CE9114FD}" sibTransId="{69385A4F-990A-4E4F-B007-7BE974BA5677}"/>
    <dgm:cxn modelId="{CAFB3591-8F62-4503-8CE7-B409C8073241}" type="presOf" srcId="{8D5F7E10-1C61-4EEC-AFAF-250E56DB7701}" destId="{535E7DB6-0A95-4C78-8FD0-13D9F1683F66}" srcOrd="0" destOrd="0" presId="urn:microsoft.com/office/officeart/2005/8/layout/arrow4"/>
    <dgm:cxn modelId="{50409CCF-1A1D-4CEB-AB86-54A803A574E8}" type="presOf" srcId="{EF3644DE-36E5-4308-AED3-BA8AFC6D44E8}" destId="{E76C8F43-32AA-4F2F-AC2C-886A93B27650}" srcOrd="0" destOrd="0" presId="urn:microsoft.com/office/officeart/2005/8/layout/arrow4"/>
    <dgm:cxn modelId="{1C2917E6-6D38-4825-B862-4C0C0FC2931A}" srcId="{8D5F7E10-1C61-4EEC-AFAF-250E56DB7701}" destId="{D06D6E62-C104-468D-B73A-5EA0F92A843C}" srcOrd="1" destOrd="0" parTransId="{98260AE9-1A90-4C35-9C19-94F5D6AEB0F6}" sibTransId="{05273F1A-B0BA-45B8-9FB9-129E15B7F52F}"/>
    <dgm:cxn modelId="{353A97B6-3817-4B0F-836B-ACE1B51F8067}" srcId="{8D5F7E10-1C61-4EEC-AFAF-250E56DB7701}" destId="{8FB6EC3C-01B9-4CB5-B80F-7E94C98CA5FB}" srcOrd="2" destOrd="0" parTransId="{4FF1FF8A-FBD6-4CA2-82E6-91A9B020A060}" sibTransId="{697718FB-E44E-4176-8AC9-82FAE896B287}"/>
    <dgm:cxn modelId="{FAE6D41E-01EE-4A85-B1E8-CC96FD172977}" type="presParOf" srcId="{535E7DB6-0A95-4C78-8FD0-13D9F1683F66}" destId="{51BBC633-0E3F-4824-859E-EEB5EEE2C1D2}" srcOrd="0" destOrd="0" presId="urn:microsoft.com/office/officeart/2005/8/layout/arrow4"/>
    <dgm:cxn modelId="{BB0021D2-8FBC-437C-8EB7-518A833850AA}" type="presParOf" srcId="{535E7DB6-0A95-4C78-8FD0-13D9F1683F66}" destId="{E76C8F43-32AA-4F2F-AC2C-886A93B27650}" srcOrd="1" destOrd="0" presId="urn:microsoft.com/office/officeart/2005/8/layout/arrow4"/>
    <dgm:cxn modelId="{70B84F75-D048-47B3-874B-F6A48B858ECF}" type="presParOf" srcId="{535E7DB6-0A95-4C78-8FD0-13D9F1683F66}" destId="{26CE2FAF-DF44-475D-A6FE-FEC18134A115}" srcOrd="2" destOrd="0" presId="urn:microsoft.com/office/officeart/2005/8/layout/arrow4"/>
    <dgm:cxn modelId="{C50F7E9A-F050-405E-B0DD-BE32BCAC9C48}" type="presParOf" srcId="{535E7DB6-0A95-4C78-8FD0-13D9F1683F66}" destId="{FEB8B9F8-CF18-44EC-928A-353F3802959F}" srcOrd="3" destOrd="0" presId="urn:microsoft.com/office/officeart/2005/8/layout/arrow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C94DD11-049F-45D5-9525-4C91C456B81F}" type="doc">
      <dgm:prSet loTypeId="urn:microsoft.com/office/officeart/2005/8/layout/pyramid1" loCatId="pyramid" qsTypeId="urn:microsoft.com/office/officeart/2005/8/quickstyle/simple1" qsCatId="simple" csTypeId="urn:microsoft.com/office/officeart/2005/8/colors/colorful1" csCatId="colorful" phldr="1"/>
      <dgm:spPr/>
    </dgm:pt>
    <dgm:pt modelId="{930B0F16-73DE-448E-86B0-23726328BA44}">
      <dgm:prSet phldrT="[Texto]"/>
      <dgm:spPr/>
      <dgm:t>
        <a:bodyPr/>
        <a:lstStyle/>
        <a:p>
          <a:r>
            <a:rPr lang="es-ES" dirty="0" smtClean="0"/>
            <a:t>Con</a:t>
          </a:r>
          <a:endParaRPr lang="es-ES" dirty="0"/>
        </a:p>
      </dgm:t>
    </dgm:pt>
    <dgm:pt modelId="{ED5779FB-57BA-4AFE-80D9-707EFFA481D8}" type="parTrans" cxnId="{83249DAE-3DAE-49E8-B08B-E52876796316}">
      <dgm:prSet/>
      <dgm:spPr/>
      <dgm:t>
        <a:bodyPr/>
        <a:lstStyle/>
        <a:p>
          <a:endParaRPr lang="es-ES"/>
        </a:p>
      </dgm:t>
    </dgm:pt>
    <dgm:pt modelId="{C3265230-D276-4EE8-871F-B2B1E0746EFC}" type="sibTrans" cxnId="{83249DAE-3DAE-49E8-B08B-E52876796316}">
      <dgm:prSet/>
      <dgm:spPr/>
      <dgm:t>
        <a:bodyPr/>
        <a:lstStyle/>
        <a:p>
          <a:endParaRPr lang="es-ES"/>
        </a:p>
      </dgm:t>
    </dgm:pt>
    <dgm:pt modelId="{D816DD86-9820-462C-96EA-D629F3C9A46D}">
      <dgm:prSet phldrT="[Texto]"/>
      <dgm:spPr/>
      <dgm:t>
        <a:bodyPr/>
        <a:lstStyle/>
        <a:p>
          <a:r>
            <a:rPr lang="es-ES" dirty="0" smtClean="0"/>
            <a:t>la secretaría de economía promueve el fortalecimiento</a:t>
          </a:r>
          <a:endParaRPr lang="es-ES" dirty="0"/>
        </a:p>
      </dgm:t>
    </dgm:pt>
    <dgm:pt modelId="{45F35C3F-281A-4BD0-B213-E64BF1760511}" type="parTrans" cxnId="{7A62D586-2248-461D-8F8A-D8EBB6F037BA}">
      <dgm:prSet/>
      <dgm:spPr/>
      <dgm:t>
        <a:bodyPr/>
        <a:lstStyle/>
        <a:p>
          <a:endParaRPr lang="es-ES"/>
        </a:p>
      </dgm:t>
    </dgm:pt>
    <dgm:pt modelId="{D422A39E-9D08-449D-82F9-6D3C48ADA705}" type="sibTrans" cxnId="{7A62D586-2248-461D-8F8A-D8EBB6F037BA}">
      <dgm:prSet/>
      <dgm:spPr/>
      <dgm:t>
        <a:bodyPr/>
        <a:lstStyle/>
        <a:p>
          <a:endParaRPr lang="es-ES"/>
        </a:p>
      </dgm:t>
    </dgm:pt>
    <dgm:pt modelId="{B2B672F4-E64E-488E-A1EE-F0CDCCAA53B3}">
      <dgm:prSet phldrT="[Texto]"/>
      <dgm:spPr/>
      <dgm:t>
        <a:bodyPr/>
        <a:lstStyle/>
        <a:p>
          <a:r>
            <a:rPr lang="es-ES" dirty="0" smtClean="0"/>
            <a:t>y desarrollo de las micro, pequeñas</a:t>
          </a:r>
          <a:endParaRPr lang="es-ES" dirty="0"/>
        </a:p>
      </dgm:t>
    </dgm:pt>
    <dgm:pt modelId="{24C9E6FB-F3D2-40CE-A854-120DFB1E979F}" type="parTrans" cxnId="{FB609960-931B-4B57-8874-765E4B41D2DB}">
      <dgm:prSet/>
      <dgm:spPr/>
      <dgm:t>
        <a:bodyPr/>
        <a:lstStyle/>
        <a:p>
          <a:endParaRPr lang="es-ES"/>
        </a:p>
      </dgm:t>
    </dgm:pt>
    <dgm:pt modelId="{58A2BB19-1E0E-4D11-AC01-931F8702C4C7}" type="sibTrans" cxnId="{FB609960-931B-4B57-8874-765E4B41D2DB}">
      <dgm:prSet/>
      <dgm:spPr/>
      <dgm:t>
        <a:bodyPr/>
        <a:lstStyle/>
        <a:p>
          <a:endParaRPr lang="es-ES"/>
        </a:p>
      </dgm:t>
    </dgm:pt>
    <dgm:pt modelId="{630B0DD4-D76B-491D-9424-55124B50D790}">
      <dgm:prSet phldrT="[Texto]"/>
      <dgm:spPr/>
      <dgm:t>
        <a:bodyPr/>
        <a:lstStyle/>
        <a:p>
          <a:r>
            <a:rPr lang="es-ES" smtClean="0"/>
            <a:t>y </a:t>
          </a:r>
          <a:r>
            <a:rPr lang="es-ES" dirty="0" smtClean="0"/>
            <a:t>medianas empresas (mi pymes) del país.</a:t>
          </a:r>
          <a:endParaRPr lang="es-ES" dirty="0"/>
        </a:p>
      </dgm:t>
    </dgm:pt>
    <dgm:pt modelId="{919DCD62-604A-4C02-ADC6-960E4E20B435}" type="parTrans" cxnId="{104CF52F-10A0-45E5-82FC-5BD81FFFDA13}">
      <dgm:prSet/>
      <dgm:spPr/>
      <dgm:t>
        <a:bodyPr/>
        <a:lstStyle/>
        <a:p>
          <a:endParaRPr lang="es-ES"/>
        </a:p>
      </dgm:t>
    </dgm:pt>
    <dgm:pt modelId="{58795755-9F88-4C98-84B1-962D06AED8AF}" type="sibTrans" cxnId="{104CF52F-10A0-45E5-82FC-5BD81FFFDA13}">
      <dgm:prSet/>
      <dgm:spPr/>
      <dgm:t>
        <a:bodyPr/>
        <a:lstStyle/>
        <a:p>
          <a:endParaRPr lang="es-ES"/>
        </a:p>
      </dgm:t>
    </dgm:pt>
    <dgm:pt modelId="{2EEC7E0D-B921-49E5-85FE-89D8EAD14D12}">
      <dgm:prSet phldrT="[Texto]"/>
      <dgm:spPr/>
      <dgm:t>
        <a:bodyPr/>
        <a:lstStyle/>
        <a:p>
          <a:r>
            <a:rPr lang="es-ES" dirty="0" smtClean="0"/>
            <a:t>Diversos fondos y programas, </a:t>
          </a:r>
          <a:endParaRPr lang="es-ES" dirty="0"/>
        </a:p>
      </dgm:t>
    </dgm:pt>
    <dgm:pt modelId="{CC956BC1-290C-4434-8866-23997E51D16C}" type="parTrans" cxnId="{72D26BA8-F59B-4102-B140-CD75536233B6}">
      <dgm:prSet/>
      <dgm:spPr/>
      <dgm:t>
        <a:bodyPr/>
        <a:lstStyle/>
        <a:p>
          <a:endParaRPr lang="es-ES"/>
        </a:p>
      </dgm:t>
    </dgm:pt>
    <dgm:pt modelId="{BAC434A2-35BB-4163-860A-C01A63E0339D}" type="sibTrans" cxnId="{72D26BA8-F59B-4102-B140-CD75536233B6}">
      <dgm:prSet/>
      <dgm:spPr/>
      <dgm:t>
        <a:bodyPr/>
        <a:lstStyle/>
        <a:p>
          <a:endParaRPr lang="es-ES"/>
        </a:p>
      </dgm:t>
    </dgm:pt>
    <dgm:pt modelId="{F834A234-DCED-4361-8C35-EED4E26F8B5B}" type="pres">
      <dgm:prSet presAssocID="{9C94DD11-049F-45D5-9525-4C91C456B81F}" presName="Name0" presStyleCnt="0">
        <dgm:presLayoutVars>
          <dgm:dir/>
          <dgm:animLvl val="lvl"/>
          <dgm:resizeHandles val="exact"/>
        </dgm:presLayoutVars>
      </dgm:prSet>
      <dgm:spPr/>
    </dgm:pt>
    <dgm:pt modelId="{B4BB6DA7-6808-45B0-B7BD-EB4C0DD7AE89}" type="pres">
      <dgm:prSet presAssocID="{930B0F16-73DE-448E-86B0-23726328BA44}" presName="Name8" presStyleCnt="0"/>
      <dgm:spPr/>
    </dgm:pt>
    <dgm:pt modelId="{64C2B953-BBBA-44C1-A75C-3F39116B91B2}" type="pres">
      <dgm:prSet presAssocID="{930B0F16-73DE-448E-86B0-23726328BA44}" presName="level" presStyleLbl="node1" presStyleIdx="0" presStyleCnt="5">
        <dgm:presLayoutVars>
          <dgm:chMax val="1"/>
          <dgm:bulletEnabled val="1"/>
        </dgm:presLayoutVars>
      </dgm:prSet>
      <dgm:spPr/>
      <dgm:t>
        <a:bodyPr/>
        <a:lstStyle/>
        <a:p>
          <a:endParaRPr lang="es-ES"/>
        </a:p>
      </dgm:t>
    </dgm:pt>
    <dgm:pt modelId="{295FC878-8201-43E4-872F-0FDBD3D36405}" type="pres">
      <dgm:prSet presAssocID="{930B0F16-73DE-448E-86B0-23726328BA44}" presName="levelTx" presStyleLbl="revTx" presStyleIdx="0" presStyleCnt="0">
        <dgm:presLayoutVars>
          <dgm:chMax val="1"/>
          <dgm:bulletEnabled val="1"/>
        </dgm:presLayoutVars>
      </dgm:prSet>
      <dgm:spPr/>
      <dgm:t>
        <a:bodyPr/>
        <a:lstStyle/>
        <a:p>
          <a:endParaRPr lang="es-ES"/>
        </a:p>
      </dgm:t>
    </dgm:pt>
    <dgm:pt modelId="{D34BD515-E544-4419-8770-21F1E41DD3B2}" type="pres">
      <dgm:prSet presAssocID="{2EEC7E0D-B921-49E5-85FE-89D8EAD14D12}" presName="Name8" presStyleCnt="0"/>
      <dgm:spPr/>
    </dgm:pt>
    <dgm:pt modelId="{3142A296-8493-430F-9CC0-97E48E07C119}" type="pres">
      <dgm:prSet presAssocID="{2EEC7E0D-B921-49E5-85FE-89D8EAD14D12}" presName="level" presStyleLbl="node1" presStyleIdx="1" presStyleCnt="5">
        <dgm:presLayoutVars>
          <dgm:chMax val="1"/>
          <dgm:bulletEnabled val="1"/>
        </dgm:presLayoutVars>
      </dgm:prSet>
      <dgm:spPr/>
      <dgm:t>
        <a:bodyPr/>
        <a:lstStyle/>
        <a:p>
          <a:endParaRPr lang="es-MX"/>
        </a:p>
      </dgm:t>
    </dgm:pt>
    <dgm:pt modelId="{6C696B4E-C627-4514-B746-8572275BDB53}" type="pres">
      <dgm:prSet presAssocID="{2EEC7E0D-B921-49E5-85FE-89D8EAD14D12}" presName="levelTx" presStyleLbl="revTx" presStyleIdx="0" presStyleCnt="0">
        <dgm:presLayoutVars>
          <dgm:chMax val="1"/>
          <dgm:bulletEnabled val="1"/>
        </dgm:presLayoutVars>
      </dgm:prSet>
      <dgm:spPr/>
      <dgm:t>
        <a:bodyPr/>
        <a:lstStyle/>
        <a:p>
          <a:endParaRPr lang="es-MX"/>
        </a:p>
      </dgm:t>
    </dgm:pt>
    <dgm:pt modelId="{5BB253E0-81A1-478E-BE96-470A21149B86}" type="pres">
      <dgm:prSet presAssocID="{D816DD86-9820-462C-96EA-D629F3C9A46D}" presName="Name8" presStyleCnt="0"/>
      <dgm:spPr/>
    </dgm:pt>
    <dgm:pt modelId="{0DC2741A-76DA-4906-A66E-52B9E34BD7C8}" type="pres">
      <dgm:prSet presAssocID="{D816DD86-9820-462C-96EA-D629F3C9A46D}" presName="level" presStyleLbl="node1" presStyleIdx="2" presStyleCnt="5">
        <dgm:presLayoutVars>
          <dgm:chMax val="1"/>
          <dgm:bulletEnabled val="1"/>
        </dgm:presLayoutVars>
      </dgm:prSet>
      <dgm:spPr/>
      <dgm:t>
        <a:bodyPr/>
        <a:lstStyle/>
        <a:p>
          <a:endParaRPr lang="es-MX"/>
        </a:p>
      </dgm:t>
    </dgm:pt>
    <dgm:pt modelId="{E00FD0B5-7FF5-46B7-9500-841C6B3F1A97}" type="pres">
      <dgm:prSet presAssocID="{D816DD86-9820-462C-96EA-D629F3C9A46D}" presName="levelTx" presStyleLbl="revTx" presStyleIdx="0" presStyleCnt="0">
        <dgm:presLayoutVars>
          <dgm:chMax val="1"/>
          <dgm:bulletEnabled val="1"/>
        </dgm:presLayoutVars>
      </dgm:prSet>
      <dgm:spPr/>
      <dgm:t>
        <a:bodyPr/>
        <a:lstStyle/>
        <a:p>
          <a:endParaRPr lang="es-MX"/>
        </a:p>
      </dgm:t>
    </dgm:pt>
    <dgm:pt modelId="{081879AD-309C-4445-9D15-5785E1E3ABC1}" type="pres">
      <dgm:prSet presAssocID="{B2B672F4-E64E-488E-A1EE-F0CDCCAA53B3}" presName="Name8" presStyleCnt="0"/>
      <dgm:spPr/>
    </dgm:pt>
    <dgm:pt modelId="{C1B0D447-98A9-4C45-95B2-986D30A5D977}" type="pres">
      <dgm:prSet presAssocID="{B2B672F4-E64E-488E-A1EE-F0CDCCAA53B3}" presName="level" presStyleLbl="node1" presStyleIdx="3" presStyleCnt="5">
        <dgm:presLayoutVars>
          <dgm:chMax val="1"/>
          <dgm:bulletEnabled val="1"/>
        </dgm:presLayoutVars>
      </dgm:prSet>
      <dgm:spPr/>
      <dgm:t>
        <a:bodyPr/>
        <a:lstStyle/>
        <a:p>
          <a:endParaRPr lang="es-MX"/>
        </a:p>
      </dgm:t>
    </dgm:pt>
    <dgm:pt modelId="{9A6E607C-64A9-4AC6-BDB9-C078D89F8325}" type="pres">
      <dgm:prSet presAssocID="{B2B672F4-E64E-488E-A1EE-F0CDCCAA53B3}" presName="levelTx" presStyleLbl="revTx" presStyleIdx="0" presStyleCnt="0">
        <dgm:presLayoutVars>
          <dgm:chMax val="1"/>
          <dgm:bulletEnabled val="1"/>
        </dgm:presLayoutVars>
      </dgm:prSet>
      <dgm:spPr/>
      <dgm:t>
        <a:bodyPr/>
        <a:lstStyle/>
        <a:p>
          <a:endParaRPr lang="es-MX"/>
        </a:p>
      </dgm:t>
    </dgm:pt>
    <dgm:pt modelId="{E5B1B4BB-842D-4A57-920C-3EF92F65BA16}" type="pres">
      <dgm:prSet presAssocID="{630B0DD4-D76B-491D-9424-55124B50D790}" presName="Name8" presStyleCnt="0"/>
      <dgm:spPr/>
    </dgm:pt>
    <dgm:pt modelId="{2846895F-B6D3-4AE2-A146-E1B7A1E740E0}" type="pres">
      <dgm:prSet presAssocID="{630B0DD4-D76B-491D-9424-55124B50D790}" presName="level" presStyleLbl="node1" presStyleIdx="4" presStyleCnt="5">
        <dgm:presLayoutVars>
          <dgm:chMax val="1"/>
          <dgm:bulletEnabled val="1"/>
        </dgm:presLayoutVars>
      </dgm:prSet>
      <dgm:spPr/>
      <dgm:t>
        <a:bodyPr/>
        <a:lstStyle/>
        <a:p>
          <a:endParaRPr lang="es-MX"/>
        </a:p>
      </dgm:t>
    </dgm:pt>
    <dgm:pt modelId="{39117C80-E9EE-45F1-B2C3-4D61092D1835}" type="pres">
      <dgm:prSet presAssocID="{630B0DD4-D76B-491D-9424-55124B50D790}" presName="levelTx" presStyleLbl="revTx" presStyleIdx="0" presStyleCnt="0">
        <dgm:presLayoutVars>
          <dgm:chMax val="1"/>
          <dgm:bulletEnabled val="1"/>
        </dgm:presLayoutVars>
      </dgm:prSet>
      <dgm:spPr/>
      <dgm:t>
        <a:bodyPr/>
        <a:lstStyle/>
        <a:p>
          <a:endParaRPr lang="es-MX"/>
        </a:p>
      </dgm:t>
    </dgm:pt>
  </dgm:ptLst>
  <dgm:cxnLst>
    <dgm:cxn modelId="{DB509898-C9E9-428F-A173-182477EA14D0}" type="presOf" srcId="{D816DD86-9820-462C-96EA-D629F3C9A46D}" destId="{0DC2741A-76DA-4906-A66E-52B9E34BD7C8}" srcOrd="0" destOrd="0" presId="urn:microsoft.com/office/officeart/2005/8/layout/pyramid1"/>
    <dgm:cxn modelId="{013A5520-7062-4842-81B5-C40643A84834}" type="presOf" srcId="{9C94DD11-049F-45D5-9525-4C91C456B81F}" destId="{F834A234-DCED-4361-8C35-EED4E26F8B5B}" srcOrd="0" destOrd="0" presId="urn:microsoft.com/office/officeart/2005/8/layout/pyramid1"/>
    <dgm:cxn modelId="{7A62D586-2248-461D-8F8A-D8EBB6F037BA}" srcId="{9C94DD11-049F-45D5-9525-4C91C456B81F}" destId="{D816DD86-9820-462C-96EA-D629F3C9A46D}" srcOrd="2" destOrd="0" parTransId="{45F35C3F-281A-4BD0-B213-E64BF1760511}" sibTransId="{D422A39E-9D08-449D-82F9-6D3C48ADA705}"/>
    <dgm:cxn modelId="{4CC6FB83-E223-42B5-86B1-59A8D3335A34}" type="presOf" srcId="{630B0DD4-D76B-491D-9424-55124B50D790}" destId="{2846895F-B6D3-4AE2-A146-E1B7A1E740E0}" srcOrd="0" destOrd="0" presId="urn:microsoft.com/office/officeart/2005/8/layout/pyramid1"/>
    <dgm:cxn modelId="{FB609960-931B-4B57-8874-765E4B41D2DB}" srcId="{9C94DD11-049F-45D5-9525-4C91C456B81F}" destId="{B2B672F4-E64E-488E-A1EE-F0CDCCAA53B3}" srcOrd="3" destOrd="0" parTransId="{24C9E6FB-F3D2-40CE-A854-120DFB1E979F}" sibTransId="{58A2BB19-1E0E-4D11-AC01-931F8702C4C7}"/>
    <dgm:cxn modelId="{E8F702DB-B2C5-4008-A8D2-031403806780}" type="presOf" srcId="{D816DD86-9820-462C-96EA-D629F3C9A46D}" destId="{E00FD0B5-7FF5-46B7-9500-841C6B3F1A97}" srcOrd="1" destOrd="0" presId="urn:microsoft.com/office/officeart/2005/8/layout/pyramid1"/>
    <dgm:cxn modelId="{1EBC6701-1A52-47A7-B7CD-B2E54B42049F}" type="presOf" srcId="{930B0F16-73DE-448E-86B0-23726328BA44}" destId="{295FC878-8201-43E4-872F-0FDBD3D36405}" srcOrd="1" destOrd="0" presId="urn:microsoft.com/office/officeart/2005/8/layout/pyramid1"/>
    <dgm:cxn modelId="{EB80593B-C753-4391-A562-3421D94C13AD}" type="presOf" srcId="{930B0F16-73DE-448E-86B0-23726328BA44}" destId="{64C2B953-BBBA-44C1-A75C-3F39116B91B2}" srcOrd="0" destOrd="0" presId="urn:microsoft.com/office/officeart/2005/8/layout/pyramid1"/>
    <dgm:cxn modelId="{104CF52F-10A0-45E5-82FC-5BD81FFFDA13}" srcId="{9C94DD11-049F-45D5-9525-4C91C456B81F}" destId="{630B0DD4-D76B-491D-9424-55124B50D790}" srcOrd="4" destOrd="0" parTransId="{919DCD62-604A-4C02-ADC6-960E4E20B435}" sibTransId="{58795755-9F88-4C98-84B1-962D06AED8AF}"/>
    <dgm:cxn modelId="{2A8C88B3-D1D9-4DBC-ACA2-D0B3B1E3D805}" type="presOf" srcId="{630B0DD4-D76B-491D-9424-55124B50D790}" destId="{39117C80-E9EE-45F1-B2C3-4D61092D1835}" srcOrd="1" destOrd="0" presId="urn:microsoft.com/office/officeart/2005/8/layout/pyramid1"/>
    <dgm:cxn modelId="{82FB5769-591F-4A39-867E-43C9A24ECFC3}" type="presOf" srcId="{B2B672F4-E64E-488E-A1EE-F0CDCCAA53B3}" destId="{C1B0D447-98A9-4C45-95B2-986D30A5D977}" srcOrd="0" destOrd="0" presId="urn:microsoft.com/office/officeart/2005/8/layout/pyramid1"/>
    <dgm:cxn modelId="{4BB7CF61-9A14-47CF-82C2-BD3611EC05C9}" type="presOf" srcId="{B2B672F4-E64E-488E-A1EE-F0CDCCAA53B3}" destId="{9A6E607C-64A9-4AC6-BDB9-C078D89F8325}" srcOrd="1" destOrd="0" presId="urn:microsoft.com/office/officeart/2005/8/layout/pyramid1"/>
    <dgm:cxn modelId="{83249DAE-3DAE-49E8-B08B-E52876796316}" srcId="{9C94DD11-049F-45D5-9525-4C91C456B81F}" destId="{930B0F16-73DE-448E-86B0-23726328BA44}" srcOrd="0" destOrd="0" parTransId="{ED5779FB-57BA-4AFE-80D9-707EFFA481D8}" sibTransId="{C3265230-D276-4EE8-871F-B2B1E0746EFC}"/>
    <dgm:cxn modelId="{7A8B6735-6155-4AB4-9471-1FC13499C87F}" type="presOf" srcId="{2EEC7E0D-B921-49E5-85FE-89D8EAD14D12}" destId="{6C696B4E-C627-4514-B746-8572275BDB53}" srcOrd="1" destOrd="0" presId="urn:microsoft.com/office/officeart/2005/8/layout/pyramid1"/>
    <dgm:cxn modelId="{72D26BA8-F59B-4102-B140-CD75536233B6}" srcId="{9C94DD11-049F-45D5-9525-4C91C456B81F}" destId="{2EEC7E0D-B921-49E5-85FE-89D8EAD14D12}" srcOrd="1" destOrd="0" parTransId="{CC956BC1-290C-4434-8866-23997E51D16C}" sibTransId="{BAC434A2-35BB-4163-860A-C01A63E0339D}"/>
    <dgm:cxn modelId="{6D8C5809-5052-4CC8-966D-6B791738B9F2}" type="presOf" srcId="{2EEC7E0D-B921-49E5-85FE-89D8EAD14D12}" destId="{3142A296-8493-430F-9CC0-97E48E07C119}" srcOrd="0" destOrd="0" presId="urn:microsoft.com/office/officeart/2005/8/layout/pyramid1"/>
    <dgm:cxn modelId="{2B99F34E-4042-4C48-A4AF-E758817E7F2B}" type="presParOf" srcId="{F834A234-DCED-4361-8C35-EED4E26F8B5B}" destId="{B4BB6DA7-6808-45B0-B7BD-EB4C0DD7AE89}" srcOrd="0" destOrd="0" presId="urn:microsoft.com/office/officeart/2005/8/layout/pyramid1"/>
    <dgm:cxn modelId="{3F80A5E0-73A7-4B4A-9E4D-F753D7169AC6}" type="presParOf" srcId="{B4BB6DA7-6808-45B0-B7BD-EB4C0DD7AE89}" destId="{64C2B953-BBBA-44C1-A75C-3F39116B91B2}" srcOrd="0" destOrd="0" presId="urn:microsoft.com/office/officeart/2005/8/layout/pyramid1"/>
    <dgm:cxn modelId="{107739D6-0B78-4150-998A-623C11A737C8}" type="presParOf" srcId="{B4BB6DA7-6808-45B0-B7BD-EB4C0DD7AE89}" destId="{295FC878-8201-43E4-872F-0FDBD3D36405}" srcOrd="1" destOrd="0" presId="urn:microsoft.com/office/officeart/2005/8/layout/pyramid1"/>
    <dgm:cxn modelId="{A75C92BB-F11E-4D26-9D4B-2F9679A2744F}" type="presParOf" srcId="{F834A234-DCED-4361-8C35-EED4E26F8B5B}" destId="{D34BD515-E544-4419-8770-21F1E41DD3B2}" srcOrd="1" destOrd="0" presId="urn:microsoft.com/office/officeart/2005/8/layout/pyramid1"/>
    <dgm:cxn modelId="{192BC54B-2E94-42C6-9324-AD33B71E9B4B}" type="presParOf" srcId="{D34BD515-E544-4419-8770-21F1E41DD3B2}" destId="{3142A296-8493-430F-9CC0-97E48E07C119}" srcOrd="0" destOrd="0" presId="urn:microsoft.com/office/officeart/2005/8/layout/pyramid1"/>
    <dgm:cxn modelId="{890C41DF-036A-4D46-9229-D9CADD2E64BC}" type="presParOf" srcId="{D34BD515-E544-4419-8770-21F1E41DD3B2}" destId="{6C696B4E-C627-4514-B746-8572275BDB53}" srcOrd="1" destOrd="0" presId="urn:microsoft.com/office/officeart/2005/8/layout/pyramid1"/>
    <dgm:cxn modelId="{7FF04F0A-AC12-4270-AA05-5A1F3A611978}" type="presParOf" srcId="{F834A234-DCED-4361-8C35-EED4E26F8B5B}" destId="{5BB253E0-81A1-478E-BE96-470A21149B86}" srcOrd="2" destOrd="0" presId="urn:microsoft.com/office/officeart/2005/8/layout/pyramid1"/>
    <dgm:cxn modelId="{A3EA692F-3793-40C6-B34F-16BC06DF8CDE}" type="presParOf" srcId="{5BB253E0-81A1-478E-BE96-470A21149B86}" destId="{0DC2741A-76DA-4906-A66E-52B9E34BD7C8}" srcOrd="0" destOrd="0" presId="urn:microsoft.com/office/officeart/2005/8/layout/pyramid1"/>
    <dgm:cxn modelId="{317A714A-2F58-495B-95AE-44B77AEB421F}" type="presParOf" srcId="{5BB253E0-81A1-478E-BE96-470A21149B86}" destId="{E00FD0B5-7FF5-46B7-9500-841C6B3F1A97}" srcOrd="1" destOrd="0" presId="urn:microsoft.com/office/officeart/2005/8/layout/pyramid1"/>
    <dgm:cxn modelId="{8D71CFB1-09F3-42A5-A28A-5BC6EC86723D}" type="presParOf" srcId="{F834A234-DCED-4361-8C35-EED4E26F8B5B}" destId="{081879AD-309C-4445-9D15-5785E1E3ABC1}" srcOrd="3" destOrd="0" presId="urn:microsoft.com/office/officeart/2005/8/layout/pyramid1"/>
    <dgm:cxn modelId="{E9D33EDB-C306-48D1-859C-BD96A6D9145E}" type="presParOf" srcId="{081879AD-309C-4445-9D15-5785E1E3ABC1}" destId="{C1B0D447-98A9-4C45-95B2-986D30A5D977}" srcOrd="0" destOrd="0" presId="urn:microsoft.com/office/officeart/2005/8/layout/pyramid1"/>
    <dgm:cxn modelId="{EBC778BA-5E8E-4527-BA6B-A7AAB56DB815}" type="presParOf" srcId="{081879AD-309C-4445-9D15-5785E1E3ABC1}" destId="{9A6E607C-64A9-4AC6-BDB9-C078D89F8325}" srcOrd="1" destOrd="0" presId="urn:microsoft.com/office/officeart/2005/8/layout/pyramid1"/>
    <dgm:cxn modelId="{48926DB1-A060-42C2-A011-08FC805957FB}" type="presParOf" srcId="{F834A234-DCED-4361-8C35-EED4E26F8B5B}" destId="{E5B1B4BB-842D-4A57-920C-3EF92F65BA16}" srcOrd="4" destOrd="0" presId="urn:microsoft.com/office/officeart/2005/8/layout/pyramid1"/>
    <dgm:cxn modelId="{FAC6975C-2268-4867-8BB2-E15D1A87DE20}" type="presParOf" srcId="{E5B1B4BB-842D-4A57-920C-3EF92F65BA16}" destId="{2846895F-B6D3-4AE2-A146-E1B7A1E740E0}" srcOrd="0" destOrd="0" presId="urn:microsoft.com/office/officeart/2005/8/layout/pyramid1"/>
    <dgm:cxn modelId="{BEA23ACB-FC27-439C-A421-128355FFD249}" type="presParOf" srcId="{E5B1B4BB-842D-4A57-920C-3EF92F65BA16}" destId="{39117C80-E9EE-45F1-B2C3-4D61092D1835}"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AFCF579-00E6-45EC-BFDB-E540DD3D1816}" type="doc">
      <dgm:prSet loTypeId="urn:microsoft.com/office/officeart/2005/8/layout/vList3" loCatId="list" qsTypeId="urn:microsoft.com/office/officeart/2005/8/quickstyle/simple1" qsCatId="simple" csTypeId="urn:microsoft.com/office/officeart/2005/8/colors/colorful1" csCatId="colorful" phldr="1"/>
      <dgm:spPr/>
      <dgm:t>
        <a:bodyPr/>
        <a:lstStyle/>
        <a:p>
          <a:endParaRPr lang="es-ES"/>
        </a:p>
      </dgm:t>
    </dgm:pt>
    <dgm:pt modelId="{E5DDF5AD-5C44-4406-825C-44DABAF28666}">
      <dgm:prSet phldrT="[Texto]" custT="1"/>
      <dgm:spPr/>
      <dgm:t>
        <a:bodyPr/>
        <a:lstStyle/>
        <a:p>
          <a:pPr algn="just"/>
          <a:r>
            <a:rPr lang="es-ES" sz="1100" dirty="0" smtClean="0"/>
            <a:t>Una organización para que sea emprendedora, deberá permitir y facilitar que las personas que la componen, se comporten dando facilidades para la iniciativa dentro de la organización, estimulando nuevas oportunidades en la organización, entregando recursos y abiertos a los cambios. </a:t>
          </a:r>
          <a:endParaRPr lang="es-ES" sz="1100" dirty="0"/>
        </a:p>
      </dgm:t>
    </dgm:pt>
    <dgm:pt modelId="{9037CB07-A544-4036-B14B-FD1B4A6B6F92}" type="parTrans" cxnId="{6496443F-BF05-4BB9-B177-CAAC57C1B407}">
      <dgm:prSet/>
      <dgm:spPr/>
      <dgm:t>
        <a:bodyPr/>
        <a:lstStyle/>
        <a:p>
          <a:endParaRPr lang="es-ES" sz="2000"/>
        </a:p>
      </dgm:t>
    </dgm:pt>
    <dgm:pt modelId="{3E593920-546C-48D8-B8C9-7F764ABE9313}" type="sibTrans" cxnId="{6496443F-BF05-4BB9-B177-CAAC57C1B407}">
      <dgm:prSet/>
      <dgm:spPr/>
      <dgm:t>
        <a:bodyPr/>
        <a:lstStyle/>
        <a:p>
          <a:endParaRPr lang="es-ES" sz="2000"/>
        </a:p>
      </dgm:t>
    </dgm:pt>
    <dgm:pt modelId="{27D939A6-A879-4903-B674-DEECF1FED27E}">
      <dgm:prSet phldrT="[Texto]" custT="1"/>
      <dgm:spPr/>
      <dgm:t>
        <a:bodyPr/>
        <a:lstStyle/>
        <a:p>
          <a:r>
            <a:rPr lang="es-ES" sz="1100" dirty="0" smtClean="0"/>
            <a:t>Aspectos que las organizaciones emprendedoras deben tener como estrategias son:</a:t>
          </a:r>
          <a:endParaRPr lang="es-ES" sz="1100" dirty="0"/>
        </a:p>
      </dgm:t>
    </dgm:pt>
    <dgm:pt modelId="{3616A504-2251-4A8A-BACE-CD8B0AA38E44}" type="parTrans" cxnId="{6E735BE9-F9D0-470C-8705-8BD11D75B9EC}">
      <dgm:prSet/>
      <dgm:spPr/>
      <dgm:t>
        <a:bodyPr/>
        <a:lstStyle/>
        <a:p>
          <a:endParaRPr lang="es-ES" sz="2000"/>
        </a:p>
      </dgm:t>
    </dgm:pt>
    <dgm:pt modelId="{477546B5-A83F-4317-A221-6599261DC1AC}" type="sibTrans" cxnId="{6E735BE9-F9D0-470C-8705-8BD11D75B9EC}">
      <dgm:prSet/>
      <dgm:spPr/>
      <dgm:t>
        <a:bodyPr/>
        <a:lstStyle/>
        <a:p>
          <a:endParaRPr lang="es-ES" sz="2000"/>
        </a:p>
      </dgm:t>
    </dgm:pt>
    <dgm:pt modelId="{24A54802-E800-4FBA-8364-A929CD5ED3CD}">
      <dgm:prSet phldrT="[Texto]" custT="1"/>
      <dgm:spPr/>
      <dgm:t>
        <a:bodyPr/>
        <a:lstStyle/>
        <a:p>
          <a:pPr algn="just"/>
          <a:r>
            <a:rPr lang="es-ES" sz="1200" dirty="0" smtClean="0"/>
            <a:t>El desarrollo del espíritu emprendedor al interior de una organización, puede permitir desarrollar nuevos proyectos o también renovar con nuevas ideas. </a:t>
          </a:r>
          <a:endParaRPr lang="es-ES" sz="1200" dirty="0"/>
        </a:p>
      </dgm:t>
    </dgm:pt>
    <dgm:pt modelId="{6A8C5689-27F6-4460-A425-F8E42C090BCB}" type="parTrans" cxnId="{BBDDACE8-3D3C-435E-8B8A-EBFB0FC71E96}">
      <dgm:prSet/>
      <dgm:spPr/>
      <dgm:t>
        <a:bodyPr/>
        <a:lstStyle/>
        <a:p>
          <a:endParaRPr lang="es-ES" sz="2000"/>
        </a:p>
      </dgm:t>
    </dgm:pt>
    <dgm:pt modelId="{7ECE22CA-CA24-4636-B528-E13D3D0F978C}" type="sibTrans" cxnId="{BBDDACE8-3D3C-435E-8B8A-EBFB0FC71E96}">
      <dgm:prSet/>
      <dgm:spPr/>
      <dgm:t>
        <a:bodyPr/>
        <a:lstStyle/>
        <a:p>
          <a:endParaRPr lang="es-ES" sz="2000"/>
        </a:p>
      </dgm:t>
    </dgm:pt>
    <dgm:pt modelId="{4885DC3E-A1C4-4D98-8DE9-177FAE5DDEE6}">
      <dgm:prSet custT="1"/>
      <dgm:spPr/>
      <dgm:t>
        <a:bodyPr/>
        <a:lstStyle/>
        <a:p>
          <a:r>
            <a:rPr lang="es-ES" sz="1000" dirty="0" smtClean="0"/>
            <a:t>La estrategia clave</a:t>
          </a:r>
          <a:endParaRPr lang="es-ES" sz="1000" dirty="0"/>
        </a:p>
      </dgm:t>
    </dgm:pt>
    <dgm:pt modelId="{C8774D63-D4C4-486C-9A59-CD20409EF502}" type="parTrans" cxnId="{B6025852-CB6F-4615-B569-23D17FB11FCB}">
      <dgm:prSet/>
      <dgm:spPr/>
      <dgm:t>
        <a:bodyPr/>
        <a:lstStyle/>
        <a:p>
          <a:endParaRPr lang="es-ES" sz="2000"/>
        </a:p>
      </dgm:t>
    </dgm:pt>
    <dgm:pt modelId="{D04ADA6B-D280-4A75-809C-945E5D1D883F}" type="sibTrans" cxnId="{B6025852-CB6F-4615-B569-23D17FB11FCB}">
      <dgm:prSet/>
      <dgm:spPr/>
      <dgm:t>
        <a:bodyPr/>
        <a:lstStyle/>
        <a:p>
          <a:endParaRPr lang="es-ES" sz="2000"/>
        </a:p>
      </dgm:t>
    </dgm:pt>
    <dgm:pt modelId="{95915AF6-F0EC-4E90-A2E4-48E83E114D39}">
      <dgm:prSet custT="1"/>
      <dgm:spPr/>
      <dgm:t>
        <a:bodyPr/>
        <a:lstStyle/>
        <a:p>
          <a:r>
            <a:rPr lang="es-ES" sz="1000" dirty="0" smtClean="0"/>
            <a:t>Beneficios para el cliente</a:t>
          </a:r>
          <a:endParaRPr lang="es-ES" sz="1000" dirty="0"/>
        </a:p>
      </dgm:t>
    </dgm:pt>
    <dgm:pt modelId="{723D67DF-60FD-46D3-95DA-2EC6E9B0B07F}" type="parTrans" cxnId="{2905DE1A-A63F-4274-91AD-564A182BBF7C}">
      <dgm:prSet/>
      <dgm:spPr/>
      <dgm:t>
        <a:bodyPr/>
        <a:lstStyle/>
        <a:p>
          <a:endParaRPr lang="es-ES" sz="2000"/>
        </a:p>
      </dgm:t>
    </dgm:pt>
    <dgm:pt modelId="{C4D28783-F3EB-4AE1-A016-F3B04C6597C9}" type="sibTrans" cxnId="{2905DE1A-A63F-4274-91AD-564A182BBF7C}">
      <dgm:prSet/>
      <dgm:spPr/>
      <dgm:t>
        <a:bodyPr/>
        <a:lstStyle/>
        <a:p>
          <a:endParaRPr lang="es-ES" sz="2000"/>
        </a:p>
      </dgm:t>
    </dgm:pt>
    <dgm:pt modelId="{D772855C-15A9-4DAD-AA4A-B64EDD77CC18}">
      <dgm:prSet custT="1"/>
      <dgm:spPr/>
      <dgm:t>
        <a:bodyPr/>
        <a:lstStyle/>
        <a:p>
          <a:r>
            <a:rPr lang="es-ES" sz="1000" dirty="0" smtClean="0"/>
            <a:t>Límites de la empresa</a:t>
          </a:r>
          <a:endParaRPr lang="es-ES" sz="1000" dirty="0"/>
        </a:p>
      </dgm:t>
    </dgm:pt>
    <dgm:pt modelId="{400C1927-FA62-4690-9CFC-C8DC399305C4}" type="parTrans" cxnId="{CBD9603F-922F-4230-8C67-1840773DDC41}">
      <dgm:prSet/>
      <dgm:spPr/>
      <dgm:t>
        <a:bodyPr/>
        <a:lstStyle/>
        <a:p>
          <a:endParaRPr lang="es-ES" sz="2000"/>
        </a:p>
      </dgm:t>
    </dgm:pt>
    <dgm:pt modelId="{439DABE3-B1E5-4FD1-97FE-5DAACBEF4302}" type="sibTrans" cxnId="{CBD9603F-922F-4230-8C67-1840773DDC41}">
      <dgm:prSet/>
      <dgm:spPr/>
      <dgm:t>
        <a:bodyPr/>
        <a:lstStyle/>
        <a:p>
          <a:endParaRPr lang="es-ES" sz="2000"/>
        </a:p>
      </dgm:t>
    </dgm:pt>
    <dgm:pt modelId="{8E4EF19F-F2CA-44D6-B3DF-7B84041EFABD}">
      <dgm:prSet custT="1"/>
      <dgm:spPr/>
      <dgm:t>
        <a:bodyPr/>
        <a:lstStyle/>
        <a:p>
          <a:r>
            <a:rPr lang="es-ES" sz="1000" dirty="0" smtClean="0"/>
            <a:t>La eficiencia</a:t>
          </a:r>
          <a:endParaRPr lang="es-ES" sz="1000" dirty="0"/>
        </a:p>
      </dgm:t>
    </dgm:pt>
    <dgm:pt modelId="{F76CD995-0842-48F4-A2DE-AECFD8AE8C19}" type="parTrans" cxnId="{36EDC7C6-5C5A-4E36-AE13-0F898ABDF8E8}">
      <dgm:prSet/>
      <dgm:spPr/>
      <dgm:t>
        <a:bodyPr/>
        <a:lstStyle/>
        <a:p>
          <a:endParaRPr lang="es-ES"/>
        </a:p>
      </dgm:t>
    </dgm:pt>
    <dgm:pt modelId="{9C1F5554-FC56-4E45-B4CF-7F480E0DDDBE}" type="sibTrans" cxnId="{36EDC7C6-5C5A-4E36-AE13-0F898ABDF8E8}">
      <dgm:prSet/>
      <dgm:spPr/>
      <dgm:t>
        <a:bodyPr/>
        <a:lstStyle/>
        <a:p>
          <a:endParaRPr lang="es-ES"/>
        </a:p>
      </dgm:t>
    </dgm:pt>
    <dgm:pt modelId="{F2542A85-35E1-40BD-8122-EE5BB5C2BE4E}">
      <dgm:prSet custT="1"/>
      <dgm:spPr/>
      <dgm:t>
        <a:bodyPr/>
        <a:lstStyle/>
        <a:p>
          <a:r>
            <a:rPr lang="es-ES" sz="1000" smtClean="0"/>
            <a:t>Recursos estratégicos</a:t>
          </a:r>
          <a:endParaRPr lang="es-ES" sz="1000" dirty="0"/>
        </a:p>
      </dgm:t>
    </dgm:pt>
    <dgm:pt modelId="{2E829438-A7A0-483F-917B-0342685EE930}" type="parTrans" cxnId="{AD545E1B-0724-4CBA-A6C2-0C06980E4BD4}">
      <dgm:prSet/>
      <dgm:spPr/>
      <dgm:t>
        <a:bodyPr/>
        <a:lstStyle/>
        <a:p>
          <a:endParaRPr lang="es-ES"/>
        </a:p>
      </dgm:t>
    </dgm:pt>
    <dgm:pt modelId="{BA3179CC-9A2D-4D74-B6A8-1CF174432EA9}" type="sibTrans" cxnId="{AD545E1B-0724-4CBA-A6C2-0C06980E4BD4}">
      <dgm:prSet/>
      <dgm:spPr/>
      <dgm:t>
        <a:bodyPr/>
        <a:lstStyle/>
        <a:p>
          <a:endParaRPr lang="es-ES"/>
        </a:p>
      </dgm:t>
    </dgm:pt>
    <dgm:pt modelId="{8BE7454D-BDA4-4619-91C5-7FEB05E4138F}" type="pres">
      <dgm:prSet presAssocID="{AAFCF579-00E6-45EC-BFDB-E540DD3D1816}" presName="linearFlow" presStyleCnt="0">
        <dgm:presLayoutVars>
          <dgm:dir/>
          <dgm:resizeHandles val="exact"/>
        </dgm:presLayoutVars>
      </dgm:prSet>
      <dgm:spPr/>
      <dgm:t>
        <a:bodyPr/>
        <a:lstStyle/>
        <a:p>
          <a:endParaRPr lang="es-MX"/>
        </a:p>
      </dgm:t>
    </dgm:pt>
    <dgm:pt modelId="{A7EB86E0-D0A7-4B9A-A7BF-0989FA5FFC49}" type="pres">
      <dgm:prSet presAssocID="{E5DDF5AD-5C44-4406-825C-44DABAF28666}" presName="composite" presStyleCnt="0"/>
      <dgm:spPr/>
    </dgm:pt>
    <dgm:pt modelId="{599A0FB3-473F-4758-B7B8-D0CCA9399A0B}" type="pres">
      <dgm:prSet presAssocID="{E5DDF5AD-5C44-4406-825C-44DABAF28666}" presName="imgShp" presStyleLbl="fgImgPlace1" presStyleIdx="0" presStyleCnt="3" custLinFactNeighborX="-50363" custLinFactNeighborY="-170"/>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19000" r="-19000"/>
          </a:stretch>
        </a:blipFill>
      </dgm:spPr>
    </dgm:pt>
    <dgm:pt modelId="{650BFEBC-6E7F-42B4-92E5-B2E061C69715}" type="pres">
      <dgm:prSet presAssocID="{E5DDF5AD-5C44-4406-825C-44DABAF28666}" presName="txShp" presStyleLbl="node1" presStyleIdx="0" presStyleCnt="3" custScaleX="120065">
        <dgm:presLayoutVars>
          <dgm:bulletEnabled val="1"/>
        </dgm:presLayoutVars>
      </dgm:prSet>
      <dgm:spPr/>
      <dgm:t>
        <a:bodyPr/>
        <a:lstStyle/>
        <a:p>
          <a:endParaRPr lang="es-MX"/>
        </a:p>
      </dgm:t>
    </dgm:pt>
    <dgm:pt modelId="{3AA1287C-9178-4345-A23F-747B5EC60492}" type="pres">
      <dgm:prSet presAssocID="{3E593920-546C-48D8-B8C9-7F764ABE9313}" presName="spacing" presStyleCnt="0"/>
      <dgm:spPr/>
    </dgm:pt>
    <dgm:pt modelId="{2FAFE69C-3E95-4D86-AEC3-09CE58412FCB}" type="pres">
      <dgm:prSet presAssocID="{24A54802-E800-4FBA-8364-A929CD5ED3CD}" presName="composite" presStyleCnt="0"/>
      <dgm:spPr/>
    </dgm:pt>
    <dgm:pt modelId="{CBE11584-7473-4434-8747-A0344A590FD5}" type="pres">
      <dgm:prSet presAssocID="{24A54802-E800-4FBA-8364-A929CD5ED3CD}" presName="imgShp" presStyleLbl="fgImgPlace1" presStyleIdx="1" presStyleCnt="3" custLinFactNeighborX="-67508" custLinFactNeighborY="1423"/>
      <dgm:spPr>
        <a:blipFill>
          <a:blip xmlns:r="http://schemas.openxmlformats.org/officeDocument/2006/relationships" r:embed="rId2">
            <a:extLst>
              <a:ext uri="{28A0092B-C50C-407E-A947-70E740481C1C}">
                <a14:useLocalDpi xmlns:a14="http://schemas.microsoft.com/office/drawing/2010/main" val="0"/>
              </a:ext>
            </a:extLst>
          </a:blip>
          <a:srcRect/>
          <a:stretch>
            <a:fillRect l="-35000" r="-35000"/>
          </a:stretch>
        </a:blipFill>
      </dgm:spPr>
    </dgm:pt>
    <dgm:pt modelId="{A2029541-5051-420F-A99D-A9E1A805EB3A}" type="pres">
      <dgm:prSet presAssocID="{24A54802-E800-4FBA-8364-A929CD5ED3CD}" presName="txShp" presStyleLbl="node1" presStyleIdx="1" presStyleCnt="3" custScaleX="114802">
        <dgm:presLayoutVars>
          <dgm:bulletEnabled val="1"/>
        </dgm:presLayoutVars>
      </dgm:prSet>
      <dgm:spPr/>
      <dgm:t>
        <a:bodyPr/>
        <a:lstStyle/>
        <a:p>
          <a:endParaRPr lang="es-MX"/>
        </a:p>
      </dgm:t>
    </dgm:pt>
    <dgm:pt modelId="{C7801FA2-CDBE-4D43-B9FD-A6F18A406F4D}" type="pres">
      <dgm:prSet presAssocID="{7ECE22CA-CA24-4636-B528-E13D3D0F978C}" presName="spacing" presStyleCnt="0"/>
      <dgm:spPr/>
    </dgm:pt>
    <dgm:pt modelId="{72FE3782-5B7C-4911-BCBA-227AA5ED9D1C}" type="pres">
      <dgm:prSet presAssocID="{27D939A6-A879-4903-B674-DEECF1FED27E}" presName="composite" presStyleCnt="0"/>
      <dgm:spPr/>
    </dgm:pt>
    <dgm:pt modelId="{EBAB38C1-0E93-4F39-9ECF-43FB70723D6E}" type="pres">
      <dgm:prSet presAssocID="{27D939A6-A879-4903-B674-DEECF1FED27E}" presName="imgShp" presStyleLbl="fgImgPlace1" presStyleIdx="2" presStyleCnt="3" custLinFactNeighborX="-64296" custLinFactNeighborY="-14129"/>
      <dgm:spPr>
        <a:blipFill>
          <a:blip xmlns:r="http://schemas.openxmlformats.org/officeDocument/2006/relationships" r:embed="rId3">
            <a:extLst>
              <a:ext uri="{28A0092B-C50C-407E-A947-70E740481C1C}">
                <a14:useLocalDpi xmlns:a14="http://schemas.microsoft.com/office/drawing/2010/main" val="0"/>
              </a:ext>
            </a:extLst>
          </a:blip>
          <a:srcRect/>
          <a:stretch>
            <a:fillRect l="-17000" r="-17000"/>
          </a:stretch>
        </a:blipFill>
      </dgm:spPr>
    </dgm:pt>
    <dgm:pt modelId="{9B625A04-8EF6-413E-9BB5-E84F046C1BF8}" type="pres">
      <dgm:prSet presAssocID="{27D939A6-A879-4903-B674-DEECF1FED27E}" presName="txShp" presStyleLbl="node1" presStyleIdx="2" presStyleCnt="3" custScaleX="130592">
        <dgm:presLayoutVars>
          <dgm:bulletEnabled val="1"/>
        </dgm:presLayoutVars>
      </dgm:prSet>
      <dgm:spPr/>
      <dgm:t>
        <a:bodyPr/>
        <a:lstStyle/>
        <a:p>
          <a:endParaRPr lang="es-ES"/>
        </a:p>
      </dgm:t>
    </dgm:pt>
  </dgm:ptLst>
  <dgm:cxnLst>
    <dgm:cxn modelId="{8AB07B03-2D90-4012-A104-CA1611DBDF3C}" type="presOf" srcId="{E5DDF5AD-5C44-4406-825C-44DABAF28666}" destId="{650BFEBC-6E7F-42B4-92E5-B2E061C69715}" srcOrd="0" destOrd="0" presId="urn:microsoft.com/office/officeart/2005/8/layout/vList3"/>
    <dgm:cxn modelId="{2905DE1A-A63F-4274-91AD-564A182BBF7C}" srcId="{27D939A6-A879-4903-B674-DEECF1FED27E}" destId="{95915AF6-F0EC-4E90-A2E4-48E83E114D39}" srcOrd="2" destOrd="0" parTransId="{723D67DF-60FD-46D3-95DA-2EC6E9B0B07F}" sibTransId="{C4D28783-F3EB-4AE1-A016-F3B04C6597C9}"/>
    <dgm:cxn modelId="{B6025852-CB6F-4615-B569-23D17FB11FCB}" srcId="{27D939A6-A879-4903-B674-DEECF1FED27E}" destId="{4885DC3E-A1C4-4D98-8DE9-177FAE5DDEE6}" srcOrd="0" destOrd="0" parTransId="{C8774D63-D4C4-486C-9A59-CD20409EF502}" sibTransId="{D04ADA6B-D280-4A75-809C-945E5D1D883F}"/>
    <dgm:cxn modelId="{BBDDACE8-3D3C-435E-8B8A-EBFB0FC71E96}" srcId="{AAFCF579-00E6-45EC-BFDB-E540DD3D1816}" destId="{24A54802-E800-4FBA-8364-A929CD5ED3CD}" srcOrd="1" destOrd="0" parTransId="{6A8C5689-27F6-4460-A425-F8E42C090BCB}" sibTransId="{7ECE22CA-CA24-4636-B528-E13D3D0F978C}"/>
    <dgm:cxn modelId="{FB71436E-484F-44A3-A6BD-91C81D9A4BF5}" type="presOf" srcId="{D772855C-15A9-4DAD-AA4A-B64EDD77CC18}" destId="{9B625A04-8EF6-413E-9BB5-E84F046C1BF8}" srcOrd="0" destOrd="4" presId="urn:microsoft.com/office/officeart/2005/8/layout/vList3"/>
    <dgm:cxn modelId="{8756372A-002A-4D6E-B640-1F12D2C83EA7}" type="presOf" srcId="{95915AF6-F0EC-4E90-A2E4-48E83E114D39}" destId="{9B625A04-8EF6-413E-9BB5-E84F046C1BF8}" srcOrd="0" destOrd="3" presId="urn:microsoft.com/office/officeart/2005/8/layout/vList3"/>
    <dgm:cxn modelId="{36EDC7C6-5C5A-4E36-AE13-0F898ABDF8E8}" srcId="{27D939A6-A879-4903-B674-DEECF1FED27E}" destId="{8E4EF19F-F2CA-44D6-B3DF-7B84041EFABD}" srcOrd="4" destOrd="0" parTransId="{F76CD995-0842-48F4-A2DE-AECFD8AE8C19}" sibTransId="{9C1F5554-FC56-4E45-B4CF-7F480E0DDDBE}"/>
    <dgm:cxn modelId="{BE365CD6-2847-41B2-BC4F-C68A7B409B59}" type="presOf" srcId="{F2542A85-35E1-40BD-8122-EE5BB5C2BE4E}" destId="{9B625A04-8EF6-413E-9BB5-E84F046C1BF8}" srcOrd="0" destOrd="2" presId="urn:microsoft.com/office/officeart/2005/8/layout/vList3"/>
    <dgm:cxn modelId="{C12D4EA0-7DC7-4FB2-AB7A-6D84B7F02AD7}" type="presOf" srcId="{4885DC3E-A1C4-4D98-8DE9-177FAE5DDEE6}" destId="{9B625A04-8EF6-413E-9BB5-E84F046C1BF8}" srcOrd="0" destOrd="1" presId="urn:microsoft.com/office/officeart/2005/8/layout/vList3"/>
    <dgm:cxn modelId="{CBD9603F-922F-4230-8C67-1840773DDC41}" srcId="{27D939A6-A879-4903-B674-DEECF1FED27E}" destId="{D772855C-15A9-4DAD-AA4A-B64EDD77CC18}" srcOrd="3" destOrd="0" parTransId="{400C1927-FA62-4690-9CFC-C8DC399305C4}" sibTransId="{439DABE3-B1E5-4FD1-97FE-5DAACBEF4302}"/>
    <dgm:cxn modelId="{6E735BE9-F9D0-470C-8705-8BD11D75B9EC}" srcId="{AAFCF579-00E6-45EC-BFDB-E540DD3D1816}" destId="{27D939A6-A879-4903-B674-DEECF1FED27E}" srcOrd="2" destOrd="0" parTransId="{3616A504-2251-4A8A-BACE-CD8B0AA38E44}" sibTransId="{477546B5-A83F-4317-A221-6599261DC1AC}"/>
    <dgm:cxn modelId="{4E6A6D5E-01CB-4ED9-A780-5731B19EAE66}" type="presOf" srcId="{8E4EF19F-F2CA-44D6-B3DF-7B84041EFABD}" destId="{9B625A04-8EF6-413E-9BB5-E84F046C1BF8}" srcOrd="0" destOrd="5" presId="urn:microsoft.com/office/officeart/2005/8/layout/vList3"/>
    <dgm:cxn modelId="{3F66223C-0C03-4B39-99FA-B30257D61FC9}" type="presOf" srcId="{27D939A6-A879-4903-B674-DEECF1FED27E}" destId="{9B625A04-8EF6-413E-9BB5-E84F046C1BF8}" srcOrd="0" destOrd="0" presId="urn:microsoft.com/office/officeart/2005/8/layout/vList3"/>
    <dgm:cxn modelId="{6496443F-BF05-4BB9-B177-CAAC57C1B407}" srcId="{AAFCF579-00E6-45EC-BFDB-E540DD3D1816}" destId="{E5DDF5AD-5C44-4406-825C-44DABAF28666}" srcOrd="0" destOrd="0" parTransId="{9037CB07-A544-4036-B14B-FD1B4A6B6F92}" sibTransId="{3E593920-546C-48D8-B8C9-7F764ABE9313}"/>
    <dgm:cxn modelId="{6F1AFEA2-F4B2-47AD-A4DA-E4A63D42A674}" type="presOf" srcId="{24A54802-E800-4FBA-8364-A929CD5ED3CD}" destId="{A2029541-5051-420F-A99D-A9E1A805EB3A}" srcOrd="0" destOrd="0" presId="urn:microsoft.com/office/officeart/2005/8/layout/vList3"/>
    <dgm:cxn modelId="{2DD51187-4E41-413F-89E4-D1AF0AB82DBD}" type="presOf" srcId="{AAFCF579-00E6-45EC-BFDB-E540DD3D1816}" destId="{8BE7454D-BDA4-4619-91C5-7FEB05E4138F}" srcOrd="0" destOrd="0" presId="urn:microsoft.com/office/officeart/2005/8/layout/vList3"/>
    <dgm:cxn modelId="{AD545E1B-0724-4CBA-A6C2-0C06980E4BD4}" srcId="{27D939A6-A879-4903-B674-DEECF1FED27E}" destId="{F2542A85-35E1-40BD-8122-EE5BB5C2BE4E}" srcOrd="1" destOrd="0" parTransId="{2E829438-A7A0-483F-917B-0342685EE930}" sibTransId="{BA3179CC-9A2D-4D74-B6A8-1CF174432EA9}"/>
    <dgm:cxn modelId="{37EB2FC8-B811-49CE-B6F8-BDBBE5D1336A}" type="presParOf" srcId="{8BE7454D-BDA4-4619-91C5-7FEB05E4138F}" destId="{A7EB86E0-D0A7-4B9A-A7BF-0989FA5FFC49}" srcOrd="0" destOrd="0" presId="urn:microsoft.com/office/officeart/2005/8/layout/vList3"/>
    <dgm:cxn modelId="{10EBD3E6-0201-49A7-85CE-5B4A817D55CC}" type="presParOf" srcId="{A7EB86E0-D0A7-4B9A-A7BF-0989FA5FFC49}" destId="{599A0FB3-473F-4758-B7B8-D0CCA9399A0B}" srcOrd="0" destOrd="0" presId="urn:microsoft.com/office/officeart/2005/8/layout/vList3"/>
    <dgm:cxn modelId="{89691033-20AF-4569-A562-8033EF21BCC2}" type="presParOf" srcId="{A7EB86E0-D0A7-4B9A-A7BF-0989FA5FFC49}" destId="{650BFEBC-6E7F-42B4-92E5-B2E061C69715}" srcOrd="1" destOrd="0" presId="urn:microsoft.com/office/officeart/2005/8/layout/vList3"/>
    <dgm:cxn modelId="{932C9320-A760-43FA-A07D-4CF2276FF885}" type="presParOf" srcId="{8BE7454D-BDA4-4619-91C5-7FEB05E4138F}" destId="{3AA1287C-9178-4345-A23F-747B5EC60492}" srcOrd="1" destOrd="0" presId="urn:microsoft.com/office/officeart/2005/8/layout/vList3"/>
    <dgm:cxn modelId="{80DAAB80-C2BF-44BE-A879-085A36EC772B}" type="presParOf" srcId="{8BE7454D-BDA4-4619-91C5-7FEB05E4138F}" destId="{2FAFE69C-3E95-4D86-AEC3-09CE58412FCB}" srcOrd="2" destOrd="0" presId="urn:microsoft.com/office/officeart/2005/8/layout/vList3"/>
    <dgm:cxn modelId="{F2FCDDC3-1DAD-410E-A0F5-CB3B49227183}" type="presParOf" srcId="{2FAFE69C-3E95-4D86-AEC3-09CE58412FCB}" destId="{CBE11584-7473-4434-8747-A0344A590FD5}" srcOrd="0" destOrd="0" presId="urn:microsoft.com/office/officeart/2005/8/layout/vList3"/>
    <dgm:cxn modelId="{8BA46507-6C62-4C91-8C55-E2E156F6D25A}" type="presParOf" srcId="{2FAFE69C-3E95-4D86-AEC3-09CE58412FCB}" destId="{A2029541-5051-420F-A99D-A9E1A805EB3A}" srcOrd="1" destOrd="0" presId="urn:microsoft.com/office/officeart/2005/8/layout/vList3"/>
    <dgm:cxn modelId="{C87CF8F5-A20D-486B-924D-9D497F0B3CDF}" type="presParOf" srcId="{8BE7454D-BDA4-4619-91C5-7FEB05E4138F}" destId="{C7801FA2-CDBE-4D43-B9FD-A6F18A406F4D}" srcOrd="3" destOrd="0" presId="urn:microsoft.com/office/officeart/2005/8/layout/vList3"/>
    <dgm:cxn modelId="{F89FB63A-9AEC-420B-8264-48B87A14BB77}" type="presParOf" srcId="{8BE7454D-BDA4-4619-91C5-7FEB05E4138F}" destId="{72FE3782-5B7C-4911-BCBA-227AA5ED9D1C}" srcOrd="4" destOrd="0" presId="urn:microsoft.com/office/officeart/2005/8/layout/vList3"/>
    <dgm:cxn modelId="{141EB4CF-43FC-4561-86C8-6883C66C6CAE}" type="presParOf" srcId="{72FE3782-5B7C-4911-BCBA-227AA5ED9D1C}" destId="{EBAB38C1-0E93-4F39-9ECF-43FB70723D6E}" srcOrd="0" destOrd="0" presId="urn:microsoft.com/office/officeart/2005/8/layout/vList3"/>
    <dgm:cxn modelId="{EF593BB3-D1D1-4052-B011-17B2A86B1413}" type="presParOf" srcId="{72FE3782-5B7C-4911-BCBA-227AA5ED9D1C}" destId="{9B625A04-8EF6-413E-9BB5-E84F046C1BF8}"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DE45050-3B19-4C67-B3CB-3E123A1C7E31}" type="doc">
      <dgm:prSet loTypeId="urn:microsoft.com/office/officeart/2005/8/layout/hierarchy3" loCatId="hierarchy" qsTypeId="urn:microsoft.com/office/officeart/2005/8/quickstyle/simple1" qsCatId="simple" csTypeId="urn:microsoft.com/office/officeart/2005/8/colors/colorful4" csCatId="colorful" phldr="1"/>
      <dgm:spPr/>
      <dgm:t>
        <a:bodyPr/>
        <a:lstStyle/>
        <a:p>
          <a:endParaRPr lang="es-ES"/>
        </a:p>
      </dgm:t>
    </dgm:pt>
    <dgm:pt modelId="{E98A8740-041A-44CD-9CE7-48509541832A}">
      <dgm:prSet phldrT="[Texto]"/>
      <dgm:spPr/>
      <dgm:t>
        <a:bodyPr/>
        <a:lstStyle/>
        <a:p>
          <a:pPr algn="just"/>
          <a:r>
            <a:rPr lang="es-ES" dirty="0" smtClean="0"/>
            <a:t>Entre los conocimientos y habilidades que se suelen mencionar para dirigir una empresa, por pequeña que sea ésta, deberías tener nociones de:</a:t>
          </a:r>
          <a:endParaRPr lang="es-ES" dirty="0"/>
        </a:p>
      </dgm:t>
    </dgm:pt>
    <dgm:pt modelId="{1100FA6C-FE44-4D29-B821-CC24E603875D}" type="parTrans" cxnId="{2C3CF003-FFA9-48B4-AED5-515298C6D342}">
      <dgm:prSet/>
      <dgm:spPr/>
      <dgm:t>
        <a:bodyPr/>
        <a:lstStyle/>
        <a:p>
          <a:endParaRPr lang="es-ES" dirty="0"/>
        </a:p>
      </dgm:t>
    </dgm:pt>
    <dgm:pt modelId="{BBDC5394-24F5-4145-B974-E8F21E37FC2D}" type="sibTrans" cxnId="{2C3CF003-FFA9-48B4-AED5-515298C6D342}">
      <dgm:prSet/>
      <dgm:spPr/>
      <dgm:t>
        <a:bodyPr/>
        <a:lstStyle/>
        <a:p>
          <a:endParaRPr lang="es-ES" dirty="0"/>
        </a:p>
      </dgm:t>
    </dgm:pt>
    <dgm:pt modelId="{BD17299F-A1B0-4478-BDFC-20D557053879}">
      <dgm:prSet phldrT="[Texto]" custT="1"/>
      <dgm:spPr/>
      <dgm:t>
        <a:bodyPr/>
        <a:lstStyle/>
        <a:p>
          <a:r>
            <a:rPr lang="es-ES" sz="1100" dirty="0" smtClean="0"/>
            <a:t>Gestión financiera. </a:t>
          </a:r>
          <a:endParaRPr lang="es-ES" sz="1100" dirty="0"/>
        </a:p>
      </dgm:t>
    </dgm:pt>
    <dgm:pt modelId="{29800BA2-B167-4118-BF65-3A1753234672}" type="parTrans" cxnId="{9666C960-42B8-4507-9E22-76798C626C3C}">
      <dgm:prSet/>
      <dgm:spPr/>
      <dgm:t>
        <a:bodyPr/>
        <a:lstStyle/>
        <a:p>
          <a:endParaRPr lang="es-ES" dirty="0"/>
        </a:p>
      </dgm:t>
    </dgm:pt>
    <dgm:pt modelId="{BD01CDAC-3D3F-48DF-822F-917BCD31867F}" type="sibTrans" cxnId="{9666C960-42B8-4507-9E22-76798C626C3C}">
      <dgm:prSet/>
      <dgm:spPr/>
      <dgm:t>
        <a:bodyPr/>
        <a:lstStyle/>
        <a:p>
          <a:endParaRPr lang="es-ES" dirty="0"/>
        </a:p>
      </dgm:t>
    </dgm:pt>
    <dgm:pt modelId="{C6897B0A-3970-4E79-B41F-5C942F35FCBD}">
      <dgm:prSet/>
      <dgm:spPr/>
      <dgm:t>
        <a:bodyPr/>
        <a:lstStyle/>
        <a:p>
          <a:r>
            <a:rPr lang="es-ES" dirty="0" smtClean="0"/>
            <a:t>Calidad de servicio a los clientes</a:t>
          </a:r>
          <a:endParaRPr lang="es-ES" dirty="0"/>
        </a:p>
      </dgm:t>
    </dgm:pt>
    <dgm:pt modelId="{144B3EBF-06AB-4107-B978-14E0949A0CBA}" type="parTrans" cxnId="{B6E6C271-B9E6-4C4C-BDD5-D7D2B122DC1E}">
      <dgm:prSet/>
      <dgm:spPr/>
      <dgm:t>
        <a:bodyPr/>
        <a:lstStyle/>
        <a:p>
          <a:endParaRPr lang="es-ES" dirty="0"/>
        </a:p>
      </dgm:t>
    </dgm:pt>
    <dgm:pt modelId="{D6071D9F-958A-4092-B02E-EAD6DAFBE490}" type="sibTrans" cxnId="{B6E6C271-B9E6-4C4C-BDD5-D7D2B122DC1E}">
      <dgm:prSet/>
      <dgm:spPr/>
      <dgm:t>
        <a:bodyPr/>
        <a:lstStyle/>
        <a:p>
          <a:endParaRPr lang="es-ES" dirty="0"/>
        </a:p>
      </dgm:t>
    </dgm:pt>
    <dgm:pt modelId="{AD615D05-20E5-4880-BEAE-512B9B44CA38}">
      <dgm:prSet/>
      <dgm:spPr/>
      <dgm:t>
        <a:bodyPr/>
        <a:lstStyle/>
        <a:p>
          <a:r>
            <a:rPr lang="es-ES" dirty="0" smtClean="0"/>
            <a:t>Fiscalidad</a:t>
          </a:r>
          <a:endParaRPr lang="es-ES" dirty="0"/>
        </a:p>
      </dgm:t>
    </dgm:pt>
    <dgm:pt modelId="{812376B3-136A-4694-A1B1-23CA7BEE0016}" type="parTrans" cxnId="{91988D59-3CA5-4126-8968-99546518FD17}">
      <dgm:prSet/>
      <dgm:spPr/>
      <dgm:t>
        <a:bodyPr/>
        <a:lstStyle/>
        <a:p>
          <a:endParaRPr lang="es-ES" dirty="0"/>
        </a:p>
      </dgm:t>
    </dgm:pt>
    <dgm:pt modelId="{9C0E88A6-E804-463D-B383-91FFF8D15581}" type="sibTrans" cxnId="{91988D59-3CA5-4126-8968-99546518FD17}">
      <dgm:prSet/>
      <dgm:spPr/>
      <dgm:t>
        <a:bodyPr/>
        <a:lstStyle/>
        <a:p>
          <a:endParaRPr lang="es-ES" dirty="0"/>
        </a:p>
      </dgm:t>
    </dgm:pt>
    <dgm:pt modelId="{1A81C68F-E25B-4768-BB4A-4C89A38BA020}">
      <dgm:prSet/>
      <dgm:spPr/>
      <dgm:t>
        <a:bodyPr/>
        <a:lstStyle/>
        <a:p>
          <a:r>
            <a:rPr lang="es-ES" dirty="0" smtClean="0"/>
            <a:t>Publicidad, promoción y relaciones públicas</a:t>
          </a:r>
          <a:endParaRPr lang="es-ES" dirty="0"/>
        </a:p>
      </dgm:t>
    </dgm:pt>
    <dgm:pt modelId="{5BD3B8DD-14D6-4BC0-BD14-8C35D6E40B32}" type="parTrans" cxnId="{41321C61-B305-47C5-9EC2-0581969C4631}">
      <dgm:prSet/>
      <dgm:spPr/>
      <dgm:t>
        <a:bodyPr/>
        <a:lstStyle/>
        <a:p>
          <a:endParaRPr lang="es-ES" dirty="0"/>
        </a:p>
      </dgm:t>
    </dgm:pt>
    <dgm:pt modelId="{46BF435A-EB05-4528-B969-D617EA03BC0E}" type="sibTrans" cxnId="{41321C61-B305-47C5-9EC2-0581969C4631}">
      <dgm:prSet/>
      <dgm:spPr/>
      <dgm:t>
        <a:bodyPr/>
        <a:lstStyle/>
        <a:p>
          <a:endParaRPr lang="es-ES" dirty="0"/>
        </a:p>
      </dgm:t>
    </dgm:pt>
    <dgm:pt modelId="{1324C488-0CD2-43A7-8315-8A0EC7BBAAA8}">
      <dgm:prSet custT="1"/>
      <dgm:spPr/>
      <dgm:t>
        <a:bodyPr/>
        <a:lstStyle/>
        <a:p>
          <a:r>
            <a:rPr lang="es-ES" sz="1050" dirty="0" smtClean="0"/>
            <a:t>Estudio de mercados </a:t>
          </a:r>
          <a:endParaRPr lang="es-ES" sz="1050" dirty="0"/>
        </a:p>
      </dgm:t>
    </dgm:pt>
    <dgm:pt modelId="{40E701E2-C6C4-49C4-8F2E-070C27384B1A}" type="parTrans" cxnId="{8AA3F066-5DBB-4D79-A064-AE423D6DAE82}">
      <dgm:prSet/>
      <dgm:spPr/>
      <dgm:t>
        <a:bodyPr/>
        <a:lstStyle/>
        <a:p>
          <a:endParaRPr lang="es-ES" dirty="0"/>
        </a:p>
      </dgm:t>
    </dgm:pt>
    <dgm:pt modelId="{C00F71BD-99B9-477D-815F-3F39AEF6AC70}" type="sibTrans" cxnId="{8AA3F066-5DBB-4D79-A064-AE423D6DAE82}">
      <dgm:prSet/>
      <dgm:spPr/>
      <dgm:t>
        <a:bodyPr/>
        <a:lstStyle/>
        <a:p>
          <a:endParaRPr lang="es-ES" dirty="0"/>
        </a:p>
      </dgm:t>
    </dgm:pt>
    <dgm:pt modelId="{9A2D9C6F-8E24-4566-B0E7-E2A35A735B2B}">
      <dgm:prSet phldrT="[Texto]" custT="1"/>
      <dgm:spPr/>
      <dgm:t>
        <a:bodyPr/>
        <a:lstStyle/>
        <a:p>
          <a:r>
            <a:rPr lang="es-ES" sz="1200" dirty="0" smtClean="0"/>
            <a:t>Contabilidad</a:t>
          </a:r>
          <a:endParaRPr lang="es-ES" sz="1200" dirty="0"/>
        </a:p>
      </dgm:t>
    </dgm:pt>
    <dgm:pt modelId="{9CC0387C-E453-4A53-A2A7-4B0C3B8E8042}" type="parTrans" cxnId="{4250CFD1-F6BA-4C05-AC86-0F2B0BDDC37C}">
      <dgm:prSet/>
      <dgm:spPr/>
      <dgm:t>
        <a:bodyPr/>
        <a:lstStyle/>
        <a:p>
          <a:endParaRPr lang="es-ES" dirty="0"/>
        </a:p>
      </dgm:t>
    </dgm:pt>
    <dgm:pt modelId="{E5C28A09-DD80-4BF4-A5A2-4B9D8C8A829E}" type="sibTrans" cxnId="{4250CFD1-F6BA-4C05-AC86-0F2B0BDDC37C}">
      <dgm:prSet/>
      <dgm:spPr/>
      <dgm:t>
        <a:bodyPr/>
        <a:lstStyle/>
        <a:p>
          <a:endParaRPr lang="es-ES" dirty="0"/>
        </a:p>
      </dgm:t>
    </dgm:pt>
    <dgm:pt modelId="{F9EEB044-5561-4898-8E02-95B9FE05CECF}" type="pres">
      <dgm:prSet presAssocID="{6DE45050-3B19-4C67-B3CB-3E123A1C7E31}" presName="diagram" presStyleCnt="0">
        <dgm:presLayoutVars>
          <dgm:chPref val="1"/>
          <dgm:dir/>
          <dgm:animOne val="branch"/>
          <dgm:animLvl val="lvl"/>
          <dgm:resizeHandles/>
        </dgm:presLayoutVars>
      </dgm:prSet>
      <dgm:spPr/>
      <dgm:t>
        <a:bodyPr/>
        <a:lstStyle/>
        <a:p>
          <a:endParaRPr lang="es-MX"/>
        </a:p>
      </dgm:t>
    </dgm:pt>
    <dgm:pt modelId="{61164800-3D7D-4E71-877F-5B7141C1B661}" type="pres">
      <dgm:prSet presAssocID="{E98A8740-041A-44CD-9CE7-48509541832A}" presName="root" presStyleCnt="0"/>
      <dgm:spPr/>
    </dgm:pt>
    <dgm:pt modelId="{5F56CEE1-B93D-43F2-9226-F01F4D93E607}" type="pres">
      <dgm:prSet presAssocID="{E98A8740-041A-44CD-9CE7-48509541832A}" presName="rootComposite" presStyleCnt="0"/>
      <dgm:spPr/>
    </dgm:pt>
    <dgm:pt modelId="{D76BCB3B-673C-45B2-95D8-C1337D828400}" type="pres">
      <dgm:prSet presAssocID="{E98A8740-041A-44CD-9CE7-48509541832A}" presName="rootText" presStyleLbl="node1" presStyleIdx="0" presStyleCnt="1" custScaleX="1022464" custScaleY="238075"/>
      <dgm:spPr/>
      <dgm:t>
        <a:bodyPr/>
        <a:lstStyle/>
        <a:p>
          <a:endParaRPr lang="es-ES"/>
        </a:p>
      </dgm:t>
    </dgm:pt>
    <dgm:pt modelId="{0F9A095D-06F1-4EC1-88D2-DAD1B75183CE}" type="pres">
      <dgm:prSet presAssocID="{E98A8740-041A-44CD-9CE7-48509541832A}" presName="rootConnector" presStyleLbl="node1" presStyleIdx="0" presStyleCnt="1"/>
      <dgm:spPr/>
      <dgm:t>
        <a:bodyPr/>
        <a:lstStyle/>
        <a:p>
          <a:endParaRPr lang="es-MX"/>
        </a:p>
      </dgm:t>
    </dgm:pt>
    <dgm:pt modelId="{E8A21A00-F3AA-4461-BE52-1F5935364184}" type="pres">
      <dgm:prSet presAssocID="{E98A8740-041A-44CD-9CE7-48509541832A}" presName="childShape" presStyleCnt="0"/>
      <dgm:spPr/>
    </dgm:pt>
    <dgm:pt modelId="{83586B8E-9BDB-4510-ADCD-546ACEA13E04}" type="pres">
      <dgm:prSet presAssocID="{29800BA2-B167-4118-BF65-3A1753234672}" presName="Name13" presStyleLbl="parChTrans1D2" presStyleIdx="0" presStyleCnt="6"/>
      <dgm:spPr/>
      <dgm:t>
        <a:bodyPr/>
        <a:lstStyle/>
        <a:p>
          <a:endParaRPr lang="es-MX"/>
        </a:p>
      </dgm:t>
    </dgm:pt>
    <dgm:pt modelId="{3300719F-9523-49F2-8306-885C8B93769F}" type="pres">
      <dgm:prSet presAssocID="{BD17299F-A1B0-4478-BDFC-20D557053879}" presName="childText" presStyleLbl="bgAcc1" presStyleIdx="0" presStyleCnt="6" custScaleX="347328" custScaleY="96477">
        <dgm:presLayoutVars>
          <dgm:bulletEnabled val="1"/>
        </dgm:presLayoutVars>
      </dgm:prSet>
      <dgm:spPr/>
      <dgm:t>
        <a:bodyPr/>
        <a:lstStyle/>
        <a:p>
          <a:endParaRPr lang="es-ES"/>
        </a:p>
      </dgm:t>
    </dgm:pt>
    <dgm:pt modelId="{EA53D8E6-2B06-4C48-B632-88A9D97F68DB}" type="pres">
      <dgm:prSet presAssocID="{9CC0387C-E453-4A53-A2A7-4B0C3B8E8042}" presName="Name13" presStyleLbl="parChTrans1D2" presStyleIdx="1" presStyleCnt="6"/>
      <dgm:spPr/>
      <dgm:t>
        <a:bodyPr/>
        <a:lstStyle/>
        <a:p>
          <a:endParaRPr lang="es-MX"/>
        </a:p>
      </dgm:t>
    </dgm:pt>
    <dgm:pt modelId="{5E97CC4A-B271-466F-B251-9A7898E7CA8F}" type="pres">
      <dgm:prSet presAssocID="{9A2D9C6F-8E24-4566-B0E7-E2A35A735B2B}" presName="childText" presStyleLbl="bgAcc1" presStyleIdx="1" presStyleCnt="6" custScaleX="348746" custScaleY="105659">
        <dgm:presLayoutVars>
          <dgm:bulletEnabled val="1"/>
        </dgm:presLayoutVars>
      </dgm:prSet>
      <dgm:spPr/>
      <dgm:t>
        <a:bodyPr/>
        <a:lstStyle/>
        <a:p>
          <a:endParaRPr lang="es-MX"/>
        </a:p>
      </dgm:t>
    </dgm:pt>
    <dgm:pt modelId="{2860E822-29A3-4241-9203-DD0B8BC8219C}" type="pres">
      <dgm:prSet presAssocID="{40E701E2-C6C4-49C4-8F2E-070C27384B1A}" presName="Name13" presStyleLbl="parChTrans1D2" presStyleIdx="2" presStyleCnt="6"/>
      <dgm:spPr/>
      <dgm:t>
        <a:bodyPr/>
        <a:lstStyle/>
        <a:p>
          <a:endParaRPr lang="es-MX"/>
        </a:p>
      </dgm:t>
    </dgm:pt>
    <dgm:pt modelId="{91A31697-E4E4-4A29-8CD8-A347DBDEDA51}" type="pres">
      <dgm:prSet presAssocID="{1324C488-0CD2-43A7-8315-8A0EC7BBAAA8}" presName="childText" presStyleLbl="bgAcc1" presStyleIdx="2" presStyleCnt="6" custScaleX="373080" custScaleY="64798">
        <dgm:presLayoutVars>
          <dgm:bulletEnabled val="1"/>
        </dgm:presLayoutVars>
      </dgm:prSet>
      <dgm:spPr/>
      <dgm:t>
        <a:bodyPr/>
        <a:lstStyle/>
        <a:p>
          <a:endParaRPr lang="es-MX"/>
        </a:p>
      </dgm:t>
    </dgm:pt>
    <dgm:pt modelId="{20082178-492B-45EF-B74B-446293F60884}" type="pres">
      <dgm:prSet presAssocID="{5BD3B8DD-14D6-4BC0-BD14-8C35D6E40B32}" presName="Name13" presStyleLbl="parChTrans1D2" presStyleIdx="3" presStyleCnt="6"/>
      <dgm:spPr/>
      <dgm:t>
        <a:bodyPr/>
        <a:lstStyle/>
        <a:p>
          <a:endParaRPr lang="es-MX"/>
        </a:p>
      </dgm:t>
    </dgm:pt>
    <dgm:pt modelId="{6159D2A4-8D0E-4C02-8364-1755EDFB618A}" type="pres">
      <dgm:prSet presAssocID="{1A81C68F-E25B-4768-BB4A-4C89A38BA020}" presName="childText" presStyleLbl="bgAcc1" presStyleIdx="3" presStyleCnt="6" custScaleX="435460" custScaleY="129126">
        <dgm:presLayoutVars>
          <dgm:bulletEnabled val="1"/>
        </dgm:presLayoutVars>
      </dgm:prSet>
      <dgm:spPr/>
      <dgm:t>
        <a:bodyPr/>
        <a:lstStyle/>
        <a:p>
          <a:endParaRPr lang="es-MX"/>
        </a:p>
      </dgm:t>
    </dgm:pt>
    <dgm:pt modelId="{80B59B61-5F80-46D8-85B1-B781E11B2536}" type="pres">
      <dgm:prSet presAssocID="{144B3EBF-06AB-4107-B978-14E0949A0CBA}" presName="Name13" presStyleLbl="parChTrans1D2" presStyleIdx="4" presStyleCnt="6"/>
      <dgm:spPr/>
      <dgm:t>
        <a:bodyPr/>
        <a:lstStyle/>
        <a:p>
          <a:endParaRPr lang="es-MX"/>
        </a:p>
      </dgm:t>
    </dgm:pt>
    <dgm:pt modelId="{4BBD348D-B7A4-4A88-820D-B2862034334C}" type="pres">
      <dgm:prSet presAssocID="{C6897B0A-3970-4E79-B41F-5C942F35FCBD}" presName="childText" presStyleLbl="bgAcc1" presStyleIdx="4" presStyleCnt="6" custScaleX="401763" custScaleY="119522">
        <dgm:presLayoutVars>
          <dgm:bulletEnabled val="1"/>
        </dgm:presLayoutVars>
      </dgm:prSet>
      <dgm:spPr/>
      <dgm:t>
        <a:bodyPr/>
        <a:lstStyle/>
        <a:p>
          <a:endParaRPr lang="es-ES"/>
        </a:p>
      </dgm:t>
    </dgm:pt>
    <dgm:pt modelId="{C1311333-0226-47D1-93AC-FBF22BB6AC76}" type="pres">
      <dgm:prSet presAssocID="{812376B3-136A-4694-A1B1-23CA7BEE0016}" presName="Name13" presStyleLbl="parChTrans1D2" presStyleIdx="5" presStyleCnt="6"/>
      <dgm:spPr/>
      <dgm:t>
        <a:bodyPr/>
        <a:lstStyle/>
        <a:p>
          <a:endParaRPr lang="es-MX"/>
        </a:p>
      </dgm:t>
    </dgm:pt>
    <dgm:pt modelId="{39DC559B-B6AF-443D-9707-DDC1FC9AA30A}" type="pres">
      <dgm:prSet presAssocID="{AD615D05-20E5-4880-BEAE-512B9B44CA38}" presName="childText" presStyleLbl="bgAcc1" presStyleIdx="5" presStyleCnt="6" custScaleX="425632" custScaleY="101615">
        <dgm:presLayoutVars>
          <dgm:bulletEnabled val="1"/>
        </dgm:presLayoutVars>
      </dgm:prSet>
      <dgm:spPr/>
      <dgm:t>
        <a:bodyPr/>
        <a:lstStyle/>
        <a:p>
          <a:endParaRPr lang="es-MX"/>
        </a:p>
      </dgm:t>
    </dgm:pt>
  </dgm:ptLst>
  <dgm:cxnLst>
    <dgm:cxn modelId="{07D23CC8-AC91-47BD-BE46-11D32CEC0110}" type="presOf" srcId="{1324C488-0CD2-43A7-8315-8A0EC7BBAAA8}" destId="{91A31697-E4E4-4A29-8CD8-A347DBDEDA51}" srcOrd="0" destOrd="0" presId="urn:microsoft.com/office/officeart/2005/8/layout/hierarchy3"/>
    <dgm:cxn modelId="{B6E6C271-B9E6-4C4C-BDD5-D7D2B122DC1E}" srcId="{E98A8740-041A-44CD-9CE7-48509541832A}" destId="{C6897B0A-3970-4E79-B41F-5C942F35FCBD}" srcOrd="4" destOrd="0" parTransId="{144B3EBF-06AB-4107-B978-14E0949A0CBA}" sibTransId="{D6071D9F-958A-4092-B02E-EAD6DAFBE490}"/>
    <dgm:cxn modelId="{01688AB3-9CCC-4F7F-99BD-4A1A9E80AA2C}" type="presOf" srcId="{144B3EBF-06AB-4107-B978-14E0949A0CBA}" destId="{80B59B61-5F80-46D8-85B1-B781E11B2536}" srcOrd="0" destOrd="0" presId="urn:microsoft.com/office/officeart/2005/8/layout/hierarchy3"/>
    <dgm:cxn modelId="{15AF03D8-906C-4B32-8690-355862EA7EEE}" type="presOf" srcId="{6DE45050-3B19-4C67-B3CB-3E123A1C7E31}" destId="{F9EEB044-5561-4898-8E02-95B9FE05CECF}" srcOrd="0" destOrd="0" presId="urn:microsoft.com/office/officeart/2005/8/layout/hierarchy3"/>
    <dgm:cxn modelId="{2C3CF003-FFA9-48B4-AED5-515298C6D342}" srcId="{6DE45050-3B19-4C67-B3CB-3E123A1C7E31}" destId="{E98A8740-041A-44CD-9CE7-48509541832A}" srcOrd="0" destOrd="0" parTransId="{1100FA6C-FE44-4D29-B821-CC24E603875D}" sibTransId="{BBDC5394-24F5-4145-B974-E8F21E37FC2D}"/>
    <dgm:cxn modelId="{7D379512-6D8B-4084-B2D0-E767E212BF76}" type="presOf" srcId="{AD615D05-20E5-4880-BEAE-512B9B44CA38}" destId="{39DC559B-B6AF-443D-9707-DDC1FC9AA30A}" srcOrd="0" destOrd="0" presId="urn:microsoft.com/office/officeart/2005/8/layout/hierarchy3"/>
    <dgm:cxn modelId="{4250CFD1-F6BA-4C05-AC86-0F2B0BDDC37C}" srcId="{E98A8740-041A-44CD-9CE7-48509541832A}" destId="{9A2D9C6F-8E24-4566-B0E7-E2A35A735B2B}" srcOrd="1" destOrd="0" parTransId="{9CC0387C-E453-4A53-A2A7-4B0C3B8E8042}" sibTransId="{E5C28A09-DD80-4BF4-A5A2-4B9D8C8A829E}"/>
    <dgm:cxn modelId="{19B28D03-7692-4067-BE2A-CB3036996F4C}" type="presOf" srcId="{5BD3B8DD-14D6-4BC0-BD14-8C35D6E40B32}" destId="{20082178-492B-45EF-B74B-446293F60884}" srcOrd="0" destOrd="0" presId="urn:microsoft.com/office/officeart/2005/8/layout/hierarchy3"/>
    <dgm:cxn modelId="{9666C960-42B8-4507-9E22-76798C626C3C}" srcId="{E98A8740-041A-44CD-9CE7-48509541832A}" destId="{BD17299F-A1B0-4478-BDFC-20D557053879}" srcOrd="0" destOrd="0" parTransId="{29800BA2-B167-4118-BF65-3A1753234672}" sibTransId="{BD01CDAC-3D3F-48DF-822F-917BCD31867F}"/>
    <dgm:cxn modelId="{BAD1AB44-137F-43F6-885F-2BE9E12E5B37}" type="presOf" srcId="{1A81C68F-E25B-4768-BB4A-4C89A38BA020}" destId="{6159D2A4-8D0E-4C02-8364-1755EDFB618A}" srcOrd="0" destOrd="0" presId="urn:microsoft.com/office/officeart/2005/8/layout/hierarchy3"/>
    <dgm:cxn modelId="{41321C61-B305-47C5-9EC2-0581969C4631}" srcId="{E98A8740-041A-44CD-9CE7-48509541832A}" destId="{1A81C68F-E25B-4768-BB4A-4C89A38BA020}" srcOrd="3" destOrd="0" parTransId="{5BD3B8DD-14D6-4BC0-BD14-8C35D6E40B32}" sibTransId="{46BF435A-EB05-4528-B969-D617EA03BC0E}"/>
    <dgm:cxn modelId="{BF11268D-94EA-4F87-9BFF-91CCB3B7DDA2}" type="presOf" srcId="{9A2D9C6F-8E24-4566-B0E7-E2A35A735B2B}" destId="{5E97CC4A-B271-466F-B251-9A7898E7CA8F}" srcOrd="0" destOrd="0" presId="urn:microsoft.com/office/officeart/2005/8/layout/hierarchy3"/>
    <dgm:cxn modelId="{CA35DC14-F118-4419-A2DA-F3221F5C7599}" type="presOf" srcId="{812376B3-136A-4694-A1B1-23CA7BEE0016}" destId="{C1311333-0226-47D1-93AC-FBF22BB6AC76}" srcOrd="0" destOrd="0" presId="urn:microsoft.com/office/officeart/2005/8/layout/hierarchy3"/>
    <dgm:cxn modelId="{58BA1F2F-5495-40DF-8A4A-93BAB3D14652}" type="presOf" srcId="{E98A8740-041A-44CD-9CE7-48509541832A}" destId="{0F9A095D-06F1-4EC1-88D2-DAD1B75183CE}" srcOrd="1" destOrd="0" presId="urn:microsoft.com/office/officeart/2005/8/layout/hierarchy3"/>
    <dgm:cxn modelId="{91988D59-3CA5-4126-8968-99546518FD17}" srcId="{E98A8740-041A-44CD-9CE7-48509541832A}" destId="{AD615D05-20E5-4880-BEAE-512B9B44CA38}" srcOrd="5" destOrd="0" parTransId="{812376B3-136A-4694-A1B1-23CA7BEE0016}" sibTransId="{9C0E88A6-E804-463D-B383-91FFF8D15581}"/>
    <dgm:cxn modelId="{8AA3F066-5DBB-4D79-A064-AE423D6DAE82}" srcId="{E98A8740-041A-44CD-9CE7-48509541832A}" destId="{1324C488-0CD2-43A7-8315-8A0EC7BBAAA8}" srcOrd="2" destOrd="0" parTransId="{40E701E2-C6C4-49C4-8F2E-070C27384B1A}" sibTransId="{C00F71BD-99B9-477D-815F-3F39AEF6AC70}"/>
    <dgm:cxn modelId="{36DD9A91-25E0-48A3-AC8F-F0DCBCA16636}" type="presOf" srcId="{C6897B0A-3970-4E79-B41F-5C942F35FCBD}" destId="{4BBD348D-B7A4-4A88-820D-B2862034334C}" srcOrd="0" destOrd="0" presId="urn:microsoft.com/office/officeart/2005/8/layout/hierarchy3"/>
    <dgm:cxn modelId="{6FFDEBD0-8651-43A9-B269-F3DF0BAE03BB}" type="presOf" srcId="{E98A8740-041A-44CD-9CE7-48509541832A}" destId="{D76BCB3B-673C-45B2-95D8-C1337D828400}" srcOrd="0" destOrd="0" presId="urn:microsoft.com/office/officeart/2005/8/layout/hierarchy3"/>
    <dgm:cxn modelId="{10F8EC76-73B1-497D-BB2F-A1FE485CD430}" type="presOf" srcId="{40E701E2-C6C4-49C4-8F2E-070C27384B1A}" destId="{2860E822-29A3-4241-9203-DD0B8BC8219C}" srcOrd="0" destOrd="0" presId="urn:microsoft.com/office/officeart/2005/8/layout/hierarchy3"/>
    <dgm:cxn modelId="{7BA91252-C62E-48D7-9FA6-A0D0FCC327A2}" type="presOf" srcId="{29800BA2-B167-4118-BF65-3A1753234672}" destId="{83586B8E-9BDB-4510-ADCD-546ACEA13E04}" srcOrd="0" destOrd="0" presId="urn:microsoft.com/office/officeart/2005/8/layout/hierarchy3"/>
    <dgm:cxn modelId="{22F12F01-7895-4F74-AC04-1620F0161D5F}" type="presOf" srcId="{BD17299F-A1B0-4478-BDFC-20D557053879}" destId="{3300719F-9523-49F2-8306-885C8B93769F}" srcOrd="0" destOrd="0" presId="urn:microsoft.com/office/officeart/2005/8/layout/hierarchy3"/>
    <dgm:cxn modelId="{7A6AABA0-7BFB-44B7-B34D-5B531EF08C95}" type="presOf" srcId="{9CC0387C-E453-4A53-A2A7-4B0C3B8E8042}" destId="{EA53D8E6-2B06-4C48-B632-88A9D97F68DB}" srcOrd="0" destOrd="0" presId="urn:microsoft.com/office/officeart/2005/8/layout/hierarchy3"/>
    <dgm:cxn modelId="{062F5E38-955C-4DB8-9F24-E1F7F2CF569E}" type="presParOf" srcId="{F9EEB044-5561-4898-8E02-95B9FE05CECF}" destId="{61164800-3D7D-4E71-877F-5B7141C1B661}" srcOrd="0" destOrd="0" presId="urn:microsoft.com/office/officeart/2005/8/layout/hierarchy3"/>
    <dgm:cxn modelId="{FD777625-7CFA-4253-9F07-0A1933884F8A}" type="presParOf" srcId="{61164800-3D7D-4E71-877F-5B7141C1B661}" destId="{5F56CEE1-B93D-43F2-9226-F01F4D93E607}" srcOrd="0" destOrd="0" presId="urn:microsoft.com/office/officeart/2005/8/layout/hierarchy3"/>
    <dgm:cxn modelId="{40BD6533-51C6-492F-A34E-38488D7C2B69}" type="presParOf" srcId="{5F56CEE1-B93D-43F2-9226-F01F4D93E607}" destId="{D76BCB3B-673C-45B2-95D8-C1337D828400}" srcOrd="0" destOrd="0" presId="urn:microsoft.com/office/officeart/2005/8/layout/hierarchy3"/>
    <dgm:cxn modelId="{B613A586-E198-4A67-BFB6-E4CF0F379AE5}" type="presParOf" srcId="{5F56CEE1-B93D-43F2-9226-F01F4D93E607}" destId="{0F9A095D-06F1-4EC1-88D2-DAD1B75183CE}" srcOrd="1" destOrd="0" presId="urn:microsoft.com/office/officeart/2005/8/layout/hierarchy3"/>
    <dgm:cxn modelId="{88C2587D-0FBC-44D0-8624-35A2ECFE9BE0}" type="presParOf" srcId="{61164800-3D7D-4E71-877F-5B7141C1B661}" destId="{E8A21A00-F3AA-4461-BE52-1F5935364184}" srcOrd="1" destOrd="0" presId="urn:microsoft.com/office/officeart/2005/8/layout/hierarchy3"/>
    <dgm:cxn modelId="{B2224CB9-7F24-4983-8C75-528C49E57218}" type="presParOf" srcId="{E8A21A00-F3AA-4461-BE52-1F5935364184}" destId="{83586B8E-9BDB-4510-ADCD-546ACEA13E04}" srcOrd="0" destOrd="0" presId="urn:microsoft.com/office/officeart/2005/8/layout/hierarchy3"/>
    <dgm:cxn modelId="{6DA9169E-B12B-45A4-9C73-9331BB70F5B4}" type="presParOf" srcId="{E8A21A00-F3AA-4461-BE52-1F5935364184}" destId="{3300719F-9523-49F2-8306-885C8B93769F}" srcOrd="1" destOrd="0" presId="urn:microsoft.com/office/officeart/2005/8/layout/hierarchy3"/>
    <dgm:cxn modelId="{18B98770-08DB-49D5-AB08-8B781A8470A4}" type="presParOf" srcId="{E8A21A00-F3AA-4461-BE52-1F5935364184}" destId="{EA53D8E6-2B06-4C48-B632-88A9D97F68DB}" srcOrd="2" destOrd="0" presId="urn:microsoft.com/office/officeart/2005/8/layout/hierarchy3"/>
    <dgm:cxn modelId="{E8F67710-A4D8-427A-94B8-F3F24D0767C7}" type="presParOf" srcId="{E8A21A00-F3AA-4461-BE52-1F5935364184}" destId="{5E97CC4A-B271-466F-B251-9A7898E7CA8F}" srcOrd="3" destOrd="0" presId="urn:microsoft.com/office/officeart/2005/8/layout/hierarchy3"/>
    <dgm:cxn modelId="{D6E0C318-244F-4105-82F7-E12556D3CD30}" type="presParOf" srcId="{E8A21A00-F3AA-4461-BE52-1F5935364184}" destId="{2860E822-29A3-4241-9203-DD0B8BC8219C}" srcOrd="4" destOrd="0" presId="urn:microsoft.com/office/officeart/2005/8/layout/hierarchy3"/>
    <dgm:cxn modelId="{E6898FCD-AD58-4741-BEA0-2BF6A3C03666}" type="presParOf" srcId="{E8A21A00-F3AA-4461-BE52-1F5935364184}" destId="{91A31697-E4E4-4A29-8CD8-A347DBDEDA51}" srcOrd="5" destOrd="0" presId="urn:microsoft.com/office/officeart/2005/8/layout/hierarchy3"/>
    <dgm:cxn modelId="{35D765FF-1583-4E57-9099-A6B584970307}" type="presParOf" srcId="{E8A21A00-F3AA-4461-BE52-1F5935364184}" destId="{20082178-492B-45EF-B74B-446293F60884}" srcOrd="6" destOrd="0" presId="urn:microsoft.com/office/officeart/2005/8/layout/hierarchy3"/>
    <dgm:cxn modelId="{355F216C-345B-46D5-9032-332F0E32F0F9}" type="presParOf" srcId="{E8A21A00-F3AA-4461-BE52-1F5935364184}" destId="{6159D2A4-8D0E-4C02-8364-1755EDFB618A}" srcOrd="7" destOrd="0" presId="urn:microsoft.com/office/officeart/2005/8/layout/hierarchy3"/>
    <dgm:cxn modelId="{CA7D8022-8109-4C23-BB69-1D212469682E}" type="presParOf" srcId="{E8A21A00-F3AA-4461-BE52-1F5935364184}" destId="{80B59B61-5F80-46D8-85B1-B781E11B2536}" srcOrd="8" destOrd="0" presId="urn:microsoft.com/office/officeart/2005/8/layout/hierarchy3"/>
    <dgm:cxn modelId="{00193E4B-E7A3-4728-ABFC-2E8E95589B92}" type="presParOf" srcId="{E8A21A00-F3AA-4461-BE52-1F5935364184}" destId="{4BBD348D-B7A4-4A88-820D-B2862034334C}" srcOrd="9" destOrd="0" presId="urn:microsoft.com/office/officeart/2005/8/layout/hierarchy3"/>
    <dgm:cxn modelId="{113031BF-F0B8-4E22-89EA-200692F43096}" type="presParOf" srcId="{E8A21A00-F3AA-4461-BE52-1F5935364184}" destId="{C1311333-0226-47D1-93AC-FBF22BB6AC76}" srcOrd="10" destOrd="0" presId="urn:microsoft.com/office/officeart/2005/8/layout/hierarchy3"/>
    <dgm:cxn modelId="{61C05C13-0452-4E4B-90E6-C5D583385E9E}" type="presParOf" srcId="{E8A21A00-F3AA-4461-BE52-1F5935364184}" destId="{39DC559B-B6AF-443D-9707-DDC1FC9AA30A}" srcOrd="1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2484C1-2CE9-4F1C-A939-BC9DBD0F058B}">
      <dsp:nvSpPr>
        <dsp:cNvPr id="0" name=""/>
        <dsp:cNvSpPr/>
      </dsp:nvSpPr>
      <dsp:spPr>
        <a:xfrm>
          <a:off x="1116" y="368225"/>
          <a:ext cx="2176611" cy="2176611"/>
        </a:xfrm>
        <a:prstGeom prst="ellipse">
          <a:avLst/>
        </a:prstGeom>
        <a:gradFill rotWithShape="0">
          <a:gsLst>
            <a:gs pos="0">
              <a:schemeClr val="accent2">
                <a:alpha val="50000"/>
                <a:hueOff val="0"/>
                <a:satOff val="0"/>
                <a:lumOff val="0"/>
                <a:alphaOff val="0"/>
                <a:tint val="50000"/>
                <a:satMod val="300000"/>
              </a:schemeClr>
            </a:gs>
            <a:gs pos="35000">
              <a:schemeClr val="accent2">
                <a:alpha val="50000"/>
                <a:hueOff val="0"/>
                <a:satOff val="0"/>
                <a:lumOff val="0"/>
                <a:alphaOff val="0"/>
                <a:tint val="37000"/>
                <a:satMod val="300000"/>
              </a:schemeClr>
            </a:gs>
            <a:gs pos="100000">
              <a:schemeClr val="accent2">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119786" tIns="17780" rIns="119786" bIns="17780" numCol="1" spcCol="1270" anchor="ctr" anchorCtr="0">
          <a:noAutofit/>
        </a:bodyPr>
        <a:lstStyle/>
        <a:p>
          <a:pPr lvl="0" algn="just" defTabSz="622300">
            <a:lnSpc>
              <a:spcPct val="90000"/>
            </a:lnSpc>
            <a:spcBef>
              <a:spcPct val="0"/>
            </a:spcBef>
            <a:spcAft>
              <a:spcPct val="35000"/>
            </a:spcAft>
          </a:pPr>
          <a:r>
            <a:rPr lang="es-ES" sz="1400" kern="1200" dirty="0" smtClean="0"/>
            <a:t>La nueva economía se refiere a la diferente realidad empresarial</a:t>
          </a:r>
          <a:endParaRPr lang="es-ES" sz="1400" kern="1200" dirty="0"/>
        </a:p>
      </dsp:txBody>
      <dsp:txXfrm>
        <a:off x="319873" y="686982"/>
        <a:ext cx="1539097" cy="1539097"/>
      </dsp:txXfrm>
    </dsp:sp>
    <dsp:sp modelId="{8F68175E-4754-4C6C-8CFA-217B8C267D88}">
      <dsp:nvSpPr>
        <dsp:cNvPr id="0" name=""/>
        <dsp:cNvSpPr/>
      </dsp:nvSpPr>
      <dsp:spPr>
        <a:xfrm>
          <a:off x="1742405" y="368225"/>
          <a:ext cx="2176611" cy="2176611"/>
        </a:xfrm>
        <a:prstGeom prst="ellipse">
          <a:avLst/>
        </a:prstGeom>
        <a:gradFill rotWithShape="0">
          <a:gsLst>
            <a:gs pos="0">
              <a:schemeClr val="accent3">
                <a:alpha val="50000"/>
                <a:hueOff val="0"/>
                <a:satOff val="0"/>
                <a:lumOff val="0"/>
                <a:alphaOff val="0"/>
                <a:tint val="50000"/>
                <a:satMod val="300000"/>
              </a:schemeClr>
            </a:gs>
            <a:gs pos="35000">
              <a:schemeClr val="accent3">
                <a:alpha val="50000"/>
                <a:hueOff val="0"/>
                <a:satOff val="0"/>
                <a:lumOff val="0"/>
                <a:alphaOff val="0"/>
                <a:tint val="37000"/>
                <a:satMod val="300000"/>
              </a:schemeClr>
            </a:gs>
            <a:gs pos="100000">
              <a:schemeClr val="accent3">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119786" tIns="17780" rIns="119786" bIns="17780" numCol="1" spcCol="1270" anchor="ctr" anchorCtr="0">
          <a:noAutofit/>
        </a:bodyPr>
        <a:lstStyle/>
        <a:p>
          <a:pPr lvl="0" algn="just" defTabSz="622300">
            <a:lnSpc>
              <a:spcPct val="90000"/>
            </a:lnSpc>
            <a:spcBef>
              <a:spcPct val="0"/>
            </a:spcBef>
            <a:spcAft>
              <a:spcPct val="35000"/>
            </a:spcAft>
          </a:pPr>
          <a:r>
            <a:rPr lang="es-ES" sz="1400" kern="1200" dirty="0" smtClean="0"/>
            <a:t>Que conmocionó al mundo de los negocios a finales del siglo</a:t>
          </a:r>
          <a:endParaRPr lang="es-ES" sz="1400" kern="1200" dirty="0"/>
        </a:p>
      </dsp:txBody>
      <dsp:txXfrm>
        <a:off x="2061162" y="686982"/>
        <a:ext cx="1539097" cy="1539097"/>
      </dsp:txXfrm>
    </dsp:sp>
    <dsp:sp modelId="{E0E884B2-3DC1-4D12-A99F-2D819FB22405}">
      <dsp:nvSpPr>
        <dsp:cNvPr id="0" name=""/>
        <dsp:cNvSpPr/>
      </dsp:nvSpPr>
      <dsp:spPr>
        <a:xfrm>
          <a:off x="3483694" y="368225"/>
          <a:ext cx="2176611" cy="2176611"/>
        </a:xfrm>
        <a:prstGeom prst="ellipse">
          <a:avLst/>
        </a:prstGeom>
        <a:gradFill rotWithShape="0">
          <a:gsLst>
            <a:gs pos="0">
              <a:schemeClr val="accent4">
                <a:alpha val="50000"/>
                <a:hueOff val="0"/>
                <a:satOff val="0"/>
                <a:lumOff val="0"/>
                <a:alphaOff val="0"/>
                <a:tint val="50000"/>
                <a:satMod val="300000"/>
              </a:schemeClr>
            </a:gs>
            <a:gs pos="35000">
              <a:schemeClr val="accent4">
                <a:alpha val="50000"/>
                <a:hueOff val="0"/>
                <a:satOff val="0"/>
                <a:lumOff val="0"/>
                <a:alphaOff val="0"/>
                <a:tint val="37000"/>
                <a:satMod val="300000"/>
              </a:schemeClr>
            </a:gs>
            <a:gs pos="100000">
              <a:schemeClr val="accent4">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119786" tIns="17780" rIns="119786" bIns="17780" numCol="1" spcCol="1270" anchor="ctr" anchorCtr="0">
          <a:noAutofit/>
        </a:bodyPr>
        <a:lstStyle/>
        <a:p>
          <a:pPr lvl="0" algn="just" defTabSz="622300">
            <a:lnSpc>
              <a:spcPct val="90000"/>
            </a:lnSpc>
            <a:spcBef>
              <a:spcPct val="0"/>
            </a:spcBef>
            <a:spcAft>
              <a:spcPct val="35000"/>
            </a:spcAft>
          </a:pPr>
          <a:r>
            <a:rPr lang="es-ES" sz="1400" kern="1200" dirty="0" smtClean="0"/>
            <a:t> Que acaba de concluir y que dio origen a las llamadas empresas "high tech", de alta tecnología, </a:t>
          </a:r>
          <a:endParaRPr lang="es-ES" sz="1400" kern="1200" dirty="0"/>
        </a:p>
      </dsp:txBody>
      <dsp:txXfrm>
        <a:off x="3802451" y="686982"/>
        <a:ext cx="1539097" cy="1539097"/>
      </dsp:txXfrm>
    </dsp:sp>
    <dsp:sp modelId="{51A87B1D-A363-4E32-BCCB-B84640307AD4}">
      <dsp:nvSpPr>
        <dsp:cNvPr id="0" name=""/>
        <dsp:cNvSpPr/>
      </dsp:nvSpPr>
      <dsp:spPr>
        <a:xfrm>
          <a:off x="5224983" y="368225"/>
          <a:ext cx="2176611" cy="2176611"/>
        </a:xfrm>
        <a:prstGeom prst="ellipse">
          <a:avLst/>
        </a:prstGeom>
        <a:gradFill rotWithShape="0">
          <a:gsLst>
            <a:gs pos="0">
              <a:schemeClr val="accent5">
                <a:alpha val="50000"/>
                <a:hueOff val="0"/>
                <a:satOff val="0"/>
                <a:lumOff val="0"/>
                <a:alphaOff val="0"/>
                <a:tint val="50000"/>
                <a:satMod val="300000"/>
              </a:schemeClr>
            </a:gs>
            <a:gs pos="35000">
              <a:schemeClr val="accent5">
                <a:alpha val="50000"/>
                <a:hueOff val="0"/>
                <a:satOff val="0"/>
                <a:lumOff val="0"/>
                <a:alphaOff val="0"/>
                <a:tint val="37000"/>
                <a:satMod val="300000"/>
              </a:schemeClr>
            </a:gs>
            <a:gs pos="100000">
              <a:schemeClr val="accent5">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119786" tIns="17780" rIns="119786" bIns="17780" numCol="1" spcCol="1270" anchor="ctr" anchorCtr="0">
          <a:noAutofit/>
        </a:bodyPr>
        <a:lstStyle/>
        <a:p>
          <a:pPr lvl="0" algn="just" defTabSz="622300">
            <a:lnSpc>
              <a:spcPct val="90000"/>
            </a:lnSpc>
            <a:spcBef>
              <a:spcPct val="0"/>
            </a:spcBef>
            <a:spcAft>
              <a:spcPct val="35000"/>
            </a:spcAft>
          </a:pPr>
          <a:r>
            <a:rPr lang="es-ES" sz="1400" kern="1200" dirty="0" smtClean="0"/>
            <a:t>Que introdujeron maneras sui-géneris de gerenciar y producir, </a:t>
          </a:r>
          <a:endParaRPr lang="es-ES" sz="1400" kern="1200" dirty="0"/>
        </a:p>
      </dsp:txBody>
      <dsp:txXfrm>
        <a:off x="5543740" y="686982"/>
        <a:ext cx="1539097" cy="1539097"/>
      </dsp:txXfrm>
    </dsp:sp>
    <dsp:sp modelId="{14DC134E-5064-4066-B453-671099809A7E}">
      <dsp:nvSpPr>
        <dsp:cNvPr id="0" name=""/>
        <dsp:cNvSpPr/>
      </dsp:nvSpPr>
      <dsp:spPr>
        <a:xfrm>
          <a:off x="6966272" y="368225"/>
          <a:ext cx="2176611" cy="2176611"/>
        </a:xfrm>
        <a:prstGeom prst="ellipse">
          <a:avLst/>
        </a:prstGeom>
        <a:gradFill rotWithShape="0">
          <a:gsLst>
            <a:gs pos="0">
              <a:schemeClr val="accent6">
                <a:alpha val="50000"/>
                <a:hueOff val="0"/>
                <a:satOff val="0"/>
                <a:lumOff val="0"/>
                <a:alphaOff val="0"/>
                <a:tint val="50000"/>
                <a:satMod val="300000"/>
              </a:schemeClr>
            </a:gs>
            <a:gs pos="35000">
              <a:schemeClr val="accent6">
                <a:alpha val="50000"/>
                <a:hueOff val="0"/>
                <a:satOff val="0"/>
                <a:lumOff val="0"/>
                <a:alphaOff val="0"/>
                <a:tint val="37000"/>
                <a:satMod val="300000"/>
              </a:schemeClr>
            </a:gs>
            <a:gs pos="100000">
              <a:schemeClr val="accent6">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119786" tIns="17780" rIns="119786" bIns="17780" numCol="1" spcCol="1270" anchor="ctr" anchorCtr="0">
          <a:noAutofit/>
        </a:bodyPr>
        <a:lstStyle/>
        <a:p>
          <a:pPr lvl="0" algn="just" defTabSz="622300">
            <a:lnSpc>
              <a:spcPct val="90000"/>
            </a:lnSpc>
            <a:spcBef>
              <a:spcPct val="0"/>
            </a:spcBef>
            <a:spcAft>
              <a:spcPct val="35000"/>
            </a:spcAft>
          </a:pPr>
          <a:r>
            <a:rPr lang="es-ES" sz="1400" kern="1200" dirty="0" smtClean="0"/>
            <a:t>Así como una perspectiva novedosa en lo relativo a la valoración financiera de dichas empresas. </a:t>
          </a:r>
          <a:endParaRPr lang="es-ES" sz="1400" kern="1200" dirty="0"/>
        </a:p>
      </dsp:txBody>
      <dsp:txXfrm>
        <a:off x="7285029" y="686982"/>
        <a:ext cx="1539097" cy="15390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CDD693-FD37-4404-B211-E2C1D48FD048}">
      <dsp:nvSpPr>
        <dsp:cNvPr id="0" name=""/>
        <dsp:cNvSpPr/>
      </dsp:nvSpPr>
      <dsp:spPr>
        <a:xfrm>
          <a:off x="0" y="65869"/>
          <a:ext cx="3120773" cy="1095090"/>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2700" rIns="19050" bIns="12700" numCol="1" spcCol="1270" anchor="ctr" anchorCtr="0">
          <a:noAutofit/>
        </a:bodyPr>
        <a:lstStyle/>
        <a:p>
          <a:pPr lvl="0" algn="just" defTabSz="444500">
            <a:lnSpc>
              <a:spcPct val="90000"/>
            </a:lnSpc>
            <a:spcBef>
              <a:spcPct val="0"/>
            </a:spcBef>
            <a:spcAft>
              <a:spcPct val="35000"/>
            </a:spcAft>
          </a:pPr>
          <a:r>
            <a:rPr lang="es-ES" sz="1000" kern="1200" dirty="0" smtClean="0"/>
            <a:t>Una organización puede tener las herramientas adecuadas para registrar y organizar los datos, pero los buenos propósitos pueden no llegar a materializarse nunca si no existe una unidad de Gestión del Conocimiento que impulse retos, coordine y estructure el proceso para: </a:t>
          </a:r>
          <a:endParaRPr lang="es-ES" sz="1000" kern="1200" dirty="0"/>
        </a:p>
      </dsp:txBody>
      <dsp:txXfrm>
        <a:off x="32074" y="97943"/>
        <a:ext cx="3056625" cy="1030942"/>
      </dsp:txXfrm>
    </dsp:sp>
    <dsp:sp modelId="{18BC44C8-A391-42EA-8AB4-0BB9225D5DF7}">
      <dsp:nvSpPr>
        <dsp:cNvPr id="0" name=""/>
        <dsp:cNvSpPr/>
      </dsp:nvSpPr>
      <dsp:spPr>
        <a:xfrm>
          <a:off x="312077" y="1160960"/>
          <a:ext cx="1054575" cy="479949"/>
        </a:xfrm>
        <a:custGeom>
          <a:avLst/>
          <a:gdLst/>
          <a:ahLst/>
          <a:cxnLst/>
          <a:rect l="0" t="0" r="0" b="0"/>
          <a:pathLst>
            <a:path>
              <a:moveTo>
                <a:pt x="0" y="0"/>
              </a:moveTo>
              <a:lnTo>
                <a:pt x="0" y="479949"/>
              </a:lnTo>
              <a:lnTo>
                <a:pt x="1054575" y="479949"/>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A3067BB-0851-46CB-A990-CC9DFBAB0832}">
      <dsp:nvSpPr>
        <dsp:cNvPr id="0" name=""/>
        <dsp:cNvSpPr/>
      </dsp:nvSpPr>
      <dsp:spPr>
        <a:xfrm>
          <a:off x="1366653" y="1278754"/>
          <a:ext cx="1966354" cy="724309"/>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s-ES" sz="900" kern="1200" dirty="0" smtClean="0"/>
            <a:t>Garantizar que el personal hace uso de las herramientas, tanto para registrar como para consultar los datos disponibles.</a:t>
          </a:r>
          <a:endParaRPr lang="es-ES" sz="900" kern="1200" dirty="0"/>
        </a:p>
      </dsp:txBody>
      <dsp:txXfrm>
        <a:off x="1387867" y="1299968"/>
        <a:ext cx="1923926" cy="681881"/>
      </dsp:txXfrm>
    </dsp:sp>
    <dsp:sp modelId="{0B82B69F-84B2-40D9-8EF4-5D895ACE9FCC}">
      <dsp:nvSpPr>
        <dsp:cNvPr id="0" name=""/>
        <dsp:cNvSpPr/>
      </dsp:nvSpPr>
      <dsp:spPr>
        <a:xfrm>
          <a:off x="312077" y="1160960"/>
          <a:ext cx="1054575" cy="1385335"/>
        </a:xfrm>
        <a:custGeom>
          <a:avLst/>
          <a:gdLst/>
          <a:ahLst/>
          <a:cxnLst/>
          <a:rect l="0" t="0" r="0" b="0"/>
          <a:pathLst>
            <a:path>
              <a:moveTo>
                <a:pt x="0" y="0"/>
              </a:moveTo>
              <a:lnTo>
                <a:pt x="0" y="1385335"/>
              </a:lnTo>
              <a:lnTo>
                <a:pt x="1054575" y="1385335"/>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842038-46FA-4282-B079-018842667160}">
      <dsp:nvSpPr>
        <dsp:cNvPr id="0" name=""/>
        <dsp:cNvSpPr/>
      </dsp:nvSpPr>
      <dsp:spPr>
        <a:xfrm>
          <a:off x="1366653" y="2184141"/>
          <a:ext cx="2110370" cy="724309"/>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892954"/>
              <a:satOff val="5380"/>
              <a:lumOff val="431"/>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s-ES" sz="900" kern="1200" dirty="0" smtClean="0"/>
            <a:t>Evaluar los datos recogidos, velando por que estén permanentemente actualizados.</a:t>
          </a:r>
          <a:endParaRPr lang="es-ES" sz="900" kern="1200" dirty="0"/>
        </a:p>
      </dsp:txBody>
      <dsp:txXfrm>
        <a:off x="1387867" y="2205355"/>
        <a:ext cx="2067942" cy="681881"/>
      </dsp:txXfrm>
    </dsp:sp>
    <dsp:sp modelId="{AC177883-634E-4BB4-97C1-932CF62DE0E5}">
      <dsp:nvSpPr>
        <dsp:cNvPr id="0" name=""/>
        <dsp:cNvSpPr/>
      </dsp:nvSpPr>
      <dsp:spPr>
        <a:xfrm>
          <a:off x="312077" y="1160960"/>
          <a:ext cx="1054575" cy="2290722"/>
        </a:xfrm>
        <a:custGeom>
          <a:avLst/>
          <a:gdLst/>
          <a:ahLst/>
          <a:cxnLst/>
          <a:rect l="0" t="0" r="0" b="0"/>
          <a:pathLst>
            <a:path>
              <a:moveTo>
                <a:pt x="0" y="0"/>
              </a:moveTo>
              <a:lnTo>
                <a:pt x="0" y="2290722"/>
              </a:lnTo>
              <a:lnTo>
                <a:pt x="1054575" y="2290722"/>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EED03AC-0DFC-4958-8372-EFABA6413AA7}">
      <dsp:nvSpPr>
        <dsp:cNvPr id="0" name=""/>
        <dsp:cNvSpPr/>
      </dsp:nvSpPr>
      <dsp:spPr>
        <a:xfrm>
          <a:off x="1366653" y="3089527"/>
          <a:ext cx="2110370" cy="724309"/>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1785908"/>
              <a:satOff val="10760"/>
              <a:lumOff val="862"/>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s-ES" sz="800" kern="1200" dirty="0" smtClean="0"/>
            <a:t>Analizar las necesidades de información de ciertos departamentos y coordinar la correcta transferencia de conocimiento desde aquellos que poseen los datos.</a:t>
          </a:r>
          <a:endParaRPr lang="es-ES" sz="800" kern="1200" dirty="0"/>
        </a:p>
      </dsp:txBody>
      <dsp:txXfrm>
        <a:off x="1387867" y="3110741"/>
        <a:ext cx="2067942" cy="681881"/>
      </dsp:txXfrm>
    </dsp:sp>
    <dsp:sp modelId="{8666A045-4997-4E89-AC91-F4864746B252}">
      <dsp:nvSpPr>
        <dsp:cNvPr id="0" name=""/>
        <dsp:cNvSpPr/>
      </dsp:nvSpPr>
      <dsp:spPr>
        <a:xfrm>
          <a:off x="4225426" y="2586"/>
          <a:ext cx="2906855" cy="724309"/>
        </a:xfrm>
        <a:prstGeom prst="roundRect">
          <a:avLst>
            <a:gd name="adj" fmla="val 10000"/>
          </a:avLst>
        </a:prstGeom>
        <a:gradFill rotWithShape="0">
          <a:gsLst>
            <a:gs pos="0">
              <a:schemeClr val="accent4">
                <a:hueOff val="-4464770"/>
                <a:satOff val="26899"/>
                <a:lumOff val="2156"/>
                <a:alphaOff val="0"/>
                <a:tint val="50000"/>
                <a:satMod val="300000"/>
              </a:schemeClr>
            </a:gs>
            <a:gs pos="35000">
              <a:schemeClr val="accent4">
                <a:hueOff val="-4464770"/>
                <a:satOff val="26899"/>
                <a:lumOff val="2156"/>
                <a:alphaOff val="0"/>
                <a:tint val="37000"/>
                <a:satMod val="300000"/>
              </a:schemeClr>
            </a:gs>
            <a:gs pos="100000">
              <a:schemeClr val="accent4">
                <a:hueOff val="-4464770"/>
                <a:satOff val="26899"/>
                <a:lumOff val="215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2700" rIns="19050" bIns="12700" numCol="1" spcCol="1270" anchor="ctr" anchorCtr="0">
          <a:noAutofit/>
        </a:bodyPr>
        <a:lstStyle/>
        <a:p>
          <a:pPr lvl="0" algn="ctr" defTabSz="444500">
            <a:lnSpc>
              <a:spcPct val="90000"/>
            </a:lnSpc>
            <a:spcBef>
              <a:spcPct val="0"/>
            </a:spcBef>
            <a:spcAft>
              <a:spcPct val="35000"/>
            </a:spcAft>
          </a:pPr>
          <a:r>
            <a:rPr lang="es-ES" sz="1000" kern="1200" dirty="0" smtClean="0"/>
            <a:t>Los beneficios obtenidos de una correcta Gestión del Conocimiento son numerosos:</a:t>
          </a:r>
          <a:endParaRPr lang="es-ES" sz="1000" kern="1200" dirty="0"/>
        </a:p>
      </dsp:txBody>
      <dsp:txXfrm>
        <a:off x="4246640" y="23800"/>
        <a:ext cx="2864427" cy="681881"/>
      </dsp:txXfrm>
    </dsp:sp>
    <dsp:sp modelId="{6EC8B890-0F9B-4D17-A053-F211A9BE16A1}">
      <dsp:nvSpPr>
        <dsp:cNvPr id="0" name=""/>
        <dsp:cNvSpPr/>
      </dsp:nvSpPr>
      <dsp:spPr>
        <a:xfrm>
          <a:off x="4516112" y="726896"/>
          <a:ext cx="290685" cy="543231"/>
        </a:xfrm>
        <a:custGeom>
          <a:avLst/>
          <a:gdLst/>
          <a:ahLst/>
          <a:cxnLst/>
          <a:rect l="0" t="0" r="0" b="0"/>
          <a:pathLst>
            <a:path>
              <a:moveTo>
                <a:pt x="0" y="0"/>
              </a:moveTo>
              <a:lnTo>
                <a:pt x="0" y="543231"/>
              </a:lnTo>
              <a:lnTo>
                <a:pt x="290685" y="543231"/>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385D22-A449-4663-AA5A-BF7FA16C1E7D}">
      <dsp:nvSpPr>
        <dsp:cNvPr id="0" name=""/>
        <dsp:cNvSpPr/>
      </dsp:nvSpPr>
      <dsp:spPr>
        <a:xfrm>
          <a:off x="4806797" y="907973"/>
          <a:ext cx="2574902" cy="724309"/>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2678862"/>
              <a:satOff val="16139"/>
              <a:lumOff val="129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s-ES" sz="900" kern="1200" dirty="0" smtClean="0"/>
            <a:t>No se duplica el trabajo innecesariamente. Si surge un problema que ya se presentó en el pasado, pueden recuperarse con facilidad los detalles de la solución aplicada entonces, ahorrando tiempo y esfuerzo. </a:t>
          </a:r>
          <a:endParaRPr lang="es-ES" sz="900" kern="1200" dirty="0"/>
        </a:p>
      </dsp:txBody>
      <dsp:txXfrm>
        <a:off x="4828011" y="929187"/>
        <a:ext cx="2532474" cy="681881"/>
      </dsp:txXfrm>
    </dsp:sp>
    <dsp:sp modelId="{57A6B128-8A64-4C7A-8293-CE8A3CF5027D}">
      <dsp:nvSpPr>
        <dsp:cNvPr id="0" name=""/>
        <dsp:cNvSpPr/>
      </dsp:nvSpPr>
      <dsp:spPr>
        <a:xfrm>
          <a:off x="4516112" y="726896"/>
          <a:ext cx="290685" cy="1448618"/>
        </a:xfrm>
        <a:custGeom>
          <a:avLst/>
          <a:gdLst/>
          <a:ahLst/>
          <a:cxnLst/>
          <a:rect l="0" t="0" r="0" b="0"/>
          <a:pathLst>
            <a:path>
              <a:moveTo>
                <a:pt x="0" y="0"/>
              </a:moveTo>
              <a:lnTo>
                <a:pt x="0" y="1448618"/>
              </a:lnTo>
              <a:lnTo>
                <a:pt x="290685" y="1448618"/>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D6DD2FE-6111-4386-B83D-D13502BB1F31}">
      <dsp:nvSpPr>
        <dsp:cNvPr id="0" name=""/>
        <dsp:cNvSpPr/>
      </dsp:nvSpPr>
      <dsp:spPr>
        <a:xfrm>
          <a:off x="4806797" y="1813360"/>
          <a:ext cx="2680303" cy="724309"/>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3571816"/>
              <a:satOff val="21519"/>
              <a:lumOff val="172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66725">
            <a:lnSpc>
              <a:spcPct val="90000"/>
            </a:lnSpc>
            <a:spcBef>
              <a:spcPct val="0"/>
            </a:spcBef>
            <a:spcAft>
              <a:spcPct val="35000"/>
            </a:spcAft>
          </a:pPr>
          <a:r>
            <a:rPr lang="es-ES" sz="1050" kern="1200" dirty="0" smtClean="0"/>
            <a:t>Mejor aprovechamiento de los recursos existentes. </a:t>
          </a:r>
          <a:endParaRPr lang="es-ES" sz="1050" kern="1200" dirty="0"/>
        </a:p>
      </dsp:txBody>
      <dsp:txXfrm>
        <a:off x="4828011" y="1834574"/>
        <a:ext cx="2637875" cy="681881"/>
      </dsp:txXfrm>
    </dsp:sp>
    <dsp:sp modelId="{0632CADC-750D-4574-9248-EB69765FEDE3}">
      <dsp:nvSpPr>
        <dsp:cNvPr id="0" name=""/>
        <dsp:cNvSpPr/>
      </dsp:nvSpPr>
      <dsp:spPr>
        <a:xfrm>
          <a:off x="4516112" y="726896"/>
          <a:ext cx="290685" cy="2354005"/>
        </a:xfrm>
        <a:custGeom>
          <a:avLst/>
          <a:gdLst/>
          <a:ahLst/>
          <a:cxnLst/>
          <a:rect l="0" t="0" r="0" b="0"/>
          <a:pathLst>
            <a:path>
              <a:moveTo>
                <a:pt x="0" y="0"/>
              </a:moveTo>
              <a:lnTo>
                <a:pt x="0" y="2354005"/>
              </a:lnTo>
              <a:lnTo>
                <a:pt x="290685" y="2354005"/>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A1BCD3A-F9DC-4521-A1F1-F52EEFB79B11}">
      <dsp:nvSpPr>
        <dsp:cNvPr id="0" name=""/>
        <dsp:cNvSpPr/>
      </dsp:nvSpPr>
      <dsp:spPr>
        <a:xfrm>
          <a:off x="4806797" y="2718746"/>
          <a:ext cx="2353657" cy="724309"/>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4464770"/>
              <a:satOff val="26899"/>
              <a:lumOff val="215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lvl="0" algn="ctr" defTabSz="444500">
            <a:lnSpc>
              <a:spcPct val="90000"/>
            </a:lnSpc>
            <a:spcBef>
              <a:spcPct val="0"/>
            </a:spcBef>
            <a:spcAft>
              <a:spcPct val="35000"/>
            </a:spcAft>
          </a:pPr>
          <a:r>
            <a:rPr lang="es-ES" sz="1000" kern="1200" dirty="0" smtClean="0"/>
            <a:t>Prevención de situaciones de desinformación en caso de faltar los “propietarios” de los datos de acceso a una aplicación, de contacto con un cliente, etc.</a:t>
          </a:r>
          <a:endParaRPr lang="es-ES" sz="1000" kern="1200" dirty="0"/>
        </a:p>
      </dsp:txBody>
      <dsp:txXfrm>
        <a:off x="4828011" y="2739960"/>
        <a:ext cx="2311229" cy="6818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A47F82-446E-4362-A1C0-E60AD688714C}">
      <dsp:nvSpPr>
        <dsp:cNvPr id="0" name=""/>
        <dsp:cNvSpPr/>
      </dsp:nvSpPr>
      <dsp:spPr>
        <a:xfrm>
          <a:off x="1764082" y="0"/>
          <a:ext cx="3344863" cy="3344863"/>
        </a:xfrm>
        <a:prstGeom prst="triangl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54265A-89FB-484A-874D-FF768CA4E2E4}">
      <dsp:nvSpPr>
        <dsp:cNvPr id="0" name=""/>
        <dsp:cNvSpPr/>
      </dsp:nvSpPr>
      <dsp:spPr>
        <a:xfrm>
          <a:off x="3076475" y="334812"/>
          <a:ext cx="3224106" cy="594497"/>
        </a:xfrm>
        <a:prstGeom prst="round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ES" sz="1200" kern="1200" dirty="0" smtClean="0"/>
            <a:t>El programa nacional de emprendedores</a:t>
          </a:r>
          <a:endParaRPr lang="es-ES" sz="1200" kern="1200" dirty="0"/>
        </a:p>
      </dsp:txBody>
      <dsp:txXfrm>
        <a:off x="3105496" y="363833"/>
        <a:ext cx="3166064" cy="536455"/>
      </dsp:txXfrm>
    </dsp:sp>
    <dsp:sp modelId="{E03040B1-B53C-4B5E-B5EC-B85F3EAA2731}">
      <dsp:nvSpPr>
        <dsp:cNvPr id="0" name=""/>
        <dsp:cNvSpPr/>
      </dsp:nvSpPr>
      <dsp:spPr>
        <a:xfrm>
          <a:off x="3102011" y="1003622"/>
          <a:ext cx="3173035" cy="594497"/>
        </a:xfrm>
        <a:prstGeom prst="roundRect">
          <a:avLst/>
        </a:prstGeom>
        <a:solidFill>
          <a:schemeClr val="lt1">
            <a:alpha val="90000"/>
            <a:hueOff val="0"/>
            <a:satOff val="0"/>
            <a:lumOff val="0"/>
            <a:alphaOff val="0"/>
          </a:schemeClr>
        </a:solidFill>
        <a:ln w="25400" cap="flat" cmpd="sng" algn="ctr">
          <a:solidFill>
            <a:schemeClr val="accent4">
              <a:hueOff val="-1488257"/>
              <a:satOff val="8966"/>
              <a:lumOff val="71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ES" sz="1100" kern="1200" dirty="0" smtClean="0"/>
            <a:t>Tiene como objetivo promover e impulsar en los mexicanos la cultura</a:t>
          </a:r>
          <a:endParaRPr lang="es-ES" sz="1100" kern="1200" dirty="0"/>
        </a:p>
      </dsp:txBody>
      <dsp:txXfrm>
        <a:off x="3131032" y="1032643"/>
        <a:ext cx="3114993" cy="536455"/>
      </dsp:txXfrm>
    </dsp:sp>
    <dsp:sp modelId="{56C78AEF-04AE-46B3-A913-2DDD3B3A1B0B}">
      <dsp:nvSpPr>
        <dsp:cNvPr id="0" name=""/>
        <dsp:cNvSpPr/>
      </dsp:nvSpPr>
      <dsp:spPr>
        <a:xfrm>
          <a:off x="3102011" y="1672431"/>
          <a:ext cx="3173035" cy="594497"/>
        </a:xfrm>
        <a:prstGeom prst="roundRect">
          <a:avLst/>
        </a:prstGeom>
        <a:solidFill>
          <a:schemeClr val="lt1">
            <a:alpha val="90000"/>
            <a:hueOff val="0"/>
            <a:satOff val="0"/>
            <a:lumOff val="0"/>
            <a:alphaOff val="0"/>
          </a:schemeClr>
        </a:solidFill>
        <a:ln w="25400" cap="flat" cmpd="sng" algn="ctr">
          <a:solidFill>
            <a:schemeClr val="accent4">
              <a:hueOff val="-2976513"/>
              <a:satOff val="17933"/>
              <a:lumOff val="143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ES" sz="1100" kern="1200" dirty="0" smtClean="0"/>
            <a:t>Y el desarrollo empresarial para la creación de más</a:t>
          </a:r>
          <a:endParaRPr lang="es-ES" sz="1100" kern="1200" dirty="0"/>
        </a:p>
      </dsp:txBody>
      <dsp:txXfrm>
        <a:off x="3131032" y="1701452"/>
        <a:ext cx="3114993" cy="536455"/>
      </dsp:txXfrm>
    </dsp:sp>
    <dsp:sp modelId="{E219219E-F944-4E10-8678-7ECA66D3F090}">
      <dsp:nvSpPr>
        <dsp:cNvPr id="0" name=""/>
        <dsp:cNvSpPr/>
      </dsp:nvSpPr>
      <dsp:spPr>
        <a:xfrm>
          <a:off x="3174019" y="2341240"/>
          <a:ext cx="3029019" cy="594497"/>
        </a:xfrm>
        <a:prstGeom prst="roundRect">
          <a:avLst/>
        </a:prstGeom>
        <a:solidFill>
          <a:schemeClr val="lt1">
            <a:alpha val="90000"/>
            <a:hueOff val="0"/>
            <a:satOff val="0"/>
            <a:lumOff val="0"/>
            <a:alphaOff val="0"/>
          </a:schemeClr>
        </a:solidFill>
        <a:ln w="25400" cap="flat" cmpd="sng" algn="ctr">
          <a:solidFill>
            <a:schemeClr val="accent4">
              <a:hueOff val="-4464770"/>
              <a:satOff val="26899"/>
              <a:lumOff val="215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ES" sz="1100" kern="1200" dirty="0" smtClean="0"/>
            <a:t>Y mejores emprendedores, empresas y empleos.</a:t>
          </a:r>
          <a:endParaRPr lang="es-ES" sz="1100" kern="1200" dirty="0"/>
        </a:p>
      </dsp:txBody>
      <dsp:txXfrm>
        <a:off x="3203040" y="2370261"/>
        <a:ext cx="2970977" cy="53645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BBC633-0E3F-4824-859E-EEB5EEE2C1D2}">
      <dsp:nvSpPr>
        <dsp:cNvPr id="0" name=""/>
        <dsp:cNvSpPr/>
      </dsp:nvSpPr>
      <dsp:spPr>
        <a:xfrm>
          <a:off x="509229" y="0"/>
          <a:ext cx="1956815" cy="1467612"/>
        </a:xfrm>
        <a:prstGeom prst="upArrow">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6C8F43-32AA-4F2F-AC2C-886A93B27650}">
      <dsp:nvSpPr>
        <dsp:cNvPr id="0" name=""/>
        <dsp:cNvSpPr/>
      </dsp:nvSpPr>
      <dsp:spPr>
        <a:xfrm>
          <a:off x="2524749" y="0"/>
          <a:ext cx="4608576" cy="14676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0" rIns="99568" bIns="99568" numCol="1" spcCol="1270" anchor="ctr" anchorCtr="0">
          <a:noAutofit/>
        </a:bodyPr>
        <a:lstStyle/>
        <a:p>
          <a:pPr lvl="0" algn="l" defTabSz="622300">
            <a:lnSpc>
              <a:spcPct val="90000"/>
            </a:lnSpc>
            <a:spcBef>
              <a:spcPct val="0"/>
            </a:spcBef>
            <a:spcAft>
              <a:spcPct val="35000"/>
            </a:spcAft>
          </a:pPr>
          <a:r>
            <a:rPr lang="es-ES" sz="1400" kern="1200" dirty="0" smtClean="0"/>
            <a:t>Las aceleradoras son organizaciones que impulsan el crecimiento de empresas a través de servicios de consultoría, innovación y gestión comercial; y así posicionarlas en el mercado nacional, elevar su productividad y/o facilitarles el acceso a mercados internacionales. </a:t>
          </a:r>
          <a:endParaRPr lang="es-ES" sz="1400" kern="1200" dirty="0"/>
        </a:p>
      </dsp:txBody>
      <dsp:txXfrm>
        <a:off x="2524749" y="0"/>
        <a:ext cx="4608576" cy="1467612"/>
      </dsp:txXfrm>
    </dsp:sp>
    <dsp:sp modelId="{26CE2FAF-DF44-475D-A6FE-FEC18134A115}">
      <dsp:nvSpPr>
        <dsp:cNvPr id="0" name=""/>
        <dsp:cNvSpPr/>
      </dsp:nvSpPr>
      <dsp:spPr>
        <a:xfrm>
          <a:off x="1096274" y="1589913"/>
          <a:ext cx="1956815" cy="1467612"/>
        </a:xfrm>
        <a:prstGeom prst="downArrow">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EB8B9F8-CF18-44EC-928A-353F3802959F}">
      <dsp:nvSpPr>
        <dsp:cNvPr id="0" name=""/>
        <dsp:cNvSpPr/>
      </dsp:nvSpPr>
      <dsp:spPr>
        <a:xfrm>
          <a:off x="3111794" y="1589913"/>
          <a:ext cx="4608576" cy="14676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0" rIns="99568" bIns="99568" numCol="1" spcCol="1270" anchor="ctr" anchorCtr="0">
          <a:noAutofit/>
        </a:bodyPr>
        <a:lstStyle/>
        <a:p>
          <a:pPr lvl="0" algn="l" defTabSz="622300">
            <a:lnSpc>
              <a:spcPct val="90000"/>
            </a:lnSpc>
            <a:spcBef>
              <a:spcPct val="0"/>
            </a:spcBef>
            <a:spcAft>
              <a:spcPct val="35000"/>
            </a:spcAft>
          </a:pPr>
          <a:r>
            <a:rPr lang="es-ES" sz="1400" kern="1200" smtClean="0"/>
            <a:t>Mientras que las incubadoras de alto impacto apoyan ideas/proyectos que logran impactar de manera trascendental en el sector en el que se desenvuelven, para crear mejores empresas. </a:t>
          </a:r>
          <a:endParaRPr lang="es-ES" sz="1400" kern="1200"/>
        </a:p>
      </dsp:txBody>
      <dsp:txXfrm>
        <a:off x="3111794" y="1589913"/>
        <a:ext cx="4608576" cy="146761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C2B953-BBBA-44C1-A75C-3F39116B91B2}">
      <dsp:nvSpPr>
        <dsp:cNvPr id="0" name=""/>
        <dsp:cNvSpPr/>
      </dsp:nvSpPr>
      <dsp:spPr>
        <a:xfrm>
          <a:off x="3291840" y="0"/>
          <a:ext cx="1645920" cy="611505"/>
        </a:xfrm>
        <a:prstGeom prst="trapezoid">
          <a:avLst>
            <a:gd name="adj" fmla="val 134579"/>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ES" sz="1800" kern="1200" dirty="0" smtClean="0"/>
            <a:t>Con</a:t>
          </a:r>
          <a:endParaRPr lang="es-ES" sz="1800" kern="1200" dirty="0"/>
        </a:p>
      </dsp:txBody>
      <dsp:txXfrm>
        <a:off x="3291840" y="0"/>
        <a:ext cx="1645920" cy="611505"/>
      </dsp:txXfrm>
    </dsp:sp>
    <dsp:sp modelId="{3142A296-8493-430F-9CC0-97E48E07C119}">
      <dsp:nvSpPr>
        <dsp:cNvPr id="0" name=""/>
        <dsp:cNvSpPr/>
      </dsp:nvSpPr>
      <dsp:spPr>
        <a:xfrm>
          <a:off x="2468879" y="611505"/>
          <a:ext cx="3291840" cy="611505"/>
        </a:xfrm>
        <a:prstGeom prst="trapezoid">
          <a:avLst>
            <a:gd name="adj" fmla="val 134579"/>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ES" sz="1800" kern="1200" dirty="0" smtClean="0"/>
            <a:t>Diversos fondos y programas, </a:t>
          </a:r>
          <a:endParaRPr lang="es-ES" sz="1800" kern="1200" dirty="0"/>
        </a:p>
      </dsp:txBody>
      <dsp:txXfrm>
        <a:off x="3044951" y="611505"/>
        <a:ext cx="2139696" cy="611505"/>
      </dsp:txXfrm>
    </dsp:sp>
    <dsp:sp modelId="{0DC2741A-76DA-4906-A66E-52B9E34BD7C8}">
      <dsp:nvSpPr>
        <dsp:cNvPr id="0" name=""/>
        <dsp:cNvSpPr/>
      </dsp:nvSpPr>
      <dsp:spPr>
        <a:xfrm>
          <a:off x="1645919" y="1223010"/>
          <a:ext cx="4937760" cy="611505"/>
        </a:xfrm>
        <a:prstGeom prst="trapezoid">
          <a:avLst>
            <a:gd name="adj" fmla="val 134579"/>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ES" sz="1800" kern="1200" dirty="0" smtClean="0"/>
            <a:t>la secretaría de economía promueve el fortalecimiento</a:t>
          </a:r>
          <a:endParaRPr lang="es-ES" sz="1800" kern="1200" dirty="0"/>
        </a:p>
      </dsp:txBody>
      <dsp:txXfrm>
        <a:off x="2510027" y="1223010"/>
        <a:ext cx="3209544" cy="611505"/>
      </dsp:txXfrm>
    </dsp:sp>
    <dsp:sp modelId="{C1B0D447-98A9-4C45-95B2-986D30A5D977}">
      <dsp:nvSpPr>
        <dsp:cNvPr id="0" name=""/>
        <dsp:cNvSpPr/>
      </dsp:nvSpPr>
      <dsp:spPr>
        <a:xfrm>
          <a:off x="822959" y="1834515"/>
          <a:ext cx="6583680" cy="611505"/>
        </a:xfrm>
        <a:prstGeom prst="trapezoid">
          <a:avLst>
            <a:gd name="adj" fmla="val 134579"/>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ES" sz="1800" kern="1200" dirty="0" smtClean="0"/>
            <a:t>y desarrollo de las micro, pequeñas</a:t>
          </a:r>
          <a:endParaRPr lang="es-ES" sz="1800" kern="1200" dirty="0"/>
        </a:p>
      </dsp:txBody>
      <dsp:txXfrm>
        <a:off x="1975103" y="1834515"/>
        <a:ext cx="4279392" cy="611505"/>
      </dsp:txXfrm>
    </dsp:sp>
    <dsp:sp modelId="{2846895F-B6D3-4AE2-A146-E1B7A1E740E0}">
      <dsp:nvSpPr>
        <dsp:cNvPr id="0" name=""/>
        <dsp:cNvSpPr/>
      </dsp:nvSpPr>
      <dsp:spPr>
        <a:xfrm>
          <a:off x="0" y="2446019"/>
          <a:ext cx="8229600" cy="611505"/>
        </a:xfrm>
        <a:prstGeom prst="trapezoid">
          <a:avLst>
            <a:gd name="adj" fmla="val 134579"/>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ES" sz="1800" kern="1200" smtClean="0"/>
            <a:t>y </a:t>
          </a:r>
          <a:r>
            <a:rPr lang="es-ES" sz="1800" kern="1200" dirty="0" smtClean="0"/>
            <a:t>medianas empresas (mi pymes) del país.</a:t>
          </a:r>
          <a:endParaRPr lang="es-ES" sz="1800" kern="1200" dirty="0"/>
        </a:p>
      </dsp:txBody>
      <dsp:txXfrm>
        <a:off x="1440179" y="2446019"/>
        <a:ext cx="5349240" cy="61150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0BFEBC-6E7F-42B4-92E5-B2E061C69715}">
      <dsp:nvSpPr>
        <dsp:cNvPr id="0" name=""/>
        <dsp:cNvSpPr/>
      </dsp:nvSpPr>
      <dsp:spPr>
        <a:xfrm rot="10800000">
          <a:off x="869886" y="2138"/>
          <a:ext cx="6570778" cy="1259996"/>
        </a:xfrm>
        <a:prstGeom prst="homePlat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5624" tIns="41910" rIns="78232" bIns="41910" numCol="1" spcCol="1270" anchor="ctr" anchorCtr="0">
          <a:noAutofit/>
        </a:bodyPr>
        <a:lstStyle/>
        <a:p>
          <a:pPr lvl="0" algn="just" defTabSz="488950">
            <a:lnSpc>
              <a:spcPct val="90000"/>
            </a:lnSpc>
            <a:spcBef>
              <a:spcPct val="0"/>
            </a:spcBef>
            <a:spcAft>
              <a:spcPct val="35000"/>
            </a:spcAft>
          </a:pPr>
          <a:r>
            <a:rPr lang="es-ES" sz="1100" kern="1200" dirty="0" smtClean="0"/>
            <a:t>Una organización para que sea emprendedora, deberá permitir y facilitar que las personas que la componen, se comporten dando facilidades para la iniciativa dentro de la organización, estimulando nuevas oportunidades en la organización, entregando recursos y abiertos a los cambios. </a:t>
          </a:r>
          <a:endParaRPr lang="es-ES" sz="1100" kern="1200" dirty="0"/>
        </a:p>
      </dsp:txBody>
      <dsp:txXfrm rot="10800000">
        <a:off x="1184885" y="2138"/>
        <a:ext cx="6255779" cy="1259996"/>
      </dsp:txXfrm>
    </dsp:sp>
    <dsp:sp modelId="{599A0FB3-473F-4758-B7B8-D0CCA9399A0B}">
      <dsp:nvSpPr>
        <dsp:cNvPr id="0" name=""/>
        <dsp:cNvSpPr/>
      </dsp:nvSpPr>
      <dsp:spPr>
        <a:xfrm>
          <a:off x="154363" y="0"/>
          <a:ext cx="1259996" cy="1259996"/>
        </a:xfrm>
        <a:prstGeom prst="ellipse">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19000" r="-19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2029541-5051-420F-A99D-A9E1A805EB3A}">
      <dsp:nvSpPr>
        <dsp:cNvPr id="0" name=""/>
        <dsp:cNvSpPr/>
      </dsp:nvSpPr>
      <dsp:spPr>
        <a:xfrm rot="10800000">
          <a:off x="1085907" y="1638253"/>
          <a:ext cx="6282750" cy="1259996"/>
        </a:xfrm>
        <a:prstGeom prst="homePlat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5624" tIns="45720" rIns="85344" bIns="45720" numCol="1" spcCol="1270" anchor="ctr" anchorCtr="0">
          <a:noAutofit/>
        </a:bodyPr>
        <a:lstStyle/>
        <a:p>
          <a:pPr lvl="0" algn="just" defTabSz="533400">
            <a:lnSpc>
              <a:spcPct val="90000"/>
            </a:lnSpc>
            <a:spcBef>
              <a:spcPct val="0"/>
            </a:spcBef>
            <a:spcAft>
              <a:spcPct val="35000"/>
            </a:spcAft>
          </a:pPr>
          <a:r>
            <a:rPr lang="es-ES" sz="1200" kern="1200" dirty="0" smtClean="0"/>
            <a:t>El desarrollo del espíritu emprendedor al interior de una organización, puede permitir desarrollar nuevos proyectos o también renovar con nuevas ideas. </a:t>
          </a:r>
          <a:endParaRPr lang="es-ES" sz="1200" kern="1200" dirty="0"/>
        </a:p>
      </dsp:txBody>
      <dsp:txXfrm rot="10800000">
        <a:off x="1400906" y="1638253"/>
        <a:ext cx="5967751" cy="1259996"/>
      </dsp:txXfrm>
    </dsp:sp>
    <dsp:sp modelId="{CBE11584-7473-4434-8747-A0344A590FD5}">
      <dsp:nvSpPr>
        <dsp:cNvPr id="0" name=""/>
        <dsp:cNvSpPr/>
      </dsp:nvSpPr>
      <dsp:spPr>
        <a:xfrm>
          <a:off x="10343" y="1656183"/>
          <a:ext cx="1259996" cy="1259996"/>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35000" r="-3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B625A04-8EF6-413E-9BB5-E84F046C1BF8}">
      <dsp:nvSpPr>
        <dsp:cNvPr id="0" name=""/>
        <dsp:cNvSpPr/>
      </dsp:nvSpPr>
      <dsp:spPr>
        <a:xfrm rot="10800000">
          <a:off x="541356" y="3274368"/>
          <a:ext cx="7146887" cy="1259996"/>
        </a:xfrm>
        <a:prstGeom prst="homePlat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5624" tIns="41910" rIns="78232" bIns="41910" numCol="1" spcCol="1270" anchor="t" anchorCtr="0">
          <a:noAutofit/>
        </a:bodyPr>
        <a:lstStyle/>
        <a:p>
          <a:pPr lvl="0" algn="l" defTabSz="488950">
            <a:lnSpc>
              <a:spcPct val="90000"/>
            </a:lnSpc>
            <a:spcBef>
              <a:spcPct val="0"/>
            </a:spcBef>
            <a:spcAft>
              <a:spcPct val="35000"/>
            </a:spcAft>
          </a:pPr>
          <a:r>
            <a:rPr lang="es-ES" sz="1100" kern="1200" dirty="0" smtClean="0"/>
            <a:t>Aspectos que las organizaciones emprendedoras deben tener como estrategias son:</a:t>
          </a:r>
          <a:endParaRPr lang="es-ES" sz="1100" kern="1200" dirty="0"/>
        </a:p>
        <a:p>
          <a:pPr marL="57150" lvl="1" indent="-57150" algn="l" defTabSz="444500">
            <a:lnSpc>
              <a:spcPct val="90000"/>
            </a:lnSpc>
            <a:spcBef>
              <a:spcPct val="0"/>
            </a:spcBef>
            <a:spcAft>
              <a:spcPct val="15000"/>
            </a:spcAft>
            <a:buChar char="••"/>
          </a:pPr>
          <a:r>
            <a:rPr lang="es-ES" sz="1000" kern="1200" dirty="0" smtClean="0"/>
            <a:t>La estrategia clave</a:t>
          </a:r>
          <a:endParaRPr lang="es-ES" sz="1000" kern="1200" dirty="0"/>
        </a:p>
        <a:p>
          <a:pPr marL="57150" lvl="1" indent="-57150" algn="l" defTabSz="444500">
            <a:lnSpc>
              <a:spcPct val="90000"/>
            </a:lnSpc>
            <a:spcBef>
              <a:spcPct val="0"/>
            </a:spcBef>
            <a:spcAft>
              <a:spcPct val="15000"/>
            </a:spcAft>
            <a:buChar char="••"/>
          </a:pPr>
          <a:r>
            <a:rPr lang="es-ES" sz="1000" kern="1200" smtClean="0"/>
            <a:t>Recursos estratégicos</a:t>
          </a:r>
          <a:endParaRPr lang="es-ES" sz="1000" kern="1200" dirty="0"/>
        </a:p>
        <a:p>
          <a:pPr marL="57150" lvl="1" indent="-57150" algn="l" defTabSz="444500">
            <a:lnSpc>
              <a:spcPct val="90000"/>
            </a:lnSpc>
            <a:spcBef>
              <a:spcPct val="0"/>
            </a:spcBef>
            <a:spcAft>
              <a:spcPct val="15000"/>
            </a:spcAft>
            <a:buChar char="••"/>
          </a:pPr>
          <a:r>
            <a:rPr lang="es-ES" sz="1000" kern="1200" dirty="0" smtClean="0"/>
            <a:t>Beneficios para el cliente</a:t>
          </a:r>
          <a:endParaRPr lang="es-ES" sz="1000" kern="1200" dirty="0"/>
        </a:p>
        <a:p>
          <a:pPr marL="57150" lvl="1" indent="-57150" algn="l" defTabSz="444500">
            <a:lnSpc>
              <a:spcPct val="90000"/>
            </a:lnSpc>
            <a:spcBef>
              <a:spcPct val="0"/>
            </a:spcBef>
            <a:spcAft>
              <a:spcPct val="15000"/>
            </a:spcAft>
            <a:buChar char="••"/>
          </a:pPr>
          <a:r>
            <a:rPr lang="es-ES" sz="1000" kern="1200" dirty="0" smtClean="0"/>
            <a:t>Límites de la empresa</a:t>
          </a:r>
          <a:endParaRPr lang="es-ES" sz="1000" kern="1200" dirty="0"/>
        </a:p>
        <a:p>
          <a:pPr marL="57150" lvl="1" indent="-57150" algn="l" defTabSz="444500">
            <a:lnSpc>
              <a:spcPct val="90000"/>
            </a:lnSpc>
            <a:spcBef>
              <a:spcPct val="0"/>
            </a:spcBef>
            <a:spcAft>
              <a:spcPct val="15000"/>
            </a:spcAft>
            <a:buChar char="••"/>
          </a:pPr>
          <a:r>
            <a:rPr lang="es-ES" sz="1000" kern="1200" dirty="0" smtClean="0"/>
            <a:t>La eficiencia</a:t>
          </a:r>
          <a:endParaRPr lang="es-ES" sz="1000" kern="1200" dirty="0"/>
        </a:p>
      </dsp:txBody>
      <dsp:txXfrm rot="10800000">
        <a:off x="856355" y="3274368"/>
        <a:ext cx="6831888" cy="1259996"/>
      </dsp:txXfrm>
    </dsp:sp>
    <dsp:sp modelId="{EBAB38C1-0E93-4F39-9ECF-43FB70723D6E}">
      <dsp:nvSpPr>
        <dsp:cNvPr id="0" name=""/>
        <dsp:cNvSpPr/>
      </dsp:nvSpPr>
      <dsp:spPr>
        <a:xfrm>
          <a:off x="0" y="3096343"/>
          <a:ext cx="1259996" cy="1259996"/>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17000" r="-17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6BCB3B-673C-45B2-95D8-C1337D828400}">
      <dsp:nvSpPr>
        <dsp:cNvPr id="0" name=""/>
        <dsp:cNvSpPr/>
      </dsp:nvSpPr>
      <dsp:spPr>
        <a:xfrm>
          <a:off x="165381" y="2524"/>
          <a:ext cx="7898836" cy="919599"/>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24130" rIns="36195" bIns="24130" numCol="1" spcCol="1270" anchor="ctr" anchorCtr="0">
          <a:noAutofit/>
        </a:bodyPr>
        <a:lstStyle/>
        <a:p>
          <a:pPr lvl="0" algn="just" defTabSz="844550">
            <a:lnSpc>
              <a:spcPct val="90000"/>
            </a:lnSpc>
            <a:spcBef>
              <a:spcPct val="0"/>
            </a:spcBef>
            <a:spcAft>
              <a:spcPct val="35000"/>
            </a:spcAft>
          </a:pPr>
          <a:r>
            <a:rPr lang="es-ES" sz="1900" kern="1200" dirty="0" smtClean="0"/>
            <a:t>Entre los conocimientos y habilidades que se suelen mencionar para dirigir una empresa, por pequeña que sea ésta, deberías tener nociones de:</a:t>
          </a:r>
          <a:endParaRPr lang="es-ES" sz="1900" kern="1200" dirty="0"/>
        </a:p>
      </dsp:txBody>
      <dsp:txXfrm>
        <a:off x="192315" y="29458"/>
        <a:ext cx="7844968" cy="865731"/>
      </dsp:txXfrm>
    </dsp:sp>
    <dsp:sp modelId="{83586B8E-9BDB-4510-ADCD-546ACEA13E04}">
      <dsp:nvSpPr>
        <dsp:cNvPr id="0" name=""/>
        <dsp:cNvSpPr/>
      </dsp:nvSpPr>
      <dsp:spPr>
        <a:xfrm>
          <a:off x="955265" y="922123"/>
          <a:ext cx="789883" cy="282894"/>
        </a:xfrm>
        <a:custGeom>
          <a:avLst/>
          <a:gdLst/>
          <a:ahLst/>
          <a:cxnLst/>
          <a:rect l="0" t="0" r="0" b="0"/>
          <a:pathLst>
            <a:path>
              <a:moveTo>
                <a:pt x="0" y="0"/>
              </a:moveTo>
              <a:lnTo>
                <a:pt x="0" y="282894"/>
              </a:lnTo>
              <a:lnTo>
                <a:pt x="789883" y="282894"/>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00719F-9523-49F2-8306-885C8B93769F}">
      <dsp:nvSpPr>
        <dsp:cNvPr id="0" name=""/>
        <dsp:cNvSpPr/>
      </dsp:nvSpPr>
      <dsp:spPr>
        <a:xfrm>
          <a:off x="1745148" y="1018690"/>
          <a:ext cx="2146569" cy="372656"/>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s-ES" sz="1100" kern="1200" dirty="0" smtClean="0"/>
            <a:t>Gestión financiera. </a:t>
          </a:r>
          <a:endParaRPr lang="es-ES" sz="1100" kern="1200" dirty="0"/>
        </a:p>
      </dsp:txBody>
      <dsp:txXfrm>
        <a:off x="1756063" y="1029605"/>
        <a:ext cx="2124739" cy="350826"/>
      </dsp:txXfrm>
    </dsp:sp>
    <dsp:sp modelId="{EA53D8E6-2B06-4C48-B632-88A9D97F68DB}">
      <dsp:nvSpPr>
        <dsp:cNvPr id="0" name=""/>
        <dsp:cNvSpPr/>
      </dsp:nvSpPr>
      <dsp:spPr>
        <a:xfrm>
          <a:off x="955265" y="922123"/>
          <a:ext cx="789883" cy="769850"/>
        </a:xfrm>
        <a:custGeom>
          <a:avLst/>
          <a:gdLst/>
          <a:ahLst/>
          <a:cxnLst/>
          <a:rect l="0" t="0" r="0" b="0"/>
          <a:pathLst>
            <a:path>
              <a:moveTo>
                <a:pt x="0" y="0"/>
              </a:moveTo>
              <a:lnTo>
                <a:pt x="0" y="769850"/>
              </a:lnTo>
              <a:lnTo>
                <a:pt x="789883" y="76985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97CC4A-B271-466F-B251-9A7898E7CA8F}">
      <dsp:nvSpPr>
        <dsp:cNvPr id="0" name=""/>
        <dsp:cNvSpPr/>
      </dsp:nvSpPr>
      <dsp:spPr>
        <a:xfrm>
          <a:off x="1745148" y="1487913"/>
          <a:ext cx="2155332" cy="408123"/>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892954"/>
              <a:satOff val="5380"/>
              <a:lumOff val="43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s-ES" sz="1200" kern="1200" dirty="0" smtClean="0"/>
            <a:t>Contabilidad</a:t>
          </a:r>
          <a:endParaRPr lang="es-ES" sz="1200" kern="1200" dirty="0"/>
        </a:p>
      </dsp:txBody>
      <dsp:txXfrm>
        <a:off x="1757102" y="1499867"/>
        <a:ext cx="2131424" cy="384215"/>
      </dsp:txXfrm>
    </dsp:sp>
    <dsp:sp modelId="{2860E822-29A3-4241-9203-DD0B8BC8219C}">
      <dsp:nvSpPr>
        <dsp:cNvPr id="0" name=""/>
        <dsp:cNvSpPr/>
      </dsp:nvSpPr>
      <dsp:spPr>
        <a:xfrm>
          <a:off x="955265" y="922123"/>
          <a:ext cx="789883" cy="1195624"/>
        </a:xfrm>
        <a:custGeom>
          <a:avLst/>
          <a:gdLst/>
          <a:ahLst/>
          <a:cxnLst/>
          <a:rect l="0" t="0" r="0" b="0"/>
          <a:pathLst>
            <a:path>
              <a:moveTo>
                <a:pt x="0" y="0"/>
              </a:moveTo>
              <a:lnTo>
                <a:pt x="0" y="1195624"/>
              </a:lnTo>
              <a:lnTo>
                <a:pt x="789883" y="1195624"/>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1A31697-E4E4-4A29-8CD8-A347DBDEDA51}">
      <dsp:nvSpPr>
        <dsp:cNvPr id="0" name=""/>
        <dsp:cNvSpPr/>
      </dsp:nvSpPr>
      <dsp:spPr>
        <a:xfrm>
          <a:off x="1745148" y="1992602"/>
          <a:ext cx="2305722" cy="250291"/>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1785908"/>
              <a:satOff val="10760"/>
              <a:lumOff val="86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66725">
            <a:lnSpc>
              <a:spcPct val="90000"/>
            </a:lnSpc>
            <a:spcBef>
              <a:spcPct val="0"/>
            </a:spcBef>
            <a:spcAft>
              <a:spcPct val="35000"/>
            </a:spcAft>
          </a:pPr>
          <a:r>
            <a:rPr lang="es-ES" sz="1050" kern="1200" dirty="0" smtClean="0"/>
            <a:t>Estudio de mercados </a:t>
          </a:r>
          <a:endParaRPr lang="es-ES" sz="1050" kern="1200" dirty="0"/>
        </a:p>
      </dsp:txBody>
      <dsp:txXfrm>
        <a:off x="1752479" y="1999933"/>
        <a:ext cx="2291060" cy="235629"/>
      </dsp:txXfrm>
    </dsp:sp>
    <dsp:sp modelId="{20082178-492B-45EF-B74B-446293F60884}">
      <dsp:nvSpPr>
        <dsp:cNvPr id="0" name=""/>
        <dsp:cNvSpPr/>
      </dsp:nvSpPr>
      <dsp:spPr>
        <a:xfrm>
          <a:off x="955265" y="922123"/>
          <a:ext cx="789883" cy="1666721"/>
        </a:xfrm>
        <a:custGeom>
          <a:avLst/>
          <a:gdLst/>
          <a:ahLst/>
          <a:cxnLst/>
          <a:rect l="0" t="0" r="0" b="0"/>
          <a:pathLst>
            <a:path>
              <a:moveTo>
                <a:pt x="0" y="0"/>
              </a:moveTo>
              <a:lnTo>
                <a:pt x="0" y="1666721"/>
              </a:lnTo>
              <a:lnTo>
                <a:pt x="789883" y="1666721"/>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59D2A4-8D0E-4C02-8364-1755EDFB618A}">
      <dsp:nvSpPr>
        <dsp:cNvPr id="0" name=""/>
        <dsp:cNvSpPr/>
      </dsp:nvSpPr>
      <dsp:spPr>
        <a:xfrm>
          <a:off x="1745148" y="2339460"/>
          <a:ext cx="2691245" cy="498768"/>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2678862"/>
              <a:satOff val="16139"/>
              <a:lumOff val="129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es-ES" sz="1400" kern="1200" dirty="0" smtClean="0"/>
            <a:t>Publicidad, promoción y relaciones públicas</a:t>
          </a:r>
          <a:endParaRPr lang="es-ES" sz="1400" kern="1200" dirty="0"/>
        </a:p>
      </dsp:txBody>
      <dsp:txXfrm>
        <a:off x="1759756" y="2354068"/>
        <a:ext cx="2662029" cy="469552"/>
      </dsp:txXfrm>
    </dsp:sp>
    <dsp:sp modelId="{80B59B61-5F80-46D8-85B1-B781E11B2536}">
      <dsp:nvSpPr>
        <dsp:cNvPr id="0" name=""/>
        <dsp:cNvSpPr/>
      </dsp:nvSpPr>
      <dsp:spPr>
        <a:xfrm>
          <a:off x="955265" y="922123"/>
          <a:ext cx="789883" cy="2243507"/>
        </a:xfrm>
        <a:custGeom>
          <a:avLst/>
          <a:gdLst/>
          <a:ahLst/>
          <a:cxnLst/>
          <a:rect l="0" t="0" r="0" b="0"/>
          <a:pathLst>
            <a:path>
              <a:moveTo>
                <a:pt x="0" y="0"/>
              </a:moveTo>
              <a:lnTo>
                <a:pt x="0" y="2243507"/>
              </a:lnTo>
              <a:lnTo>
                <a:pt x="789883" y="2243507"/>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BBD348D-B7A4-4A88-820D-B2862034334C}">
      <dsp:nvSpPr>
        <dsp:cNvPr id="0" name=""/>
        <dsp:cNvSpPr/>
      </dsp:nvSpPr>
      <dsp:spPr>
        <a:xfrm>
          <a:off x="1745148" y="2934795"/>
          <a:ext cx="2482990" cy="461671"/>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3571816"/>
              <a:satOff val="21519"/>
              <a:lumOff val="172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es-ES" sz="1400" kern="1200" dirty="0" smtClean="0"/>
            <a:t>Calidad de servicio a los clientes</a:t>
          </a:r>
          <a:endParaRPr lang="es-ES" sz="1400" kern="1200" dirty="0"/>
        </a:p>
      </dsp:txBody>
      <dsp:txXfrm>
        <a:off x="1758670" y="2948317"/>
        <a:ext cx="2455946" cy="434627"/>
      </dsp:txXfrm>
    </dsp:sp>
    <dsp:sp modelId="{C1311333-0226-47D1-93AC-FBF22BB6AC76}">
      <dsp:nvSpPr>
        <dsp:cNvPr id="0" name=""/>
        <dsp:cNvSpPr/>
      </dsp:nvSpPr>
      <dsp:spPr>
        <a:xfrm>
          <a:off x="955265" y="922123"/>
          <a:ext cx="789883" cy="2767160"/>
        </a:xfrm>
        <a:custGeom>
          <a:avLst/>
          <a:gdLst/>
          <a:ahLst/>
          <a:cxnLst/>
          <a:rect l="0" t="0" r="0" b="0"/>
          <a:pathLst>
            <a:path>
              <a:moveTo>
                <a:pt x="0" y="0"/>
              </a:moveTo>
              <a:lnTo>
                <a:pt x="0" y="2767160"/>
              </a:lnTo>
              <a:lnTo>
                <a:pt x="789883" y="276716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DC559B-B6AF-443D-9707-DDC1FC9AA30A}">
      <dsp:nvSpPr>
        <dsp:cNvPr id="0" name=""/>
        <dsp:cNvSpPr/>
      </dsp:nvSpPr>
      <dsp:spPr>
        <a:xfrm>
          <a:off x="1745148" y="3493032"/>
          <a:ext cx="2630506" cy="392502"/>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4464770"/>
              <a:satOff val="26899"/>
              <a:lumOff val="215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es-ES" sz="1400" kern="1200" dirty="0" smtClean="0"/>
            <a:t>Fiscalidad</a:t>
          </a:r>
          <a:endParaRPr lang="es-ES" sz="1400" kern="1200" dirty="0"/>
        </a:p>
      </dsp:txBody>
      <dsp:txXfrm>
        <a:off x="1756644" y="3504528"/>
        <a:ext cx="2607514" cy="369510"/>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17/10/2016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17/10/2016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17/10/2016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17/10/2016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69241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17/10/2016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333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17/10/2016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6151432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17/10/2016</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5125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17/10/2016</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1013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17/10/2016</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504264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17/10/2016</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517504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17/10/2016</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495791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17/10/2016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17/10/2016</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13519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17/10/2016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002702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17/10/2016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5876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pPr/>
              <a:t>17/10/2016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pPr/>
              <a:t>17/10/2016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pPr/>
              <a:t>17/10/2016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pPr/>
              <a:t>17/10/2016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pPr/>
              <a:t>17/10/2016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17/10/2016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17/10/2016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pPr/>
              <a:t>17/10/2016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pPr/>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17/10/2016</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111776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3.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Autofit/>
          </a:bodyPr>
          <a:lstStyle/>
          <a:p>
            <a:r>
              <a:rPr lang="es-MX" sz="3600" dirty="0" smtClean="0"/>
              <a:t>CREATIVIDAD E INNOVACIÓN</a:t>
            </a:r>
            <a:endParaRPr lang="es-MX" sz="3600" dirty="0"/>
          </a:p>
        </p:txBody>
      </p:sp>
      <p:sp>
        <p:nvSpPr>
          <p:cNvPr id="4" name="3 Subtítulo"/>
          <p:cNvSpPr txBox="1">
            <a:spLocks noGrp="1"/>
          </p:cNvSpPr>
          <p:nvPr>
            <p:ph type="subTitle" idx="1"/>
          </p:nvPr>
        </p:nvSpPr>
        <p:spPr>
          <a:xfrm>
            <a:off x="1043608" y="3717032"/>
            <a:ext cx="7776864" cy="2616101"/>
          </a:xfrm>
          <a:prstGeom prst="rect">
            <a:avLst/>
          </a:prstGeom>
          <a:noFill/>
        </p:spPr>
        <p:txBody>
          <a:bodyPr wrap="square" rtlCol="0">
            <a:spAutoFit/>
          </a:bodyPr>
          <a:lstStyle/>
          <a:p>
            <a:pPr algn="r"/>
            <a:r>
              <a:rPr lang="es-MX" sz="2000" b="1" dirty="0" smtClean="0">
                <a:solidFill>
                  <a:schemeClr val="tx1"/>
                </a:solidFill>
                <a:latin typeface="Arial" pitchFamily="34" charset="0"/>
                <a:cs typeface="Arial" pitchFamily="34" charset="0"/>
              </a:rPr>
              <a:t>Área Académica: Licenciatura en contaduría</a:t>
            </a:r>
          </a:p>
          <a:p>
            <a:pPr algn="r"/>
            <a:endParaRPr lang="es-MX" sz="2000" b="1" dirty="0" smtClean="0">
              <a:solidFill>
                <a:schemeClr val="tx1"/>
              </a:solidFill>
              <a:latin typeface="Arial" pitchFamily="34" charset="0"/>
              <a:cs typeface="Arial" pitchFamily="34" charset="0"/>
            </a:endParaRPr>
          </a:p>
          <a:p>
            <a:pPr algn="r"/>
            <a:endParaRPr lang="es-MX" sz="2000" b="1" dirty="0" smtClean="0">
              <a:solidFill>
                <a:schemeClr val="tx1"/>
              </a:solidFill>
              <a:latin typeface="Arial" pitchFamily="34" charset="0"/>
              <a:cs typeface="Arial" pitchFamily="34" charset="0"/>
            </a:endParaRPr>
          </a:p>
          <a:p>
            <a:pPr algn="r"/>
            <a:r>
              <a:rPr lang="es-MX" sz="2000" b="1" dirty="0" smtClean="0">
                <a:solidFill>
                  <a:schemeClr val="tx1"/>
                </a:solidFill>
                <a:latin typeface="Arial" pitchFamily="34" charset="0"/>
                <a:cs typeface="Arial" pitchFamily="34" charset="0"/>
              </a:rPr>
              <a:t>Profesor(a):L.A. Martín Eduardo Baeza Ramírez</a:t>
            </a:r>
          </a:p>
          <a:p>
            <a:pPr algn="r"/>
            <a:endParaRPr lang="es-MX" sz="2000" b="1" dirty="0" smtClean="0">
              <a:solidFill>
                <a:schemeClr val="tx1"/>
              </a:solidFill>
              <a:latin typeface="Arial" pitchFamily="34" charset="0"/>
              <a:cs typeface="Arial" pitchFamily="34" charset="0"/>
            </a:endParaRPr>
          </a:p>
          <a:p>
            <a:pPr algn="r"/>
            <a:endParaRPr lang="es-MX" sz="2000" b="1" dirty="0" smtClean="0">
              <a:solidFill>
                <a:schemeClr val="tx1"/>
              </a:solidFill>
              <a:latin typeface="Arial" pitchFamily="34" charset="0"/>
              <a:cs typeface="Arial" pitchFamily="34" charset="0"/>
            </a:endParaRPr>
          </a:p>
          <a:p>
            <a:pPr algn="r"/>
            <a:r>
              <a:rPr lang="es-MX" sz="2000" b="1" dirty="0" smtClean="0">
                <a:solidFill>
                  <a:schemeClr val="tx1"/>
                </a:solidFill>
                <a:latin typeface="Arial" pitchFamily="34" charset="0"/>
                <a:cs typeface="Arial" pitchFamily="34" charset="0"/>
              </a:rPr>
              <a:t>Período: Julio- Diciembre/2016</a:t>
            </a:r>
            <a:endParaRPr lang="es-MX" sz="20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99427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91680" y="1124744"/>
            <a:ext cx="7452320" cy="1143000"/>
          </a:xfrm>
        </p:spPr>
        <p:txBody>
          <a:bodyPr>
            <a:noAutofit/>
          </a:bodyPr>
          <a:lstStyle/>
          <a:p>
            <a:r>
              <a:rPr lang="es-ES" sz="2800" dirty="0"/>
              <a:t>1.2.4 Organizaciones emprendedoras</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918914353"/>
              </p:ext>
            </p:extLst>
          </p:nvPr>
        </p:nvGraphicFramePr>
        <p:xfrm>
          <a:off x="457200" y="2132856"/>
          <a:ext cx="8229600"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205756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79712" y="1484784"/>
            <a:ext cx="6573416" cy="1143000"/>
          </a:xfrm>
        </p:spPr>
        <p:txBody>
          <a:bodyPr>
            <a:noAutofit/>
          </a:bodyPr>
          <a:lstStyle/>
          <a:p>
            <a:r>
              <a:rPr lang="es-ES" sz="3200" dirty="0"/>
              <a:t>1.3 </a:t>
            </a:r>
            <a:r>
              <a:rPr lang="es-ES" sz="3200" dirty="0" smtClean="0"/>
              <a:t>El </a:t>
            </a:r>
            <a:r>
              <a:rPr lang="es-ES" sz="3200" dirty="0"/>
              <a:t>perfil del emprendedor en la era del conocimiento.</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3631866644"/>
              </p:ext>
            </p:extLst>
          </p:nvPr>
        </p:nvGraphicFramePr>
        <p:xfrm>
          <a:off x="457200" y="2781300"/>
          <a:ext cx="8229600" cy="38880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17417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a:latin typeface="Arial" pitchFamily="34" charset="0"/>
                <a:cs typeface="Arial" pitchFamily="34" charset="0"/>
              </a:rPr>
              <a:t>Referencias</a:t>
            </a:r>
          </a:p>
        </p:txBody>
      </p:sp>
      <p:sp>
        <p:nvSpPr>
          <p:cNvPr id="3" name="2 Marcador de contenido"/>
          <p:cNvSpPr>
            <a:spLocks noGrp="1"/>
          </p:cNvSpPr>
          <p:nvPr>
            <p:ph idx="1"/>
          </p:nvPr>
        </p:nvSpPr>
        <p:spPr/>
        <p:txBody>
          <a:bodyPr>
            <a:normAutofit/>
          </a:bodyPr>
          <a:lstStyle/>
          <a:p>
            <a:r>
              <a:rPr lang="es-ES_tradnl" dirty="0">
                <a:latin typeface="Arial" panose="020B0604020202020204" pitchFamily="34" charset="0"/>
                <a:cs typeface="Arial" panose="020B0604020202020204" pitchFamily="34" charset="0"/>
              </a:rPr>
              <a:t>ED., C. (2015). </a:t>
            </a:r>
            <a:r>
              <a:rPr lang="es-ES_tradnl" i="1" dirty="0">
                <a:latin typeface="Arial" panose="020B0604020202020204" pitchFamily="34" charset="0"/>
                <a:cs typeface="Arial" panose="020B0604020202020204" pitchFamily="34" charset="0"/>
              </a:rPr>
              <a:t>Creatividad S.A.</a:t>
            </a:r>
            <a:r>
              <a:rPr lang="es-ES_tradnl" dirty="0">
                <a:latin typeface="Arial" panose="020B0604020202020204" pitchFamily="34" charset="0"/>
                <a:cs typeface="Arial" panose="020B0604020202020204" pitchFamily="34" charset="0"/>
              </a:rPr>
              <a:t> </a:t>
            </a:r>
            <a:r>
              <a:rPr lang="es-ES_tradnl" dirty="0" smtClean="0">
                <a:latin typeface="Arial" panose="020B0604020202020204" pitchFamily="34" charset="0"/>
                <a:cs typeface="Arial" panose="020B0604020202020204" pitchFamily="34" charset="0"/>
              </a:rPr>
              <a:t>México: </a:t>
            </a:r>
            <a:r>
              <a:rPr lang="es-ES_tradnl" dirty="0">
                <a:latin typeface="Arial" panose="020B0604020202020204" pitchFamily="34" charset="0"/>
                <a:cs typeface="Arial" panose="020B0604020202020204" pitchFamily="34" charset="0"/>
              </a:rPr>
              <a:t>CONECTA</a:t>
            </a:r>
            <a:r>
              <a:rPr lang="es-ES_tradnl" dirty="0" smtClean="0">
                <a:latin typeface="Arial" panose="020B0604020202020204" pitchFamily="34" charset="0"/>
                <a:cs typeface="Arial" panose="020B0604020202020204" pitchFamily="34" charset="0"/>
              </a:rPr>
              <a:t>.</a:t>
            </a:r>
          </a:p>
          <a:p>
            <a:pPr marL="0" indent="0">
              <a:buNone/>
            </a:pPr>
            <a:endParaRPr lang="es-ES" dirty="0">
              <a:latin typeface="Arial" panose="020B0604020202020204" pitchFamily="34" charset="0"/>
              <a:cs typeface="Arial" panose="020B0604020202020204" pitchFamily="34" charset="0"/>
            </a:endParaRPr>
          </a:p>
          <a:p>
            <a:r>
              <a:rPr lang="es-ES_tradnl" dirty="0">
                <a:latin typeface="Arial" panose="020B0604020202020204" pitchFamily="34" charset="0"/>
                <a:cs typeface="Arial" panose="020B0604020202020204" pitchFamily="34" charset="0"/>
              </a:rPr>
              <a:t>Haro, F. d. (2015). </a:t>
            </a:r>
            <a:r>
              <a:rPr lang="es-ES_tradnl" i="1" dirty="0">
                <a:latin typeface="Arial" panose="020B0604020202020204" pitchFamily="34" charset="0"/>
                <a:cs typeface="Arial" panose="020B0604020202020204" pitchFamily="34" charset="0"/>
              </a:rPr>
              <a:t>Am 10 Creatividad e </a:t>
            </a:r>
            <a:r>
              <a:rPr lang="es-ES_tradnl" i="1" dirty="0" smtClean="0">
                <a:latin typeface="Arial" panose="020B0604020202020204" pitchFamily="34" charset="0"/>
                <a:cs typeface="Arial" panose="020B0604020202020204" pitchFamily="34" charset="0"/>
              </a:rPr>
              <a:t>Innovación.</a:t>
            </a:r>
            <a:r>
              <a:rPr lang="es-ES_tradnl" dirty="0" smtClean="0">
                <a:latin typeface="Arial" panose="020B0604020202020204" pitchFamily="34" charset="0"/>
                <a:cs typeface="Arial" panose="020B0604020202020204" pitchFamily="34" charset="0"/>
              </a:rPr>
              <a:t> </a:t>
            </a:r>
            <a:r>
              <a:rPr lang="es-ES_tradnl" dirty="0">
                <a:latin typeface="Arial" panose="020B0604020202020204" pitchFamily="34" charset="0"/>
                <a:cs typeface="Arial" panose="020B0604020202020204" pitchFamily="34" charset="0"/>
              </a:rPr>
              <a:t>México: Am Editores.</a:t>
            </a:r>
            <a:endParaRPr lang="es-ES" dirty="0">
              <a:latin typeface="Arial" panose="020B0604020202020204" pitchFamily="34" charset="0"/>
              <a:cs typeface="Arial" panose="020B0604020202020204" pitchFamily="34" charset="0"/>
            </a:endParaRPr>
          </a:p>
          <a:p>
            <a:pPr marL="0" indent="0" algn="just">
              <a:buNone/>
            </a:pPr>
            <a:endParaRPr lang="es-MX" sz="2000" dirty="0" smtClean="0">
              <a:latin typeface="Arial" pitchFamily="34" charset="0"/>
              <a:cs typeface="Arial" pitchFamily="34" charset="0"/>
            </a:endParaRPr>
          </a:p>
          <a:p>
            <a:pPr algn="just"/>
            <a:endParaRPr lang="es-MX" b="1" dirty="0">
              <a:latin typeface="Arial" pitchFamily="34" charset="0"/>
              <a:cs typeface="Arial" pitchFamily="34" charset="0"/>
            </a:endParaRPr>
          </a:p>
        </p:txBody>
      </p:sp>
    </p:spTree>
    <p:extLst>
      <p:ext uri="{BB962C8B-B14F-4D97-AF65-F5344CB8AC3E}">
        <p14:creationId xmlns:p14="http://schemas.microsoft.com/office/powerpoint/2010/main" val="16107946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Autofit/>
          </a:bodyPr>
          <a:lstStyle/>
          <a:p>
            <a:r>
              <a:rPr lang="es-MX" sz="3200" b="1" dirty="0" smtClean="0"/>
              <a:t>La Creatividad y la Innovación</a:t>
            </a:r>
            <a:endParaRPr lang="es-MX" sz="3200" b="1" dirty="0"/>
          </a:p>
        </p:txBody>
      </p:sp>
      <p:sp>
        <p:nvSpPr>
          <p:cNvPr id="3" name="2 Marcador de contenido"/>
          <p:cNvSpPr>
            <a:spLocks noGrp="1"/>
          </p:cNvSpPr>
          <p:nvPr>
            <p:ph idx="1"/>
          </p:nvPr>
        </p:nvSpPr>
        <p:spPr>
          <a:xfrm>
            <a:off x="395536" y="1196752"/>
            <a:ext cx="8229600" cy="4137323"/>
          </a:xfrm>
        </p:spPr>
        <p:txBody>
          <a:bodyPr>
            <a:normAutofit fontScale="47500" lnSpcReduction="20000"/>
          </a:bodyPr>
          <a:lstStyle/>
          <a:p>
            <a:pPr marL="0" indent="0">
              <a:buNone/>
            </a:pPr>
            <a:r>
              <a:rPr lang="es-ES_tradnl" b="1" dirty="0" smtClean="0"/>
              <a:t>                                                                  RESUMEN</a:t>
            </a:r>
            <a:endParaRPr lang="es-ES" b="1" dirty="0"/>
          </a:p>
          <a:p>
            <a:r>
              <a:rPr lang="es-ES" sz="3800" dirty="0">
                <a:latin typeface="Arial" panose="020B0604020202020204" pitchFamily="34" charset="0"/>
                <a:cs typeface="Arial" panose="020B0604020202020204" pitchFamily="34" charset="0"/>
              </a:rPr>
              <a:t>La creatividad junto con la innovación son elementos que han venido interactuando en el entorno empresarial desde hace mucho tiempo, pero que a medida que los mercados se hacen más competitivos, dichos elementos han tomado un papel protagónico, ya que por medio de éstos las organizaciones pueden desarrollar aquellas ventajas competitivas que les permitan mantenerse con </a:t>
            </a:r>
            <a:r>
              <a:rPr lang="es-ES" sz="3800" dirty="0" smtClean="0">
                <a:latin typeface="Arial" panose="020B0604020202020204" pitchFamily="34" charset="0"/>
                <a:cs typeface="Arial" panose="020B0604020202020204" pitchFamily="34" charset="0"/>
              </a:rPr>
              <a:t>éxito.</a:t>
            </a:r>
            <a:endParaRPr lang="es-ES" sz="3800" dirty="0">
              <a:latin typeface="Arial" panose="020B0604020202020204" pitchFamily="34" charset="0"/>
              <a:cs typeface="Arial" panose="020B0604020202020204" pitchFamily="34" charset="0"/>
            </a:endParaRPr>
          </a:p>
          <a:p>
            <a:pPr marL="0" indent="0" algn="ctr">
              <a:buNone/>
            </a:pPr>
            <a:endParaRPr lang="es-MX" b="1" dirty="0">
              <a:latin typeface="Arial" pitchFamily="34" charset="0"/>
              <a:cs typeface="Arial" pitchFamily="34" charset="0"/>
            </a:endParaRPr>
          </a:p>
          <a:p>
            <a:pPr marL="0" indent="0" algn="ctr">
              <a:buNone/>
            </a:pPr>
            <a:r>
              <a:rPr lang="es-MX" sz="3600" b="1" dirty="0" smtClean="0">
                <a:latin typeface="Arial" pitchFamily="34" charset="0"/>
                <a:cs typeface="Arial" pitchFamily="34" charset="0"/>
              </a:rPr>
              <a:t>ABSTRACT</a:t>
            </a:r>
          </a:p>
          <a:p>
            <a:r>
              <a:rPr lang="en-US" sz="3800" dirty="0" smtClean="0">
                <a:latin typeface="Arial" pitchFamily="34" charset="0"/>
                <a:cs typeface="Arial" pitchFamily="34" charset="0"/>
              </a:rPr>
              <a:t>Creativity </a:t>
            </a:r>
            <a:r>
              <a:rPr lang="en-US" sz="3800" dirty="0">
                <a:latin typeface="Arial" pitchFamily="34" charset="0"/>
                <a:cs typeface="Arial" pitchFamily="34" charset="0"/>
              </a:rPr>
              <a:t>with innovation are elements that have been interacting in the business environment for a long time, but that as markets become more competitive, these elements have taken a leading role, because through these organizations can develop those competitive advantages that allow them to stay successful.</a:t>
            </a:r>
            <a:endParaRPr lang="es-MX" sz="3800" dirty="0">
              <a:latin typeface="Arial" pitchFamily="34" charset="0"/>
              <a:cs typeface="Arial" pitchFamily="34" charset="0"/>
            </a:endParaRPr>
          </a:p>
          <a:p>
            <a:endParaRPr lang="es-MX" sz="3600" b="1" dirty="0">
              <a:latin typeface="Arial" pitchFamily="34" charset="0"/>
              <a:cs typeface="Arial" pitchFamily="34" charset="0"/>
            </a:endParaRPr>
          </a:p>
          <a:p>
            <a:pPr marL="0" indent="0">
              <a:buNone/>
            </a:pPr>
            <a:r>
              <a:rPr lang="es-MX" sz="3600" b="1" dirty="0" smtClean="0">
                <a:latin typeface="Arial" pitchFamily="34" charset="0"/>
                <a:cs typeface="Arial" pitchFamily="34" charset="0"/>
              </a:rPr>
              <a:t>KEYWORDS: </a:t>
            </a:r>
            <a:r>
              <a:rPr lang="es-MX" sz="3600" dirty="0" smtClean="0">
                <a:latin typeface="Arial" pitchFamily="34" charset="0"/>
                <a:cs typeface="Arial" pitchFamily="34" charset="0"/>
              </a:rPr>
              <a:t>Creatividad, Innovación, convergencias y divergencias</a:t>
            </a:r>
            <a:endParaRPr lang="es-MX" sz="3600" dirty="0">
              <a:latin typeface="Arial" pitchFamily="34" charset="0"/>
              <a:cs typeface="Arial" pitchFamily="34" charset="0"/>
            </a:endParaRPr>
          </a:p>
        </p:txBody>
      </p:sp>
    </p:spTree>
    <p:extLst>
      <p:ext uri="{BB962C8B-B14F-4D97-AF65-F5344CB8AC3E}">
        <p14:creationId xmlns:p14="http://schemas.microsoft.com/office/powerpoint/2010/main" val="2862717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4" name="3 Título"/>
          <p:cNvSpPr>
            <a:spLocks noGrp="1"/>
          </p:cNvSpPr>
          <p:nvPr>
            <p:ph type="ctrTitle"/>
          </p:nvPr>
        </p:nvSpPr>
        <p:spPr>
          <a:xfrm>
            <a:off x="611560" y="1772816"/>
            <a:ext cx="7772400" cy="3384375"/>
          </a:xfrm>
        </p:spPr>
        <p:txBody>
          <a:bodyPr>
            <a:normAutofit fontScale="90000"/>
          </a:bodyPr>
          <a:lstStyle/>
          <a:p>
            <a:r>
              <a:rPr lang="es-ES" sz="3600" b="1" dirty="0"/>
              <a:t>1 Naturaleza e importancia de los emprendedores.</a:t>
            </a:r>
            <a:r>
              <a:rPr lang="es-ES" sz="3200" dirty="0"/>
              <a:t/>
            </a:r>
            <a:br>
              <a:rPr lang="es-ES" sz="3200" dirty="0"/>
            </a:br>
            <a:r>
              <a:rPr lang="es-ES" sz="3200" dirty="0"/>
              <a:t>1.1	</a:t>
            </a:r>
            <a:r>
              <a:rPr lang="es-ES" sz="3200" dirty="0" smtClean="0"/>
              <a:t>Las </a:t>
            </a:r>
            <a:r>
              <a:rPr lang="es-ES" sz="3200" dirty="0"/>
              <a:t>tendencias e impulsores globales en materia de </a:t>
            </a:r>
            <a:r>
              <a:rPr lang="es-ES" sz="3200" dirty="0" smtClean="0"/>
              <a:t>emprendedores.</a:t>
            </a:r>
            <a:r>
              <a:rPr lang="es-ES" sz="3200" dirty="0"/>
              <a:t/>
            </a:r>
            <a:br>
              <a:rPr lang="es-ES" sz="3200" dirty="0"/>
            </a:br>
            <a:r>
              <a:rPr lang="es-ES" sz="3200" dirty="0"/>
              <a:t/>
            </a:r>
            <a:br>
              <a:rPr lang="es-ES" sz="3200" dirty="0"/>
            </a:br>
            <a:endParaRPr lang="es-ES" sz="3200" dirty="0"/>
          </a:p>
        </p:txBody>
      </p:sp>
    </p:spTree>
    <p:extLst>
      <p:ext uri="{BB962C8B-B14F-4D97-AF65-F5344CB8AC3E}">
        <p14:creationId xmlns:p14="http://schemas.microsoft.com/office/powerpoint/2010/main" val="38854114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556792"/>
            <a:ext cx="8229600" cy="1143000"/>
          </a:xfrm>
        </p:spPr>
        <p:txBody>
          <a:bodyPr/>
          <a:lstStyle/>
          <a:p>
            <a:r>
              <a:rPr lang="es-ES" dirty="0"/>
              <a:t>1.1.1 </a:t>
            </a:r>
            <a:r>
              <a:rPr lang="es-ES" dirty="0" smtClean="0"/>
              <a:t>La </a:t>
            </a:r>
            <a:r>
              <a:rPr lang="es-ES" dirty="0"/>
              <a:t>nueva economía </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3586574869"/>
              </p:ext>
            </p:extLst>
          </p:nvPr>
        </p:nvGraphicFramePr>
        <p:xfrm>
          <a:off x="0" y="3213100"/>
          <a:ext cx="9144000" cy="29130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17821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07704" y="1556792"/>
            <a:ext cx="6501408" cy="1143000"/>
          </a:xfrm>
        </p:spPr>
        <p:txBody>
          <a:bodyPr>
            <a:noAutofit/>
          </a:bodyPr>
          <a:lstStyle/>
          <a:p>
            <a:r>
              <a:rPr lang="es-ES" sz="3600" dirty="0"/>
              <a:t>1.2 Retos y perspectivas en la era del conocimiento</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728829894"/>
              </p:ext>
            </p:extLst>
          </p:nvPr>
        </p:nvGraphicFramePr>
        <p:xfrm>
          <a:off x="457200" y="2780928"/>
          <a:ext cx="8229600" cy="38164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623363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19672" y="1412776"/>
            <a:ext cx="7149480" cy="1143000"/>
          </a:xfrm>
        </p:spPr>
        <p:txBody>
          <a:bodyPr/>
          <a:lstStyle/>
          <a:p>
            <a:r>
              <a:rPr lang="es-ES" dirty="0"/>
              <a:t>1.3 </a:t>
            </a:r>
            <a:r>
              <a:rPr lang="es-ES" dirty="0" smtClean="0"/>
              <a:t>Empresas </a:t>
            </a:r>
            <a:r>
              <a:rPr lang="es-ES" dirty="0"/>
              <a:t>promotoras </a:t>
            </a:r>
          </a:p>
        </p:txBody>
      </p:sp>
      <p:sp>
        <p:nvSpPr>
          <p:cNvPr id="3" name="2 Marcador de contenido"/>
          <p:cNvSpPr>
            <a:spLocks noGrp="1"/>
          </p:cNvSpPr>
          <p:nvPr>
            <p:ph idx="1"/>
          </p:nvPr>
        </p:nvSpPr>
        <p:spPr>
          <a:xfrm>
            <a:off x="457200" y="2636912"/>
            <a:ext cx="8229600" cy="3816424"/>
          </a:xfrm>
        </p:spPr>
        <p:style>
          <a:lnRef idx="1">
            <a:schemeClr val="dk1"/>
          </a:lnRef>
          <a:fillRef idx="2">
            <a:schemeClr val="dk1"/>
          </a:fillRef>
          <a:effectRef idx="1">
            <a:schemeClr val="dk1"/>
          </a:effectRef>
          <a:fontRef idx="minor">
            <a:schemeClr val="dk1"/>
          </a:fontRef>
        </p:style>
        <p:txBody>
          <a:bodyPr>
            <a:noAutofit/>
          </a:bodyPr>
          <a:lstStyle/>
          <a:p>
            <a:pPr marL="0" indent="0" algn="ctr">
              <a:buNone/>
            </a:pPr>
            <a:r>
              <a:rPr lang="es-ES" sz="1200" b="1" dirty="0"/>
              <a:t>El emprendimiento social en México </a:t>
            </a:r>
          </a:p>
          <a:p>
            <a:pPr marL="0" indent="0" algn="just">
              <a:buNone/>
            </a:pPr>
            <a:r>
              <a:rPr lang="es-ES" sz="1200" dirty="0"/>
              <a:t>Por fortuna, cada vez más emprendedores se enfocan en el ámbito social en México, buscando resolver problemas de salud, movilidad, educación, acceso a servicios básicos e inclusión laboral, entre muchos otros.</a:t>
            </a:r>
          </a:p>
          <a:p>
            <a:pPr marL="0" indent="0" algn="just">
              <a:buNone/>
            </a:pPr>
            <a:endParaRPr lang="es-ES" sz="1200" dirty="0"/>
          </a:p>
          <a:p>
            <a:pPr marL="0" indent="0" algn="just">
              <a:buNone/>
            </a:pPr>
            <a:r>
              <a:rPr lang="es-ES" sz="1200" dirty="0"/>
              <a:t>Aceleradoras e incubadoras</a:t>
            </a:r>
          </a:p>
          <a:p>
            <a:pPr marL="0" indent="0" algn="just">
              <a:buNone/>
            </a:pPr>
            <a:endParaRPr lang="es-ES" sz="1200" dirty="0"/>
          </a:p>
          <a:p>
            <a:pPr marL="0" indent="0" algn="just">
              <a:buNone/>
            </a:pPr>
            <a:r>
              <a:rPr lang="es-ES" sz="1200" dirty="0"/>
              <a:t>Son organizaciones enfocadas en ayudar a los emprendedores a desarrollar ideas y convertirlas en negocios sustentables, con impacto y escalables. Existen algunas que se centran en etapas tempranas y otras en etapas más maduras; cada una tiene un enfoque distinto. Algunas de las principales son</a:t>
            </a:r>
          </a:p>
          <a:p>
            <a:pPr marL="0" indent="0" algn="just">
              <a:buNone/>
            </a:pPr>
            <a:endParaRPr lang="es-ES" sz="1200" dirty="0"/>
          </a:p>
          <a:p>
            <a:pPr marL="228600" indent="-228600">
              <a:buFont typeface="+mj-lt"/>
              <a:buAutoNum type="arabicPeriod"/>
            </a:pPr>
            <a:r>
              <a:rPr lang="es-ES" sz="1200" dirty="0" smtClean="0"/>
              <a:t>New </a:t>
            </a:r>
            <a:r>
              <a:rPr lang="es-ES" sz="1200" dirty="0" err="1"/>
              <a:t>Ventures</a:t>
            </a:r>
            <a:r>
              <a:rPr lang="es-ES" sz="1200" dirty="0"/>
              <a:t> </a:t>
            </a:r>
            <a:r>
              <a:rPr lang="es-ES" sz="1200" dirty="0" err="1"/>
              <a:t>Group</a:t>
            </a:r>
            <a:endParaRPr lang="es-ES" sz="1200" dirty="0"/>
          </a:p>
          <a:p>
            <a:pPr marL="514350" indent="-514350">
              <a:buFont typeface="+mj-lt"/>
              <a:buAutoNum type="arabicPeriod"/>
            </a:pPr>
            <a:r>
              <a:rPr lang="es-ES" sz="1200" dirty="0" err="1"/>
              <a:t>Socialab</a:t>
            </a:r>
            <a:endParaRPr lang="es-ES" sz="1200" dirty="0"/>
          </a:p>
          <a:p>
            <a:pPr marL="514350" indent="-514350">
              <a:buFont typeface="+mj-lt"/>
              <a:buAutoNum type="arabicPeriod"/>
            </a:pPr>
            <a:r>
              <a:rPr lang="es-ES" sz="1200" dirty="0" err="1"/>
              <a:t>Make</a:t>
            </a:r>
            <a:r>
              <a:rPr lang="es-ES" sz="1200" dirty="0"/>
              <a:t> </a:t>
            </a:r>
            <a:r>
              <a:rPr lang="es-ES" sz="1200" dirty="0" err="1"/>
              <a:t>Sense</a:t>
            </a:r>
            <a:endParaRPr lang="es-ES" sz="1200" dirty="0"/>
          </a:p>
          <a:p>
            <a:pPr marL="514350" indent="-514350">
              <a:buFont typeface="+mj-lt"/>
              <a:buAutoNum type="arabicPeriod"/>
            </a:pPr>
            <a:r>
              <a:rPr lang="es-ES" sz="1200" dirty="0"/>
              <a:t>Venture </a:t>
            </a:r>
            <a:r>
              <a:rPr lang="es-ES" sz="1200" dirty="0" err="1"/>
              <a:t>Institute</a:t>
            </a:r>
            <a:endParaRPr lang="es-ES" sz="1200" dirty="0"/>
          </a:p>
          <a:p>
            <a:pPr marL="514350" indent="-514350">
              <a:buFont typeface="+mj-lt"/>
              <a:buAutoNum type="arabicPeriod"/>
            </a:pPr>
            <a:r>
              <a:rPr lang="es-ES" sz="1200" dirty="0"/>
              <a:t>Incuba Social</a:t>
            </a:r>
          </a:p>
          <a:p>
            <a:pPr marL="514350" indent="-514350">
              <a:buFont typeface="+mj-lt"/>
              <a:buAutoNum type="arabicPeriod"/>
            </a:pPr>
            <a:r>
              <a:rPr lang="es-ES" sz="1200" dirty="0" err="1"/>
              <a:t>Unreasonable</a:t>
            </a:r>
            <a:r>
              <a:rPr lang="es-ES" sz="1200" dirty="0"/>
              <a:t> </a:t>
            </a:r>
          </a:p>
          <a:p>
            <a:endParaRPr lang="es-ES" sz="1200" dirty="0"/>
          </a:p>
        </p:txBody>
      </p:sp>
    </p:spTree>
    <p:extLst>
      <p:ext uri="{BB962C8B-B14F-4D97-AF65-F5344CB8AC3E}">
        <p14:creationId xmlns:p14="http://schemas.microsoft.com/office/powerpoint/2010/main" val="22759502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1844824"/>
            <a:ext cx="8229600" cy="1080120"/>
          </a:xfrm>
        </p:spPr>
        <p:txBody>
          <a:bodyPr>
            <a:noAutofit/>
          </a:bodyPr>
          <a:lstStyle/>
          <a:p>
            <a:r>
              <a:rPr lang="es-ES" sz="2800" dirty="0" smtClean="0"/>
              <a:t>1.2 Programas nacionales de emprendedores</a:t>
            </a:r>
            <a:br>
              <a:rPr lang="es-ES" sz="2800" dirty="0" smtClean="0"/>
            </a:br>
            <a:r>
              <a:rPr lang="es-ES" sz="2800" dirty="0" smtClean="0"/>
              <a:t>1.2.1 </a:t>
            </a:r>
            <a:r>
              <a:rPr lang="es-ES" sz="2400" dirty="0" smtClean="0"/>
              <a:t>Programa</a:t>
            </a:r>
            <a:r>
              <a:rPr lang="es-ES" sz="2800" dirty="0" smtClean="0"/>
              <a:t> emprendedor</a:t>
            </a:r>
            <a:br>
              <a:rPr lang="es-ES" sz="2800" dirty="0" smtClean="0"/>
            </a:br>
            <a:endParaRPr lang="es-ES" sz="2800"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82033348"/>
              </p:ext>
            </p:extLst>
          </p:nvPr>
        </p:nvGraphicFramePr>
        <p:xfrm>
          <a:off x="457200" y="2781300"/>
          <a:ext cx="8229600" cy="3344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365270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051720" y="1556792"/>
            <a:ext cx="6645424" cy="1143000"/>
          </a:xfrm>
        </p:spPr>
        <p:txBody>
          <a:bodyPr>
            <a:noAutofit/>
          </a:bodyPr>
          <a:lstStyle/>
          <a:p>
            <a:r>
              <a:rPr lang="es-ES" sz="3200" dirty="0"/>
              <a:t>1.2.2 incubación y aceleración de empresas</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3475721009"/>
              </p:ext>
            </p:extLst>
          </p:nvPr>
        </p:nvGraphicFramePr>
        <p:xfrm>
          <a:off x="457200" y="3068638"/>
          <a:ext cx="8229600" cy="3057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37938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844824"/>
            <a:ext cx="8229600" cy="1143000"/>
          </a:xfrm>
        </p:spPr>
        <p:txBody>
          <a:bodyPr>
            <a:normAutofit fontScale="90000"/>
          </a:bodyPr>
          <a:lstStyle/>
          <a:p>
            <a:r>
              <a:rPr lang="es-ES" dirty="0"/>
              <a:t>1.2.3 Programas de apoyo a las Pymes</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2298718928"/>
              </p:ext>
            </p:extLst>
          </p:nvPr>
        </p:nvGraphicFramePr>
        <p:xfrm>
          <a:off x="457200" y="3068638"/>
          <a:ext cx="8229600" cy="3057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5579689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526</TotalTime>
  <Words>868</Words>
  <Application>Microsoft Office PowerPoint</Application>
  <PresentationFormat>Presentación en pantalla (4:3)</PresentationFormat>
  <Paragraphs>81</Paragraphs>
  <Slides>12</Slides>
  <Notes>0</Notes>
  <HiddenSlides>0</HiddenSlides>
  <MMClips>0</MMClips>
  <ScaleCrop>false</ScaleCrop>
  <HeadingPairs>
    <vt:vector size="4" baseType="variant">
      <vt:variant>
        <vt:lpstr>Tema</vt:lpstr>
      </vt:variant>
      <vt:variant>
        <vt:i4>2</vt:i4>
      </vt:variant>
      <vt:variant>
        <vt:lpstr>Títulos de diapositiva</vt:lpstr>
      </vt:variant>
      <vt:variant>
        <vt:i4>12</vt:i4>
      </vt:variant>
    </vt:vector>
  </HeadingPairs>
  <TitlesOfParts>
    <vt:vector size="14" baseType="lpstr">
      <vt:lpstr>Tema de Office</vt:lpstr>
      <vt:lpstr>1_Tema de Office</vt:lpstr>
      <vt:lpstr>CREATIVIDAD E INNOVACIÓN</vt:lpstr>
      <vt:lpstr>La Creatividad y la Innovación</vt:lpstr>
      <vt:lpstr>1 Naturaleza e importancia de los emprendedores. 1.1 Las tendencias e impulsores globales en materia de emprendedores.  </vt:lpstr>
      <vt:lpstr>1.1.1 La nueva economía </vt:lpstr>
      <vt:lpstr>1.2 Retos y perspectivas en la era del conocimiento</vt:lpstr>
      <vt:lpstr>1.3 Empresas promotoras </vt:lpstr>
      <vt:lpstr>1.2 Programas nacionales de emprendedores 1.2.1 Programa emprendedor </vt:lpstr>
      <vt:lpstr>1.2.2 incubación y aceleración de empresas</vt:lpstr>
      <vt:lpstr>1.2.3 Programas de apoyo a las Pymes</vt:lpstr>
      <vt:lpstr>1.2.4 Organizaciones emprendedoras</vt:lpstr>
      <vt:lpstr>1.3 El perfil del emprendedor en la era del conocimiento.</vt:lpstr>
      <vt:lpstr>Referencias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COORDINACIÓN LC</cp:lastModifiedBy>
  <cp:revision>42</cp:revision>
  <dcterms:created xsi:type="dcterms:W3CDTF">2012-12-04T21:22:09Z</dcterms:created>
  <dcterms:modified xsi:type="dcterms:W3CDTF">2016-10-17T22:13:58Z</dcterms:modified>
</cp:coreProperties>
</file>