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8"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9" d="100"/>
          <a:sy n="69" d="100"/>
        </p:scale>
        <p:origin x="-72" y="-5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A99E7-48E0-463B-8B51-ED5DE6BE5A3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168A84F7-F179-40F6-8E19-3C4BBC562240}">
      <dgm:prSet phldrT="[Texto]" custT="1"/>
      <dgm:spPr>
        <a:solidFill>
          <a:schemeClr val="accent5">
            <a:lumMod val="75000"/>
          </a:schemeClr>
        </a:solidFill>
      </dgm:spPr>
      <dgm:t>
        <a:bodyPr/>
        <a:lstStyle/>
        <a:p>
          <a:r>
            <a:rPr lang="es-MX" sz="1600" b="1" dirty="0" smtClean="0">
              <a:latin typeface="Arial" pitchFamily="34" charset="0"/>
              <a:cs typeface="Arial" pitchFamily="34" charset="0"/>
            </a:rPr>
            <a:t>Frustración:</a:t>
          </a:r>
          <a:r>
            <a:rPr lang="es-MX" sz="1400" dirty="0" smtClean="0">
              <a:latin typeface="Arial" pitchFamily="34" charset="0"/>
              <a:cs typeface="Arial" pitchFamily="34" charset="0"/>
            </a:rPr>
            <a:t> “El maestro me quitó el examen porque un compañero me estaba copiando, le dije que no era mi culpa, pero no me hizo caso” </a:t>
          </a:r>
          <a:endParaRPr lang="es-MX" sz="1400" dirty="0">
            <a:latin typeface="Arial" pitchFamily="34" charset="0"/>
            <a:cs typeface="Arial" pitchFamily="34" charset="0"/>
          </a:endParaRPr>
        </a:p>
      </dgm:t>
    </dgm:pt>
    <dgm:pt modelId="{6B04CD6B-0402-4FDD-8561-F3B3181E0E74}" type="parTrans" cxnId="{1A043392-45A7-4F54-9630-0CC59BDCD730}">
      <dgm:prSet/>
      <dgm:spPr/>
      <dgm:t>
        <a:bodyPr/>
        <a:lstStyle/>
        <a:p>
          <a:endParaRPr lang="es-MX"/>
        </a:p>
      </dgm:t>
    </dgm:pt>
    <dgm:pt modelId="{331DD127-3D6A-4D22-8D13-38DBDB88D4F6}" type="sibTrans" cxnId="{1A043392-45A7-4F54-9630-0CC59BDCD730}">
      <dgm:prSet/>
      <dgm:spPr/>
      <dgm:t>
        <a:bodyPr/>
        <a:lstStyle/>
        <a:p>
          <a:endParaRPr lang="es-MX"/>
        </a:p>
      </dgm:t>
    </dgm:pt>
    <dgm:pt modelId="{1D6EDDA2-9D64-4C09-8FD1-B57E4FCE1DFF}">
      <dgm:prSet phldrT="[Texto]" custT="1"/>
      <dgm:spPr>
        <a:solidFill>
          <a:schemeClr val="accent5">
            <a:lumMod val="75000"/>
          </a:schemeClr>
        </a:solidFill>
      </dgm:spPr>
      <dgm:t>
        <a:bodyPr/>
        <a:lstStyle/>
        <a:p>
          <a:r>
            <a:rPr lang="es-MX" sz="1600" b="1" dirty="0" smtClean="0">
              <a:latin typeface="Arial" pitchFamily="34" charset="0"/>
              <a:cs typeface="Arial" pitchFamily="34" charset="0"/>
            </a:rPr>
            <a:t>Injusticia:</a:t>
          </a:r>
          <a:r>
            <a:rPr lang="es-MX" sz="1400" dirty="0" smtClean="0">
              <a:latin typeface="Arial" pitchFamily="34" charset="0"/>
              <a:cs typeface="Arial" pitchFamily="34" charset="0"/>
            </a:rPr>
            <a:t> “Mi familia le consiente todo a mi hermanita y a mí me exigen de más” </a:t>
          </a:r>
          <a:endParaRPr lang="es-MX" sz="1400" dirty="0">
            <a:latin typeface="Arial" pitchFamily="34" charset="0"/>
            <a:cs typeface="Arial" pitchFamily="34" charset="0"/>
          </a:endParaRPr>
        </a:p>
      </dgm:t>
    </dgm:pt>
    <dgm:pt modelId="{D3094496-EBB7-47B9-8661-C208C4B96816}" type="parTrans" cxnId="{26188792-E7FD-4258-8488-842BC8C9B071}">
      <dgm:prSet/>
      <dgm:spPr/>
      <dgm:t>
        <a:bodyPr/>
        <a:lstStyle/>
        <a:p>
          <a:endParaRPr lang="es-MX"/>
        </a:p>
      </dgm:t>
    </dgm:pt>
    <dgm:pt modelId="{094B126A-B88F-43BB-A0CC-B13746A4B5FA}" type="sibTrans" cxnId="{26188792-E7FD-4258-8488-842BC8C9B071}">
      <dgm:prSet/>
      <dgm:spPr/>
      <dgm:t>
        <a:bodyPr/>
        <a:lstStyle/>
        <a:p>
          <a:endParaRPr lang="es-MX"/>
        </a:p>
      </dgm:t>
    </dgm:pt>
    <dgm:pt modelId="{63BE450E-E475-49DB-A28A-1B964A75857A}">
      <dgm:prSet phldrT="[Texto]" custT="1"/>
      <dgm:spPr>
        <a:solidFill>
          <a:schemeClr val="accent5">
            <a:lumMod val="75000"/>
          </a:schemeClr>
        </a:solidFill>
      </dgm:spPr>
      <dgm:t>
        <a:bodyPr/>
        <a:lstStyle/>
        <a:p>
          <a:r>
            <a:rPr lang="es-MX" sz="1600" b="1" dirty="0" smtClean="0">
              <a:latin typeface="Arial" pitchFamily="34" charset="0"/>
              <a:cs typeface="Arial" pitchFamily="34" charset="0"/>
            </a:rPr>
            <a:t>Decepción:</a:t>
          </a:r>
          <a:r>
            <a:rPr lang="es-MX" sz="1400" dirty="0" smtClean="0">
              <a:latin typeface="Arial" pitchFamily="34" charset="0"/>
              <a:cs typeface="Arial" pitchFamily="34" charset="0"/>
            </a:rPr>
            <a:t> “Mi pareja me engañó”       </a:t>
          </a:r>
          <a:r>
            <a:rPr lang="es-MX" sz="1600" b="1" dirty="0" smtClean="0">
              <a:latin typeface="Arial" pitchFamily="34" charset="0"/>
              <a:cs typeface="Arial" pitchFamily="34" charset="0"/>
            </a:rPr>
            <a:t>Rechazo o exclusión</a:t>
          </a:r>
          <a:r>
            <a:rPr lang="es-MX" sz="1400" dirty="0" smtClean="0">
              <a:latin typeface="Arial" pitchFamily="34" charset="0"/>
              <a:cs typeface="Arial" pitchFamily="34" charset="0"/>
            </a:rPr>
            <a:t>: “Nunca me escogen para los equipos de trabajo o de juego” </a:t>
          </a:r>
          <a:endParaRPr lang="es-MX" sz="1400" dirty="0">
            <a:latin typeface="Arial" pitchFamily="34" charset="0"/>
            <a:cs typeface="Arial" pitchFamily="34" charset="0"/>
          </a:endParaRPr>
        </a:p>
      </dgm:t>
    </dgm:pt>
    <dgm:pt modelId="{B442AF88-1C19-4F1C-83DA-E476390E2D09}" type="parTrans" cxnId="{6B2D7C66-8FBD-44D4-8468-769BB0EF4181}">
      <dgm:prSet/>
      <dgm:spPr/>
      <dgm:t>
        <a:bodyPr/>
        <a:lstStyle/>
        <a:p>
          <a:endParaRPr lang="es-MX"/>
        </a:p>
      </dgm:t>
    </dgm:pt>
    <dgm:pt modelId="{0F8F3941-1346-4D71-B906-9D2F315055FA}" type="sibTrans" cxnId="{6B2D7C66-8FBD-44D4-8468-769BB0EF4181}">
      <dgm:prSet/>
      <dgm:spPr/>
      <dgm:t>
        <a:bodyPr/>
        <a:lstStyle/>
        <a:p>
          <a:endParaRPr lang="es-MX"/>
        </a:p>
      </dgm:t>
    </dgm:pt>
    <dgm:pt modelId="{AB9C7A81-3077-41EB-A2FB-5A383E2EFB86}">
      <dgm:prSet phldrT="[Texto]" custT="1"/>
      <dgm:spPr>
        <a:solidFill>
          <a:schemeClr val="accent5">
            <a:lumMod val="75000"/>
          </a:schemeClr>
        </a:solidFill>
      </dgm:spPr>
      <dgm:t>
        <a:bodyPr/>
        <a:lstStyle/>
        <a:p>
          <a:r>
            <a:rPr lang="es-MX" sz="1600" b="1" dirty="0" smtClean="0">
              <a:latin typeface="Arial" pitchFamily="34" charset="0"/>
              <a:cs typeface="Arial" pitchFamily="34" charset="0"/>
            </a:rPr>
            <a:t>Faltas de respeto</a:t>
          </a:r>
          <a:r>
            <a:rPr lang="es-MX" sz="1400" dirty="0" smtClean="0">
              <a:latin typeface="Arial" pitchFamily="34" charset="0"/>
              <a:cs typeface="Arial" pitchFamily="34" charset="0"/>
            </a:rPr>
            <a:t>: “En el camión un señor me acosó” .     </a:t>
          </a:r>
          <a:r>
            <a:rPr lang="es-MX" sz="1600" b="1" dirty="0" smtClean="0">
              <a:latin typeface="Arial" pitchFamily="34" charset="0"/>
              <a:cs typeface="Arial" pitchFamily="34" charset="0"/>
            </a:rPr>
            <a:t>Hartazgo</a:t>
          </a:r>
          <a:r>
            <a:rPr lang="es-MX" sz="1400" dirty="0" smtClean="0">
              <a:latin typeface="Arial" pitchFamily="34" charset="0"/>
              <a:cs typeface="Arial" pitchFamily="34" charset="0"/>
            </a:rPr>
            <a:t>: “El primer día de clases un compañero me puso un apodo y ahora todos me llaman así.</a:t>
          </a:r>
          <a:endParaRPr lang="es-MX" sz="1400" dirty="0">
            <a:latin typeface="Arial" pitchFamily="34" charset="0"/>
            <a:cs typeface="Arial" pitchFamily="34" charset="0"/>
          </a:endParaRPr>
        </a:p>
      </dgm:t>
    </dgm:pt>
    <dgm:pt modelId="{935C185C-0239-4C49-BEDD-8EF726CC993A}" type="parTrans" cxnId="{0CE1214C-6752-4EB0-BF24-3C1690D78307}">
      <dgm:prSet/>
      <dgm:spPr/>
      <dgm:t>
        <a:bodyPr/>
        <a:lstStyle/>
        <a:p>
          <a:endParaRPr lang="es-MX"/>
        </a:p>
      </dgm:t>
    </dgm:pt>
    <dgm:pt modelId="{A271443A-7E29-4E3B-AE7D-3551BB8F34C7}" type="sibTrans" cxnId="{0CE1214C-6752-4EB0-BF24-3C1690D78307}">
      <dgm:prSet/>
      <dgm:spPr/>
      <dgm:t>
        <a:bodyPr/>
        <a:lstStyle/>
        <a:p>
          <a:endParaRPr lang="es-MX"/>
        </a:p>
      </dgm:t>
    </dgm:pt>
    <dgm:pt modelId="{A7A9296C-84BD-4620-832C-7C399236CD15}">
      <dgm:prSet phldrT="[Texto]" custT="1"/>
      <dgm:spPr>
        <a:solidFill>
          <a:schemeClr val="accent5">
            <a:lumMod val="75000"/>
          </a:schemeClr>
        </a:solidFill>
      </dgm:spPr>
      <dgm:t>
        <a:bodyPr/>
        <a:lstStyle/>
        <a:p>
          <a:r>
            <a:rPr lang="es-MX" sz="1600" b="1" dirty="0" smtClean="0">
              <a:latin typeface="Arial" pitchFamily="34" charset="0"/>
              <a:cs typeface="Arial" pitchFamily="34" charset="0"/>
            </a:rPr>
            <a:t>Agresiones verbales o físicas</a:t>
          </a:r>
          <a:r>
            <a:rPr lang="es-MX" sz="1400" dirty="0" smtClean="0">
              <a:latin typeface="Arial" pitchFamily="34" charset="0"/>
              <a:cs typeface="Arial" pitchFamily="34" charset="0"/>
            </a:rPr>
            <a:t>: “Cada vez que mi hermano pasa cerca de mí me da un zape”.</a:t>
          </a:r>
          <a:endParaRPr lang="es-MX" sz="1400" dirty="0">
            <a:latin typeface="Arial" pitchFamily="34" charset="0"/>
            <a:cs typeface="Arial" pitchFamily="34" charset="0"/>
          </a:endParaRPr>
        </a:p>
      </dgm:t>
    </dgm:pt>
    <dgm:pt modelId="{57AFC3D2-CCD7-4747-B973-61A2A67F4B59}" type="parTrans" cxnId="{8FE1C43D-1A61-4FB7-A137-640A174CE793}">
      <dgm:prSet/>
      <dgm:spPr/>
      <dgm:t>
        <a:bodyPr/>
        <a:lstStyle/>
        <a:p>
          <a:endParaRPr lang="es-MX"/>
        </a:p>
      </dgm:t>
    </dgm:pt>
    <dgm:pt modelId="{8A2FD2C7-6676-4A6B-B4F0-65CA7A68B219}" type="sibTrans" cxnId="{8FE1C43D-1A61-4FB7-A137-640A174CE793}">
      <dgm:prSet/>
      <dgm:spPr/>
      <dgm:t>
        <a:bodyPr/>
        <a:lstStyle/>
        <a:p>
          <a:endParaRPr lang="es-MX"/>
        </a:p>
      </dgm:t>
    </dgm:pt>
    <dgm:pt modelId="{D33476D7-E5D5-498C-921B-FC5CD65791DA}">
      <dgm:prSet phldrT="[Texto]"/>
      <dgm:spPr/>
      <dgm:t>
        <a:bodyPr/>
        <a:lstStyle/>
        <a:p>
          <a:endParaRPr lang="es-MX" dirty="0"/>
        </a:p>
      </dgm:t>
    </dgm:pt>
    <dgm:pt modelId="{82530B52-52B4-420E-978A-41FFFC58EE32}" type="parTrans" cxnId="{FED4ECA3-EB24-460E-A403-7685D9471E8A}">
      <dgm:prSet/>
      <dgm:spPr/>
      <dgm:t>
        <a:bodyPr/>
        <a:lstStyle/>
        <a:p>
          <a:endParaRPr lang="es-MX"/>
        </a:p>
      </dgm:t>
    </dgm:pt>
    <dgm:pt modelId="{CC96AA66-65CC-44F2-B085-E4D1590395F3}" type="sibTrans" cxnId="{FED4ECA3-EB24-460E-A403-7685D9471E8A}">
      <dgm:prSet/>
      <dgm:spPr/>
      <dgm:t>
        <a:bodyPr/>
        <a:lstStyle/>
        <a:p>
          <a:endParaRPr lang="es-MX"/>
        </a:p>
      </dgm:t>
    </dgm:pt>
    <dgm:pt modelId="{688BE566-233F-47BC-AD61-651EEB16B007}">
      <dgm:prSet phldrT="[Texto]"/>
      <dgm:spPr/>
      <dgm:t>
        <a:bodyPr/>
        <a:lstStyle/>
        <a:p>
          <a:endParaRPr lang="es-MX" dirty="0"/>
        </a:p>
      </dgm:t>
    </dgm:pt>
    <dgm:pt modelId="{AB62DC2A-B8E4-45FF-A302-F3AA9A7F3221}" type="parTrans" cxnId="{534DC235-9A2F-42C9-AB01-F727813BB75E}">
      <dgm:prSet/>
      <dgm:spPr/>
      <dgm:t>
        <a:bodyPr/>
        <a:lstStyle/>
        <a:p>
          <a:endParaRPr lang="es-MX"/>
        </a:p>
      </dgm:t>
    </dgm:pt>
    <dgm:pt modelId="{274ABDA5-CEF0-4ABB-8C49-3E5E4E483A07}" type="sibTrans" cxnId="{534DC235-9A2F-42C9-AB01-F727813BB75E}">
      <dgm:prSet/>
      <dgm:spPr/>
      <dgm:t>
        <a:bodyPr/>
        <a:lstStyle/>
        <a:p>
          <a:endParaRPr lang="es-MX"/>
        </a:p>
      </dgm:t>
    </dgm:pt>
    <dgm:pt modelId="{C0AD110B-9202-4680-8768-7F9EF86029FF}" type="pres">
      <dgm:prSet presAssocID="{B27A99E7-48E0-463B-8B51-ED5DE6BE5A30}" presName="outerComposite" presStyleCnt="0">
        <dgm:presLayoutVars>
          <dgm:chMax val="5"/>
          <dgm:dir/>
          <dgm:resizeHandles val="exact"/>
        </dgm:presLayoutVars>
      </dgm:prSet>
      <dgm:spPr/>
      <dgm:t>
        <a:bodyPr/>
        <a:lstStyle/>
        <a:p>
          <a:endParaRPr lang="es-MX"/>
        </a:p>
      </dgm:t>
    </dgm:pt>
    <dgm:pt modelId="{AFEDA424-6344-482B-83B7-120B1D1F7CD3}" type="pres">
      <dgm:prSet presAssocID="{B27A99E7-48E0-463B-8B51-ED5DE6BE5A30}" presName="dummyMaxCanvas" presStyleCnt="0">
        <dgm:presLayoutVars/>
      </dgm:prSet>
      <dgm:spPr/>
    </dgm:pt>
    <dgm:pt modelId="{1A20D4C9-AE7C-406C-88EB-9838CF1D439A}" type="pres">
      <dgm:prSet presAssocID="{B27A99E7-48E0-463B-8B51-ED5DE6BE5A30}" presName="FiveNodes_1" presStyleLbl="node1" presStyleIdx="0" presStyleCnt="5" custScaleX="122131" custScaleY="100000" custLinFactNeighborX="2640">
        <dgm:presLayoutVars>
          <dgm:bulletEnabled val="1"/>
        </dgm:presLayoutVars>
      </dgm:prSet>
      <dgm:spPr/>
      <dgm:t>
        <a:bodyPr/>
        <a:lstStyle/>
        <a:p>
          <a:endParaRPr lang="es-MX"/>
        </a:p>
      </dgm:t>
    </dgm:pt>
    <dgm:pt modelId="{2D9DEDB7-F86B-4349-B1F8-2802902A359B}" type="pres">
      <dgm:prSet presAssocID="{B27A99E7-48E0-463B-8B51-ED5DE6BE5A30}" presName="FiveNodes_2" presStyleLbl="node1" presStyleIdx="1" presStyleCnt="5" custScaleX="119584" custScaleY="64471" custLinFactNeighborX="-1589" custLinFactNeighborY="-16128">
        <dgm:presLayoutVars>
          <dgm:bulletEnabled val="1"/>
        </dgm:presLayoutVars>
      </dgm:prSet>
      <dgm:spPr/>
      <dgm:t>
        <a:bodyPr/>
        <a:lstStyle/>
        <a:p>
          <a:endParaRPr lang="es-MX"/>
        </a:p>
      </dgm:t>
    </dgm:pt>
    <dgm:pt modelId="{DD0D202D-6BF0-4268-A61B-0C8036E646B8}" type="pres">
      <dgm:prSet presAssocID="{B27A99E7-48E0-463B-8B51-ED5DE6BE5A30}" presName="FiveNodes_3" presStyleLbl="node1" presStyleIdx="2" presStyleCnt="5" custScaleX="114323" custScaleY="78631" custLinFactNeighborX="2497" custLinFactNeighborY="-44352">
        <dgm:presLayoutVars>
          <dgm:bulletEnabled val="1"/>
        </dgm:presLayoutVars>
      </dgm:prSet>
      <dgm:spPr/>
      <dgm:t>
        <a:bodyPr/>
        <a:lstStyle/>
        <a:p>
          <a:endParaRPr lang="es-MX"/>
        </a:p>
      </dgm:t>
    </dgm:pt>
    <dgm:pt modelId="{C6E93109-D3F8-4CE6-9558-A7E4CF8839F7}" type="pres">
      <dgm:prSet presAssocID="{B27A99E7-48E0-463B-8B51-ED5DE6BE5A30}" presName="FiveNodes_4" presStyleLbl="node1" presStyleIdx="3" presStyleCnt="5" custScaleY="80689" custLinFactNeighborX="3859" custLinFactNeighborY="-64512">
        <dgm:presLayoutVars>
          <dgm:bulletEnabled val="1"/>
        </dgm:presLayoutVars>
      </dgm:prSet>
      <dgm:spPr/>
      <dgm:t>
        <a:bodyPr/>
        <a:lstStyle/>
        <a:p>
          <a:endParaRPr lang="es-MX"/>
        </a:p>
      </dgm:t>
    </dgm:pt>
    <dgm:pt modelId="{E66A6825-EE8A-432E-9616-A739EC609735}" type="pres">
      <dgm:prSet presAssocID="{B27A99E7-48E0-463B-8B51-ED5DE6BE5A30}" presName="FiveNodes_5" presStyleLbl="node1" presStyleIdx="4" presStyleCnt="5" custScaleY="82745" custLinFactNeighborY="-78624">
        <dgm:presLayoutVars>
          <dgm:bulletEnabled val="1"/>
        </dgm:presLayoutVars>
      </dgm:prSet>
      <dgm:spPr/>
      <dgm:t>
        <a:bodyPr/>
        <a:lstStyle/>
        <a:p>
          <a:endParaRPr lang="es-MX"/>
        </a:p>
      </dgm:t>
    </dgm:pt>
    <dgm:pt modelId="{E035C23D-23AA-44DC-90AC-CCAC174760B5}" type="pres">
      <dgm:prSet presAssocID="{B27A99E7-48E0-463B-8B51-ED5DE6BE5A30}" presName="FiveConn_1-2" presStyleLbl="fgAccFollowNode1" presStyleIdx="0" presStyleCnt="4" custScaleX="77934" custScaleY="136011" custLinFactNeighborY="-21714">
        <dgm:presLayoutVars>
          <dgm:bulletEnabled val="1"/>
        </dgm:presLayoutVars>
      </dgm:prSet>
      <dgm:spPr/>
      <dgm:t>
        <a:bodyPr/>
        <a:lstStyle/>
        <a:p>
          <a:endParaRPr lang="es-MX"/>
        </a:p>
      </dgm:t>
    </dgm:pt>
    <dgm:pt modelId="{19ED2FFA-0ED4-4AA8-8F92-08321F6ECB6D}" type="pres">
      <dgm:prSet presAssocID="{B27A99E7-48E0-463B-8B51-ED5DE6BE5A30}" presName="FiveConn_2-3" presStyleLbl="fgAccFollowNode1" presStyleIdx="1" presStyleCnt="4" custScaleX="85002" custScaleY="120575" custLinFactNeighborX="34122" custLinFactNeighborY="-49632">
        <dgm:presLayoutVars>
          <dgm:bulletEnabled val="1"/>
        </dgm:presLayoutVars>
      </dgm:prSet>
      <dgm:spPr/>
      <dgm:t>
        <a:bodyPr/>
        <a:lstStyle/>
        <a:p>
          <a:endParaRPr lang="es-MX"/>
        </a:p>
      </dgm:t>
    </dgm:pt>
    <dgm:pt modelId="{FFBE3D21-37F8-4B89-BDE2-4D4D9D03D0D2}" type="pres">
      <dgm:prSet presAssocID="{B27A99E7-48E0-463B-8B51-ED5DE6BE5A30}" presName="FiveConn_3-4" presStyleLbl="fgAccFollowNode1" presStyleIdx="2" presStyleCnt="4" custScaleX="67255" custLinFactNeighborY="-86854">
        <dgm:presLayoutVars>
          <dgm:bulletEnabled val="1"/>
        </dgm:presLayoutVars>
      </dgm:prSet>
      <dgm:spPr/>
      <dgm:t>
        <a:bodyPr/>
        <a:lstStyle/>
        <a:p>
          <a:endParaRPr lang="es-MX"/>
        </a:p>
      </dgm:t>
    </dgm:pt>
    <dgm:pt modelId="{0F3111A3-011B-4AFF-8D1B-6DD94908D1BF}" type="pres">
      <dgm:prSet presAssocID="{B27A99E7-48E0-463B-8B51-ED5DE6BE5A30}" presName="FiveConn_4-5" presStyleLbl="fgAccFollowNode1" presStyleIdx="3" presStyleCnt="4" custScaleX="91645" custScaleY="122435" custLinFactNeighborY="-99264">
        <dgm:presLayoutVars>
          <dgm:bulletEnabled val="1"/>
        </dgm:presLayoutVars>
      </dgm:prSet>
      <dgm:spPr/>
      <dgm:t>
        <a:bodyPr/>
        <a:lstStyle/>
        <a:p>
          <a:endParaRPr lang="es-MX"/>
        </a:p>
      </dgm:t>
    </dgm:pt>
    <dgm:pt modelId="{430ACDC0-2AC6-4F0B-9479-1B0CF4C66328}" type="pres">
      <dgm:prSet presAssocID="{B27A99E7-48E0-463B-8B51-ED5DE6BE5A30}" presName="FiveNodes_1_text" presStyleLbl="node1" presStyleIdx="4" presStyleCnt="5">
        <dgm:presLayoutVars>
          <dgm:bulletEnabled val="1"/>
        </dgm:presLayoutVars>
      </dgm:prSet>
      <dgm:spPr/>
      <dgm:t>
        <a:bodyPr/>
        <a:lstStyle/>
        <a:p>
          <a:endParaRPr lang="es-MX"/>
        </a:p>
      </dgm:t>
    </dgm:pt>
    <dgm:pt modelId="{859F3C5B-BB2D-4252-8C6A-3D2A550425B1}" type="pres">
      <dgm:prSet presAssocID="{B27A99E7-48E0-463B-8B51-ED5DE6BE5A30}" presName="FiveNodes_2_text" presStyleLbl="node1" presStyleIdx="4" presStyleCnt="5">
        <dgm:presLayoutVars>
          <dgm:bulletEnabled val="1"/>
        </dgm:presLayoutVars>
      </dgm:prSet>
      <dgm:spPr/>
      <dgm:t>
        <a:bodyPr/>
        <a:lstStyle/>
        <a:p>
          <a:endParaRPr lang="es-MX"/>
        </a:p>
      </dgm:t>
    </dgm:pt>
    <dgm:pt modelId="{258B2832-977D-4373-ABB9-2450C8682428}" type="pres">
      <dgm:prSet presAssocID="{B27A99E7-48E0-463B-8B51-ED5DE6BE5A30}" presName="FiveNodes_3_text" presStyleLbl="node1" presStyleIdx="4" presStyleCnt="5">
        <dgm:presLayoutVars>
          <dgm:bulletEnabled val="1"/>
        </dgm:presLayoutVars>
      </dgm:prSet>
      <dgm:spPr/>
      <dgm:t>
        <a:bodyPr/>
        <a:lstStyle/>
        <a:p>
          <a:endParaRPr lang="es-MX"/>
        </a:p>
      </dgm:t>
    </dgm:pt>
    <dgm:pt modelId="{9F5593E3-3507-4F92-BB3E-BB1FBF5D8817}" type="pres">
      <dgm:prSet presAssocID="{B27A99E7-48E0-463B-8B51-ED5DE6BE5A30}" presName="FiveNodes_4_text" presStyleLbl="node1" presStyleIdx="4" presStyleCnt="5">
        <dgm:presLayoutVars>
          <dgm:bulletEnabled val="1"/>
        </dgm:presLayoutVars>
      </dgm:prSet>
      <dgm:spPr/>
      <dgm:t>
        <a:bodyPr/>
        <a:lstStyle/>
        <a:p>
          <a:endParaRPr lang="es-MX"/>
        </a:p>
      </dgm:t>
    </dgm:pt>
    <dgm:pt modelId="{61EDE8FD-8DBD-4D25-B7EB-8F2F49177B57}" type="pres">
      <dgm:prSet presAssocID="{B27A99E7-48E0-463B-8B51-ED5DE6BE5A30}" presName="FiveNodes_5_text" presStyleLbl="node1" presStyleIdx="4" presStyleCnt="5">
        <dgm:presLayoutVars>
          <dgm:bulletEnabled val="1"/>
        </dgm:presLayoutVars>
      </dgm:prSet>
      <dgm:spPr/>
      <dgm:t>
        <a:bodyPr/>
        <a:lstStyle/>
        <a:p>
          <a:endParaRPr lang="es-MX"/>
        </a:p>
      </dgm:t>
    </dgm:pt>
  </dgm:ptLst>
  <dgm:cxnLst>
    <dgm:cxn modelId="{C1000660-98E7-46BE-83E7-D0D18B03A8B7}" type="presOf" srcId="{168A84F7-F179-40F6-8E19-3C4BBC562240}" destId="{430ACDC0-2AC6-4F0B-9479-1B0CF4C66328}" srcOrd="1" destOrd="0" presId="urn:microsoft.com/office/officeart/2005/8/layout/vProcess5"/>
    <dgm:cxn modelId="{6B2D7C66-8FBD-44D4-8468-769BB0EF4181}" srcId="{B27A99E7-48E0-463B-8B51-ED5DE6BE5A30}" destId="{63BE450E-E475-49DB-A28A-1B964A75857A}" srcOrd="2" destOrd="0" parTransId="{B442AF88-1C19-4F1C-83DA-E476390E2D09}" sibTransId="{0F8F3941-1346-4D71-B906-9D2F315055FA}"/>
    <dgm:cxn modelId="{B3FE3955-D95A-4ADF-8EDE-1ADCA0ED4B81}" type="presOf" srcId="{AB9C7A81-3077-41EB-A2FB-5A383E2EFB86}" destId="{C6E93109-D3F8-4CE6-9558-A7E4CF8839F7}" srcOrd="0" destOrd="0" presId="urn:microsoft.com/office/officeart/2005/8/layout/vProcess5"/>
    <dgm:cxn modelId="{D3B7D9C3-EE36-4002-AB86-5D638E11E93C}" type="presOf" srcId="{094B126A-B88F-43BB-A0CC-B13746A4B5FA}" destId="{19ED2FFA-0ED4-4AA8-8F92-08321F6ECB6D}" srcOrd="0" destOrd="0" presId="urn:microsoft.com/office/officeart/2005/8/layout/vProcess5"/>
    <dgm:cxn modelId="{0CE1214C-6752-4EB0-BF24-3C1690D78307}" srcId="{B27A99E7-48E0-463B-8B51-ED5DE6BE5A30}" destId="{AB9C7A81-3077-41EB-A2FB-5A383E2EFB86}" srcOrd="3" destOrd="0" parTransId="{935C185C-0239-4C49-BEDD-8EF726CC993A}" sibTransId="{A271443A-7E29-4E3B-AE7D-3551BB8F34C7}"/>
    <dgm:cxn modelId="{1D1AF710-651C-4E5E-A02F-26CC3BEDE945}" type="presOf" srcId="{1D6EDDA2-9D64-4C09-8FD1-B57E4FCE1DFF}" destId="{2D9DEDB7-F86B-4349-B1F8-2802902A359B}" srcOrd="0" destOrd="0" presId="urn:microsoft.com/office/officeart/2005/8/layout/vProcess5"/>
    <dgm:cxn modelId="{9E492E16-0F14-47FC-B4FE-1EF53D95BB0F}" type="presOf" srcId="{168A84F7-F179-40F6-8E19-3C4BBC562240}" destId="{1A20D4C9-AE7C-406C-88EB-9838CF1D439A}" srcOrd="0" destOrd="0" presId="urn:microsoft.com/office/officeart/2005/8/layout/vProcess5"/>
    <dgm:cxn modelId="{6F0C9BA8-34F6-4364-A2DB-7EB32B12CE97}" type="presOf" srcId="{63BE450E-E475-49DB-A28A-1B964A75857A}" destId="{258B2832-977D-4373-ABB9-2450C8682428}" srcOrd="1" destOrd="0" presId="urn:microsoft.com/office/officeart/2005/8/layout/vProcess5"/>
    <dgm:cxn modelId="{869CA351-FC63-4BE3-9FC1-B72B4AA610EB}" type="presOf" srcId="{A7A9296C-84BD-4620-832C-7C399236CD15}" destId="{61EDE8FD-8DBD-4D25-B7EB-8F2F49177B57}" srcOrd="1" destOrd="0" presId="urn:microsoft.com/office/officeart/2005/8/layout/vProcess5"/>
    <dgm:cxn modelId="{86E0FA77-0950-4988-9B0F-B1E81EDDBB5C}" type="presOf" srcId="{A7A9296C-84BD-4620-832C-7C399236CD15}" destId="{E66A6825-EE8A-432E-9616-A739EC609735}" srcOrd="0" destOrd="0" presId="urn:microsoft.com/office/officeart/2005/8/layout/vProcess5"/>
    <dgm:cxn modelId="{0DA1A303-B147-4DEA-885B-6600FF040B9E}" type="presOf" srcId="{63BE450E-E475-49DB-A28A-1B964A75857A}" destId="{DD0D202D-6BF0-4268-A61B-0C8036E646B8}" srcOrd="0" destOrd="0" presId="urn:microsoft.com/office/officeart/2005/8/layout/vProcess5"/>
    <dgm:cxn modelId="{9577A7B8-8A90-4E87-B2DE-EB2F8D33B0EE}" type="presOf" srcId="{B27A99E7-48E0-463B-8B51-ED5DE6BE5A30}" destId="{C0AD110B-9202-4680-8768-7F9EF86029FF}" srcOrd="0" destOrd="0" presId="urn:microsoft.com/office/officeart/2005/8/layout/vProcess5"/>
    <dgm:cxn modelId="{2D103A50-FC58-413C-B155-C901F90AFA37}" type="presOf" srcId="{A271443A-7E29-4E3B-AE7D-3551BB8F34C7}" destId="{0F3111A3-011B-4AFF-8D1B-6DD94908D1BF}" srcOrd="0" destOrd="0" presId="urn:microsoft.com/office/officeart/2005/8/layout/vProcess5"/>
    <dgm:cxn modelId="{FED4ECA3-EB24-460E-A403-7685D9471E8A}" srcId="{B27A99E7-48E0-463B-8B51-ED5DE6BE5A30}" destId="{D33476D7-E5D5-498C-921B-FC5CD65791DA}" srcOrd="6" destOrd="0" parTransId="{82530B52-52B4-420E-978A-41FFFC58EE32}" sibTransId="{CC96AA66-65CC-44F2-B085-E4D1590395F3}"/>
    <dgm:cxn modelId="{B3B988B9-0A27-4225-BD6F-ACF957C290CB}" type="presOf" srcId="{AB9C7A81-3077-41EB-A2FB-5A383E2EFB86}" destId="{9F5593E3-3507-4F92-BB3E-BB1FBF5D8817}" srcOrd="1" destOrd="0" presId="urn:microsoft.com/office/officeart/2005/8/layout/vProcess5"/>
    <dgm:cxn modelId="{8F256D2E-B758-4A49-862E-383B209EAF77}" type="presOf" srcId="{0F8F3941-1346-4D71-B906-9D2F315055FA}" destId="{FFBE3D21-37F8-4B89-BDE2-4D4D9D03D0D2}" srcOrd="0" destOrd="0" presId="urn:microsoft.com/office/officeart/2005/8/layout/vProcess5"/>
    <dgm:cxn modelId="{534DC235-9A2F-42C9-AB01-F727813BB75E}" srcId="{B27A99E7-48E0-463B-8B51-ED5DE6BE5A30}" destId="{688BE566-233F-47BC-AD61-651EEB16B007}" srcOrd="5" destOrd="0" parTransId="{AB62DC2A-B8E4-45FF-A302-F3AA9A7F3221}" sibTransId="{274ABDA5-CEF0-4ABB-8C49-3E5E4E483A07}"/>
    <dgm:cxn modelId="{26188792-E7FD-4258-8488-842BC8C9B071}" srcId="{B27A99E7-48E0-463B-8B51-ED5DE6BE5A30}" destId="{1D6EDDA2-9D64-4C09-8FD1-B57E4FCE1DFF}" srcOrd="1" destOrd="0" parTransId="{D3094496-EBB7-47B9-8661-C208C4B96816}" sibTransId="{094B126A-B88F-43BB-A0CC-B13746A4B5FA}"/>
    <dgm:cxn modelId="{8FE1C43D-1A61-4FB7-A137-640A174CE793}" srcId="{B27A99E7-48E0-463B-8B51-ED5DE6BE5A30}" destId="{A7A9296C-84BD-4620-832C-7C399236CD15}" srcOrd="4" destOrd="0" parTransId="{57AFC3D2-CCD7-4747-B973-61A2A67F4B59}" sibTransId="{8A2FD2C7-6676-4A6B-B4F0-65CA7A68B219}"/>
    <dgm:cxn modelId="{1A043392-45A7-4F54-9630-0CC59BDCD730}" srcId="{B27A99E7-48E0-463B-8B51-ED5DE6BE5A30}" destId="{168A84F7-F179-40F6-8E19-3C4BBC562240}" srcOrd="0" destOrd="0" parTransId="{6B04CD6B-0402-4FDD-8561-F3B3181E0E74}" sibTransId="{331DD127-3D6A-4D22-8D13-38DBDB88D4F6}"/>
    <dgm:cxn modelId="{706395B5-E189-46F3-A42B-5D800D97A77B}" type="presOf" srcId="{1D6EDDA2-9D64-4C09-8FD1-B57E4FCE1DFF}" destId="{859F3C5B-BB2D-4252-8C6A-3D2A550425B1}" srcOrd="1" destOrd="0" presId="urn:microsoft.com/office/officeart/2005/8/layout/vProcess5"/>
    <dgm:cxn modelId="{C10322A6-CD46-40EA-B817-3B9C121E5EEB}" type="presOf" srcId="{331DD127-3D6A-4D22-8D13-38DBDB88D4F6}" destId="{E035C23D-23AA-44DC-90AC-CCAC174760B5}" srcOrd="0" destOrd="0" presId="urn:microsoft.com/office/officeart/2005/8/layout/vProcess5"/>
    <dgm:cxn modelId="{AEE068FA-7DB7-42E9-BAA5-9227F046692D}" type="presParOf" srcId="{C0AD110B-9202-4680-8768-7F9EF86029FF}" destId="{AFEDA424-6344-482B-83B7-120B1D1F7CD3}" srcOrd="0" destOrd="0" presId="urn:microsoft.com/office/officeart/2005/8/layout/vProcess5"/>
    <dgm:cxn modelId="{25AF0DA1-E4F7-43E2-B79C-DD1931BD3C7E}" type="presParOf" srcId="{C0AD110B-9202-4680-8768-7F9EF86029FF}" destId="{1A20D4C9-AE7C-406C-88EB-9838CF1D439A}" srcOrd="1" destOrd="0" presId="urn:microsoft.com/office/officeart/2005/8/layout/vProcess5"/>
    <dgm:cxn modelId="{CC7AC0D6-66D1-4E48-ACB3-30891703BAC2}" type="presParOf" srcId="{C0AD110B-9202-4680-8768-7F9EF86029FF}" destId="{2D9DEDB7-F86B-4349-B1F8-2802902A359B}" srcOrd="2" destOrd="0" presId="urn:microsoft.com/office/officeart/2005/8/layout/vProcess5"/>
    <dgm:cxn modelId="{739E8014-19D7-4F7F-A4EB-333610AD264F}" type="presParOf" srcId="{C0AD110B-9202-4680-8768-7F9EF86029FF}" destId="{DD0D202D-6BF0-4268-A61B-0C8036E646B8}" srcOrd="3" destOrd="0" presId="urn:microsoft.com/office/officeart/2005/8/layout/vProcess5"/>
    <dgm:cxn modelId="{57EF032D-2DF7-47AB-9496-60E171A74426}" type="presParOf" srcId="{C0AD110B-9202-4680-8768-7F9EF86029FF}" destId="{C6E93109-D3F8-4CE6-9558-A7E4CF8839F7}" srcOrd="4" destOrd="0" presId="urn:microsoft.com/office/officeart/2005/8/layout/vProcess5"/>
    <dgm:cxn modelId="{8EF43D0F-10F8-4928-9C92-DE9029D4D3C6}" type="presParOf" srcId="{C0AD110B-9202-4680-8768-7F9EF86029FF}" destId="{E66A6825-EE8A-432E-9616-A739EC609735}" srcOrd="5" destOrd="0" presId="urn:microsoft.com/office/officeart/2005/8/layout/vProcess5"/>
    <dgm:cxn modelId="{7310DB2C-97DE-4EF3-8B4F-E0F1FA8D7F17}" type="presParOf" srcId="{C0AD110B-9202-4680-8768-7F9EF86029FF}" destId="{E035C23D-23AA-44DC-90AC-CCAC174760B5}" srcOrd="6" destOrd="0" presId="urn:microsoft.com/office/officeart/2005/8/layout/vProcess5"/>
    <dgm:cxn modelId="{9E406979-EF29-4C7F-A17B-627B0E1AEDE3}" type="presParOf" srcId="{C0AD110B-9202-4680-8768-7F9EF86029FF}" destId="{19ED2FFA-0ED4-4AA8-8F92-08321F6ECB6D}" srcOrd="7" destOrd="0" presId="urn:microsoft.com/office/officeart/2005/8/layout/vProcess5"/>
    <dgm:cxn modelId="{F93632C2-E1B5-4143-903E-59EACAFB7CD3}" type="presParOf" srcId="{C0AD110B-9202-4680-8768-7F9EF86029FF}" destId="{FFBE3D21-37F8-4B89-BDE2-4D4D9D03D0D2}" srcOrd="8" destOrd="0" presId="urn:microsoft.com/office/officeart/2005/8/layout/vProcess5"/>
    <dgm:cxn modelId="{B36433DC-3CC2-41A9-9BC1-B345A7D94EBF}" type="presParOf" srcId="{C0AD110B-9202-4680-8768-7F9EF86029FF}" destId="{0F3111A3-011B-4AFF-8D1B-6DD94908D1BF}" srcOrd="9" destOrd="0" presId="urn:microsoft.com/office/officeart/2005/8/layout/vProcess5"/>
    <dgm:cxn modelId="{AC892323-6CAE-4CDE-85CE-E772E6F79C71}" type="presParOf" srcId="{C0AD110B-9202-4680-8768-7F9EF86029FF}" destId="{430ACDC0-2AC6-4F0B-9479-1B0CF4C66328}" srcOrd="10" destOrd="0" presId="urn:microsoft.com/office/officeart/2005/8/layout/vProcess5"/>
    <dgm:cxn modelId="{E280935E-0854-4D8E-B0BD-CE20269CA1AC}" type="presParOf" srcId="{C0AD110B-9202-4680-8768-7F9EF86029FF}" destId="{859F3C5B-BB2D-4252-8C6A-3D2A550425B1}" srcOrd="11" destOrd="0" presId="urn:microsoft.com/office/officeart/2005/8/layout/vProcess5"/>
    <dgm:cxn modelId="{ADFE9553-C456-4EB6-AEBA-1667F91B74B7}" type="presParOf" srcId="{C0AD110B-9202-4680-8768-7F9EF86029FF}" destId="{258B2832-977D-4373-ABB9-2450C8682428}" srcOrd="12" destOrd="0" presId="urn:microsoft.com/office/officeart/2005/8/layout/vProcess5"/>
    <dgm:cxn modelId="{86EB0521-056E-4AB1-8B33-0F6240A09854}" type="presParOf" srcId="{C0AD110B-9202-4680-8768-7F9EF86029FF}" destId="{9F5593E3-3507-4F92-BB3E-BB1FBF5D8817}" srcOrd="13" destOrd="0" presId="urn:microsoft.com/office/officeart/2005/8/layout/vProcess5"/>
    <dgm:cxn modelId="{26061676-F1BD-44E8-AE44-B8FA05D5C0F6}" type="presParOf" srcId="{C0AD110B-9202-4680-8768-7F9EF86029FF}" destId="{61EDE8FD-8DBD-4D25-B7EB-8F2F49177B57}"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0D4C9-AE7C-406C-88EB-9838CF1D439A}">
      <dsp:nvSpPr>
        <dsp:cNvPr id="0" name=""/>
        <dsp:cNvSpPr/>
      </dsp:nvSpPr>
      <dsp:spPr>
        <a:xfrm>
          <a:off x="-193834" y="0"/>
          <a:ext cx="8183629" cy="73152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Frustración:</a:t>
          </a:r>
          <a:r>
            <a:rPr lang="es-MX" sz="1400" kern="1200" dirty="0" smtClean="0">
              <a:latin typeface="Arial" pitchFamily="34" charset="0"/>
              <a:cs typeface="Arial" pitchFamily="34" charset="0"/>
            </a:rPr>
            <a:t> “El maestro me quitó el examen porque un compañero me estaba copiando, le dije que no era mi culpa, pero no me hizo caso” </a:t>
          </a:r>
          <a:endParaRPr lang="es-MX" sz="1400" kern="1200" dirty="0">
            <a:latin typeface="Arial" pitchFamily="34" charset="0"/>
            <a:cs typeface="Arial" pitchFamily="34" charset="0"/>
          </a:endParaRPr>
        </a:p>
      </dsp:txBody>
      <dsp:txXfrm>
        <a:off x="-193834" y="0"/>
        <a:ext cx="7167372" cy="731520"/>
      </dsp:txXfrm>
    </dsp:sp>
    <dsp:sp modelId="{2D9DEDB7-F86B-4349-B1F8-2802902A359B}">
      <dsp:nvSpPr>
        <dsp:cNvPr id="0" name=""/>
        <dsp:cNvSpPr/>
      </dsp:nvSpPr>
      <dsp:spPr>
        <a:xfrm>
          <a:off x="108503" y="845091"/>
          <a:ext cx="8012962" cy="47161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Injusticia:</a:t>
          </a:r>
          <a:r>
            <a:rPr lang="es-MX" sz="1400" kern="1200" dirty="0" smtClean="0">
              <a:latin typeface="Arial" pitchFamily="34" charset="0"/>
              <a:cs typeface="Arial" pitchFamily="34" charset="0"/>
            </a:rPr>
            <a:t> “Mi familia le consiente todo a mi hermanita y a mí me exigen de más” </a:t>
          </a:r>
          <a:endParaRPr lang="es-MX" sz="1400" kern="1200" dirty="0">
            <a:latin typeface="Arial" pitchFamily="34" charset="0"/>
            <a:cs typeface="Arial" pitchFamily="34" charset="0"/>
          </a:endParaRPr>
        </a:p>
      </dsp:txBody>
      <dsp:txXfrm>
        <a:off x="108503" y="845091"/>
        <a:ext cx="6845984" cy="471618"/>
      </dsp:txXfrm>
    </dsp:sp>
    <dsp:sp modelId="{DD0D202D-6BF0-4268-A61B-0C8036E646B8}">
      <dsp:nvSpPr>
        <dsp:cNvPr id="0" name=""/>
        <dsp:cNvSpPr/>
      </dsp:nvSpPr>
      <dsp:spPr>
        <a:xfrm>
          <a:off x="1041766" y="1419955"/>
          <a:ext cx="7660438" cy="575201"/>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Decepción:</a:t>
          </a:r>
          <a:r>
            <a:rPr lang="es-MX" sz="1400" kern="1200" dirty="0" smtClean="0">
              <a:latin typeface="Arial" pitchFamily="34" charset="0"/>
              <a:cs typeface="Arial" pitchFamily="34" charset="0"/>
            </a:rPr>
            <a:t> “Mi pareja me engañó”       </a:t>
          </a:r>
          <a:r>
            <a:rPr lang="es-MX" sz="1600" b="1" kern="1200" dirty="0" smtClean="0">
              <a:latin typeface="Arial" pitchFamily="34" charset="0"/>
              <a:cs typeface="Arial" pitchFamily="34" charset="0"/>
            </a:rPr>
            <a:t>Rechazo o exclusión</a:t>
          </a:r>
          <a:r>
            <a:rPr lang="es-MX" sz="1400" kern="1200" dirty="0" smtClean="0">
              <a:latin typeface="Arial" pitchFamily="34" charset="0"/>
              <a:cs typeface="Arial" pitchFamily="34" charset="0"/>
            </a:rPr>
            <a:t>: “Nunca me escogen para los equipos de trabajo o de juego” </a:t>
          </a:r>
          <a:endParaRPr lang="es-MX" sz="1400" kern="1200" dirty="0">
            <a:latin typeface="Arial" pitchFamily="34" charset="0"/>
            <a:cs typeface="Arial" pitchFamily="34" charset="0"/>
          </a:endParaRPr>
        </a:p>
      </dsp:txBody>
      <dsp:txXfrm>
        <a:off x="1041766" y="1419955"/>
        <a:ext cx="6544800" cy="575201"/>
      </dsp:txXfrm>
    </dsp:sp>
    <dsp:sp modelId="{C6E93109-D3F8-4CE6-9558-A7E4CF8839F7}">
      <dsp:nvSpPr>
        <dsp:cNvPr id="0" name=""/>
        <dsp:cNvSpPr/>
      </dsp:nvSpPr>
      <dsp:spPr>
        <a:xfrm>
          <a:off x="2001507" y="2098073"/>
          <a:ext cx="6700697" cy="59025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Faltas de respeto</a:t>
          </a:r>
          <a:r>
            <a:rPr lang="es-MX" sz="1400" kern="1200" dirty="0" smtClean="0">
              <a:latin typeface="Arial" pitchFamily="34" charset="0"/>
              <a:cs typeface="Arial" pitchFamily="34" charset="0"/>
            </a:rPr>
            <a:t>: “En el camión un señor me acosó” .     </a:t>
          </a:r>
          <a:r>
            <a:rPr lang="es-MX" sz="1600" b="1" kern="1200" dirty="0" smtClean="0">
              <a:latin typeface="Arial" pitchFamily="34" charset="0"/>
              <a:cs typeface="Arial" pitchFamily="34" charset="0"/>
            </a:rPr>
            <a:t>Hartazgo</a:t>
          </a:r>
          <a:r>
            <a:rPr lang="es-MX" sz="1400" kern="1200" dirty="0" smtClean="0">
              <a:latin typeface="Arial" pitchFamily="34" charset="0"/>
              <a:cs typeface="Arial" pitchFamily="34" charset="0"/>
            </a:rPr>
            <a:t>: “El primer día de clases un compañero me puso un apodo y ahora todos me llaman así.</a:t>
          </a:r>
          <a:endParaRPr lang="es-MX" sz="1400" kern="1200" dirty="0">
            <a:latin typeface="Arial" pitchFamily="34" charset="0"/>
            <a:cs typeface="Arial" pitchFamily="34" charset="0"/>
          </a:endParaRPr>
        </a:p>
      </dsp:txBody>
      <dsp:txXfrm>
        <a:off x="2001507" y="2098073"/>
        <a:ext cx="5724833" cy="590256"/>
      </dsp:txXfrm>
    </dsp:sp>
    <dsp:sp modelId="{E66A6825-EE8A-432E-9616-A739EC609735}">
      <dsp:nvSpPr>
        <dsp:cNvPr id="0" name=""/>
        <dsp:cNvSpPr/>
      </dsp:nvSpPr>
      <dsp:spPr>
        <a:xfrm>
          <a:off x="2372240" y="2820441"/>
          <a:ext cx="6700697" cy="60529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Agresiones verbales o físicas</a:t>
          </a:r>
          <a:r>
            <a:rPr lang="es-MX" sz="1400" kern="1200" dirty="0" smtClean="0">
              <a:latin typeface="Arial" pitchFamily="34" charset="0"/>
              <a:cs typeface="Arial" pitchFamily="34" charset="0"/>
            </a:rPr>
            <a:t>: “Cada vez que mi hermano pasa cerca de mí me da un zape”.</a:t>
          </a:r>
          <a:endParaRPr lang="es-MX" sz="1400" kern="1200" dirty="0">
            <a:latin typeface="Arial" pitchFamily="34" charset="0"/>
            <a:cs typeface="Arial" pitchFamily="34" charset="0"/>
          </a:endParaRPr>
        </a:p>
      </dsp:txBody>
      <dsp:txXfrm>
        <a:off x="2372240" y="2820441"/>
        <a:ext cx="5724833" cy="605296"/>
      </dsp:txXfrm>
    </dsp:sp>
    <dsp:sp modelId="{E035C23D-23AA-44DC-90AC-CCAC174760B5}">
      <dsp:nvSpPr>
        <dsp:cNvPr id="0" name=""/>
        <dsp:cNvSpPr/>
      </dsp:nvSpPr>
      <dsp:spPr>
        <a:xfrm>
          <a:off x="6648403" y="345554"/>
          <a:ext cx="370566" cy="6467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a:p>
      </dsp:txBody>
      <dsp:txXfrm>
        <a:off x="6648403" y="345554"/>
        <a:ext cx="370566" cy="646715"/>
      </dsp:txXfrm>
    </dsp:sp>
    <dsp:sp modelId="{19ED2FFA-0ED4-4AA8-8F92-08321F6ECB6D}">
      <dsp:nvSpPr>
        <dsp:cNvPr id="0" name=""/>
        <dsp:cNvSpPr/>
      </dsp:nvSpPr>
      <dsp:spPr>
        <a:xfrm>
          <a:off x="7294222" y="1082625"/>
          <a:ext cx="404174" cy="57331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7294222" y="1082625"/>
        <a:ext cx="404174" cy="573319"/>
      </dsp:txXfrm>
    </dsp:sp>
    <dsp:sp modelId="{FFBE3D21-37F8-4B89-BDE2-4D4D9D03D0D2}">
      <dsp:nvSpPr>
        <dsp:cNvPr id="0" name=""/>
        <dsp:cNvSpPr/>
      </dsp:nvSpPr>
      <dsp:spPr>
        <a:xfrm>
          <a:off x="7674545" y="1775483"/>
          <a:ext cx="319789"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MX" sz="2400" kern="1200"/>
        </a:p>
      </dsp:txBody>
      <dsp:txXfrm>
        <a:off x="7674545" y="1775483"/>
        <a:ext cx="319789" cy="475488"/>
      </dsp:txXfrm>
    </dsp:sp>
    <dsp:sp modelId="{0F3111A3-011B-4AFF-8D1B-6DD94908D1BF}">
      <dsp:nvSpPr>
        <dsp:cNvPr id="0" name=""/>
        <dsp:cNvSpPr/>
      </dsp:nvSpPr>
      <dsp:spPr>
        <a:xfrm>
          <a:off x="8116936" y="2504385"/>
          <a:ext cx="435760" cy="5821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8116936" y="2504385"/>
        <a:ext cx="435760" cy="58216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22/11/2019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22/11/2019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22/11/2019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1297961"/>
            <a:ext cx="7991213" cy="830997"/>
          </a:xfrm>
          <a:prstGeom prst="rect">
            <a:avLst/>
          </a:prstGeom>
        </p:spPr>
        <p:txBody>
          <a:bodyPr wrap="square">
            <a:spAutoFit/>
          </a:bodyPr>
          <a:lstStyle/>
          <a:p>
            <a:r>
              <a:rPr lang="es-MX" sz="4800" dirty="0" smtClean="0">
                <a:solidFill>
                  <a:srgbClr val="C00000"/>
                </a:solidFill>
                <a:latin typeface="Arial Black" pitchFamily="34" charset="0"/>
              </a:rPr>
              <a:t>EL BOTÓN DEL ENOJO</a:t>
            </a:r>
            <a:endParaRPr lang="es-MX" sz="4800" dirty="0">
              <a:solidFill>
                <a:srgbClr val="C00000"/>
              </a:solidFill>
              <a:latin typeface="Arial Black" pitchFamily="34" charset="0"/>
            </a:endParaRPr>
          </a:p>
        </p:txBody>
      </p:sp>
      <p:sp>
        <p:nvSpPr>
          <p:cNvPr id="8" name="Oval 8">
            <a:extLst>
              <a:ext uri="{FF2B5EF4-FFF2-40B4-BE49-F238E27FC236}">
                <a16:creationId xmlns:a16="http://schemas.microsoft.com/office/drawing/2014/main" xmlns=""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Autoregulación</a:t>
            </a:r>
            <a:endParaRPr lang="en-US" dirty="0"/>
          </a:p>
        </p:txBody>
      </p:sp>
      <p:pic>
        <p:nvPicPr>
          <p:cNvPr id="9" name="Picture 5" descr="C:\Users\BECAS 3\AppData\Local\Microsoft\Windows\Temporary Internet Files\Content.IE5\0IGUQ6HK\furious-2514031_960_720[1].jpg"/>
          <p:cNvPicPr>
            <a:picLocks noChangeAspect="1" noChangeArrowheads="1"/>
          </p:cNvPicPr>
          <p:nvPr/>
        </p:nvPicPr>
        <p:blipFill>
          <a:blip r:embed="rId5" cstate="print"/>
          <a:srcRect/>
          <a:stretch>
            <a:fillRect/>
          </a:stretch>
        </p:blipFill>
        <p:spPr bwMode="auto">
          <a:xfrm>
            <a:off x="2612925" y="2812498"/>
            <a:ext cx="1634613" cy="1569720"/>
          </a:xfrm>
          <a:prstGeom prst="rect">
            <a:avLst/>
          </a:prstGeom>
          <a:noFill/>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chemeClr val="accent3">
                    <a:lumMod val="75000"/>
                  </a:schemeClr>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0" y="112535"/>
            <a:ext cx="8496885" cy="5970865"/>
          </a:xfrm>
          <a:prstGeom prst="rect">
            <a:avLst/>
          </a:prstGeom>
        </p:spPr>
        <p:txBody>
          <a:bodyPr wrap="square">
            <a:spAutoFit/>
          </a:bodyPr>
          <a:lstStyle/>
          <a:p>
            <a:pPr algn="just"/>
            <a:endParaRPr lang="es-MX" sz="2400" dirty="0" smtClean="0">
              <a:latin typeface="Arial Black" pitchFamily="34" charset="0"/>
            </a:endParaRPr>
          </a:p>
          <a:p>
            <a:pPr algn="just"/>
            <a:r>
              <a:rPr lang="es-MX" sz="2800" dirty="0" smtClean="0">
                <a:solidFill>
                  <a:srgbClr val="C00000"/>
                </a:solidFill>
                <a:latin typeface="Arial Black" pitchFamily="34" charset="0"/>
              </a:rPr>
              <a:t>CONTEXTO</a:t>
            </a:r>
          </a:p>
          <a:p>
            <a:pPr algn="just">
              <a:lnSpc>
                <a:spcPct val="150000"/>
              </a:lnSpc>
            </a:pPr>
            <a:endParaRPr lang="es-MX" sz="2000" dirty="0" smtClean="0">
              <a:latin typeface="Arial" pitchFamily="34" charset="0"/>
              <a:cs typeface="Arial" pitchFamily="34" charset="0"/>
            </a:endParaRPr>
          </a:p>
          <a:p>
            <a:pPr algn="just">
              <a:lnSpc>
                <a:spcPct val="150000"/>
              </a:lnSpc>
            </a:pPr>
            <a:r>
              <a:rPr lang="es-MX" sz="2000" dirty="0" smtClean="0">
                <a:solidFill>
                  <a:schemeClr val="accent6">
                    <a:lumMod val="50000"/>
                  </a:schemeClr>
                </a:solidFill>
                <a:latin typeface="Arial" pitchFamily="34" charset="0"/>
                <a:cs typeface="Arial" pitchFamily="34" charset="0"/>
              </a:rPr>
              <a:t>La regulación emocional del enojo es particularmente importante en la formación de los adolescentes. Esto se debe al potencial que tienen los jóvenes para su desarrollo integral. Por ello es importante que desactiven la creencia de que la respuesta natural ante el enojo es la violencia. Si logramos que los estudiantes identifiquen los disparadores de su enojo a la vez que entienden que tienen el control de su respuesta, estaremos en condiciones de aprovechar ese aprendizaje para fortalecer la asertividad en el manejo de conflictos, en el establecimiento de límites en sus relaciones afectivas y en el reconocimiento y  defensa de sus derechos y los de las demás personas</a:t>
            </a:r>
            <a:endParaRPr lang="es-MX" sz="2000" dirty="0">
              <a:solidFill>
                <a:schemeClr val="accent6">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015663"/>
          </a:xfrm>
          <a:prstGeom prst="rect">
            <a:avLst/>
          </a:prstGeom>
          <a:noFill/>
        </p:spPr>
        <p:txBody>
          <a:bodyPr wrap="square" rtlCol="0">
            <a:spAutoFit/>
          </a:bodyPr>
          <a:lstStyle/>
          <a:p>
            <a:r>
              <a:rPr lang="es-MX" sz="2000" dirty="0" smtClean="0">
                <a:solidFill>
                  <a:srgbClr val="C00000"/>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reconozcan las situaciones que detonan el enojo con mayor frecuencia</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279973"/>
            <a:ext cx="9015413" cy="984885"/>
          </a:xfrm>
          <a:prstGeom prst="rect">
            <a:avLst/>
          </a:prstGeom>
        </p:spPr>
        <p:txBody>
          <a:bodyPr wrap="square">
            <a:spAutoFit/>
          </a:bodyPr>
          <a:lstStyle/>
          <a:p>
            <a:r>
              <a:rPr lang="es-MX" dirty="0" smtClean="0">
                <a:solidFill>
                  <a:srgbClr val="C00000"/>
                </a:solidFill>
                <a:latin typeface="Arial Black" pitchFamily="34" charset="0"/>
              </a:rPr>
              <a:t>¿Por qué es importante? </a:t>
            </a:r>
          </a:p>
          <a:p>
            <a:r>
              <a:rPr lang="es-MX" sz="2000" dirty="0" smtClean="0"/>
              <a:t>Porque permite que los estudiantes se preparen para poner en práctica la regulación emocional ante el enojo</a:t>
            </a:r>
            <a:r>
              <a:rPr lang="es-MX" sz="2000" dirty="0" smtClean="0">
                <a:latin typeface="Arial" pitchFamily="34" charset="0"/>
                <a:cs typeface="Arial" pitchFamily="34" charset="0"/>
              </a:rPr>
              <a:t>.</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8" name="17 CuadroTexto"/>
          <p:cNvSpPr txBox="1"/>
          <p:nvPr/>
        </p:nvSpPr>
        <p:spPr>
          <a:xfrm>
            <a:off x="0" y="2314300"/>
            <a:ext cx="9015412" cy="4555093"/>
          </a:xfrm>
          <a:prstGeom prst="rect">
            <a:avLst/>
          </a:prstGeom>
          <a:noFill/>
        </p:spPr>
        <p:txBody>
          <a:bodyPr wrap="square" rtlCol="0">
            <a:spAutoFit/>
          </a:bodyPr>
          <a:lstStyle/>
          <a:p>
            <a:r>
              <a:rPr lang="es-MX" dirty="0" smtClean="0">
                <a:solidFill>
                  <a:srgbClr val="C00000"/>
                </a:solidFill>
                <a:latin typeface="Arial Black" pitchFamily="34" charset="0"/>
              </a:rPr>
              <a:t>Estructura de la sesión y recomendaciones específicas</a:t>
            </a:r>
          </a:p>
          <a:p>
            <a:endParaRPr lang="es-MX" dirty="0" smtClean="0">
              <a:latin typeface="Arial Black" pitchFamily="34" charset="0"/>
            </a:endParaRPr>
          </a:p>
          <a:p>
            <a:r>
              <a:rPr lang="es-MX" dirty="0" smtClean="0">
                <a:solidFill>
                  <a:srgbClr val="C00000"/>
                </a:solidFill>
                <a:latin typeface="Arial Black" pitchFamily="34" charset="0"/>
              </a:rPr>
              <a:t>Presentación</a:t>
            </a:r>
          </a:p>
          <a:p>
            <a:r>
              <a:rPr lang="es-MX" dirty="0" smtClean="0">
                <a:latin typeface="Arial" pitchFamily="34" charset="0"/>
                <a:cs typeface="Arial" pitchFamily="34" charset="0"/>
              </a:rPr>
              <a:t> Invita a los estudiantes a leer la introducción de la actividad y “El Reto es”.</a:t>
            </a:r>
          </a:p>
          <a:p>
            <a:endParaRPr lang="es-ES" dirty="0" smtClean="0">
              <a:latin typeface="Arial Black" pitchFamily="34" charset="0"/>
            </a:endParaRPr>
          </a:p>
          <a:p>
            <a:pPr algn="just"/>
            <a:r>
              <a:rPr lang="es-MX" sz="2000" b="1" dirty="0" smtClean="0">
                <a:solidFill>
                  <a:srgbClr val="C00000"/>
                </a:solidFill>
                <a:latin typeface="Arial Black" pitchFamily="34" charset="0"/>
                <a:cs typeface="Arial" pitchFamily="34" charset="0"/>
              </a:rPr>
              <a:t>Introducción</a:t>
            </a:r>
          </a:p>
          <a:p>
            <a:pPr algn="just"/>
            <a:r>
              <a:rPr lang="es-MX" sz="2000" dirty="0" smtClean="0"/>
              <a:t>Como todas las emociones, el enojo es una respuesta natural ante algo que percibimos como amenazante para nuestra integridad física y emocional, o para nuestros derechos y expectativas. Cuando nos enojamos nuestro organismo reacciona. Físicamente podemos experimentar incremento de la frecuencia cardiaca, tensión muscular o aumento de la temperatura corporal. Emocionalmente podemos sentirnos aturdidos y con ganas de defendernos sacando el enojo de cualquier manera. </a:t>
            </a:r>
          </a:p>
          <a:p>
            <a:pPr algn="just"/>
            <a:r>
              <a:rPr lang="es-MX" sz="2000" b="1" dirty="0" smtClean="0">
                <a:solidFill>
                  <a:schemeClr val="accent5">
                    <a:lumMod val="75000"/>
                  </a:schemeClr>
                </a:solidFill>
              </a:rPr>
              <a:t>El reto es </a:t>
            </a:r>
            <a:r>
              <a:rPr lang="es-MX" sz="2000" dirty="0" smtClean="0">
                <a:solidFill>
                  <a:schemeClr val="accent5">
                    <a:lumMod val="75000"/>
                  </a:schemeClr>
                </a:solidFill>
              </a:rPr>
              <a:t>que reconozcas las situaciones que con mayor frecuencia detonan en ti el enojo.</a:t>
            </a:r>
            <a:endParaRPr lang="es-MX" sz="2000" b="1" dirty="0">
              <a:solidFill>
                <a:schemeClr val="accent5">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197041" y="-110884"/>
            <a:ext cx="818372" cy="576148"/>
          </a:xfrm>
          <a:prstGeom prst="rect">
            <a:avLst/>
          </a:prstGeom>
        </p:spPr>
      </p:pic>
      <p:sp>
        <p:nvSpPr>
          <p:cNvPr id="5" name="CuadroTexto 4"/>
          <p:cNvSpPr txBox="1"/>
          <p:nvPr/>
        </p:nvSpPr>
        <p:spPr>
          <a:xfrm>
            <a:off x="272982" y="332532"/>
            <a:ext cx="8702205" cy="7171194"/>
          </a:xfrm>
          <a:prstGeom prst="rect">
            <a:avLst/>
          </a:prstGeom>
          <a:noFill/>
        </p:spPr>
        <p:txBody>
          <a:bodyPr wrap="square" rtlCol="0">
            <a:spAutoFit/>
          </a:bodyPr>
          <a:lstStyle/>
          <a:p>
            <a:r>
              <a:rPr lang="es-MX" sz="2000" dirty="0" smtClean="0">
                <a:solidFill>
                  <a:srgbClr val="C00000"/>
                </a:solidFill>
                <a:latin typeface="Arial Black" pitchFamily="34" charset="0"/>
              </a:rPr>
              <a:t>Actividad </a:t>
            </a:r>
            <a:r>
              <a:rPr lang="es-MX" sz="2000" dirty="0" smtClean="0">
                <a:solidFill>
                  <a:srgbClr val="C00000"/>
                </a:solidFill>
                <a:latin typeface="Arial" pitchFamily="34" charset="0"/>
                <a:cs typeface="Arial" pitchFamily="34" charset="0"/>
              </a:rPr>
              <a:t>1</a:t>
            </a:r>
            <a:r>
              <a:rPr lang="es-MX" sz="2000" dirty="0" smtClean="0">
                <a:latin typeface="Arial" pitchFamily="34" charset="0"/>
                <a:cs typeface="Arial" pitchFamily="34" charset="0"/>
              </a:rPr>
              <a:t>:Revisión de los disparadores del enojo. La intención de este ejercicio es que a través de ejemplos, el estudiante reconozca los disparadores de enojo más frecuentes y ubique aquellos con los que  se identifica.</a:t>
            </a:r>
          </a:p>
          <a:p>
            <a:r>
              <a:rPr lang="es-MX" sz="2000" dirty="0" smtClean="0"/>
              <a:t>Existen situaciones que detonan o “encienden el botón” del enojo porque cuando suceden provocan un estado de incomodidad que molesta y provoca una reacción. </a:t>
            </a:r>
            <a:r>
              <a:rPr lang="es-MX" sz="2000" b="1" dirty="0" smtClean="0"/>
              <a:t>a. Revisa los siguientes casos que pueden provocar enojo y sus ejemplos: </a:t>
            </a:r>
          </a:p>
          <a:p>
            <a:endParaRPr lang="es-ES" sz="2000" dirty="0" smtClean="0"/>
          </a:p>
          <a:p>
            <a:endParaRPr lang="es-ES" sz="2000" dirty="0" smtClean="0"/>
          </a:p>
          <a:p>
            <a:endParaRPr lang="es-MX" sz="2000" dirty="0" smtClean="0"/>
          </a:p>
          <a:p>
            <a:endParaRPr lang="es-ES" sz="2000" dirty="0" smtClean="0"/>
          </a:p>
          <a:p>
            <a:endParaRPr lang="es-ES" sz="2000" dirty="0" smtClean="0"/>
          </a:p>
          <a:p>
            <a:endParaRPr lang="es-MX"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MX" sz="2000" dirty="0" smtClean="0"/>
          </a:p>
          <a:p>
            <a:r>
              <a:rPr lang="es-MX" sz="2000" b="1" dirty="0" smtClean="0"/>
              <a:t>b. Reflexiona: ¿Te ha pasado algo similar? ¿Cómo fue tu reacción? ¿Qué sientes al recordarlo? </a:t>
            </a: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aphicFrame>
        <p:nvGraphicFramePr>
          <p:cNvPr id="12" name="11 Diagrama"/>
          <p:cNvGraphicFramePr/>
          <p:nvPr/>
        </p:nvGraphicFramePr>
        <p:xfrm>
          <a:off x="272981" y="2503100"/>
          <a:ext cx="87022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98474"/>
            <a:ext cx="7405788" cy="3600986"/>
          </a:xfrm>
          <a:prstGeom prst="rect">
            <a:avLst/>
          </a:prstGeom>
          <a:noFill/>
        </p:spPr>
        <p:txBody>
          <a:bodyPr wrap="square" rtlCol="0">
            <a:spAutoFit/>
          </a:bodyPr>
          <a:lstStyle/>
          <a:p>
            <a:r>
              <a:rPr lang="es-MX" sz="2800" dirty="0" smtClean="0">
                <a:solidFill>
                  <a:srgbClr val="C00000"/>
                </a:solidFill>
                <a:latin typeface="Arial Black" pitchFamily="34" charset="0"/>
              </a:rPr>
              <a:t>Actividad 2: </a:t>
            </a:r>
          </a:p>
          <a:p>
            <a:r>
              <a:rPr lang="es-MX" sz="2000" b="1" dirty="0" smtClean="0">
                <a:latin typeface="Arial" pitchFamily="34" charset="0"/>
                <a:cs typeface="Arial" pitchFamily="34" charset="0"/>
              </a:rPr>
              <a:t>Identificación de disparadores del enojo en los contextos de convivencia del estudiante. </a:t>
            </a:r>
          </a:p>
          <a:p>
            <a:r>
              <a:rPr lang="es-MX" sz="2000" b="1" dirty="0" smtClean="0">
                <a:latin typeface="Arial" pitchFamily="34" charset="0"/>
                <a:cs typeface="Arial" pitchFamily="34" charset="0"/>
              </a:rPr>
              <a:t>La intención es que identifiquen los disparadores o “botones” que detonan su enojo.</a:t>
            </a:r>
          </a:p>
          <a:p>
            <a:endParaRPr lang="es-MX" sz="2000" b="1" dirty="0" smtClean="0">
              <a:latin typeface="Arial" pitchFamily="34" charset="0"/>
              <a:cs typeface="Arial" pitchFamily="34" charset="0"/>
            </a:endParaRPr>
          </a:p>
          <a:p>
            <a:r>
              <a:rPr lang="es-MX" sz="2000" dirty="0" smtClean="0">
                <a:solidFill>
                  <a:schemeClr val="accent6"/>
                </a:solidFill>
              </a:rPr>
              <a:t>¿Cuáles son las situaciones que disparan el enojo? En cada caso, recuerda una situación que te haya provocado esa emoción y escribe aquí o en tu cuaderno la causa que la detonó:</a:t>
            </a:r>
          </a:p>
          <a:p>
            <a:endParaRPr lang="es-ES" sz="2000" dirty="0" smtClean="0"/>
          </a:p>
          <a:p>
            <a:endParaRPr lang="es-MX" sz="2000" dirty="0" smtClean="0"/>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8 Tabla"/>
          <p:cNvGraphicFramePr>
            <a:graphicFrameLocks noGrp="1"/>
          </p:cNvGraphicFramePr>
          <p:nvPr/>
        </p:nvGraphicFramePr>
        <p:xfrm>
          <a:off x="427700" y="3200382"/>
          <a:ext cx="8587712" cy="2194410"/>
        </p:xfrm>
        <a:graphic>
          <a:graphicData uri="http://schemas.openxmlformats.org/drawingml/2006/table">
            <a:tbl>
              <a:tblPr firstRow="1" bandRow="1">
                <a:tableStyleId>{93296810-A885-4BE3-A3E7-6D5BEEA58F35}</a:tableStyleId>
              </a:tblPr>
              <a:tblGrid>
                <a:gridCol w="4293856"/>
                <a:gridCol w="4293856"/>
              </a:tblGrid>
              <a:tr h="536759">
                <a:tc>
                  <a:txBody>
                    <a:bodyPr/>
                    <a:lstStyle/>
                    <a:p>
                      <a:r>
                        <a:rPr lang="es-MX" dirty="0" smtClean="0"/>
                        <a:t>En casa (mamá, papá o hermanos)</a:t>
                      </a:r>
                      <a:endParaRPr lang="es-MX" dirty="0"/>
                    </a:p>
                  </a:txBody>
                  <a:tcPr/>
                </a:tc>
                <a:tc>
                  <a:txBody>
                    <a:bodyPr/>
                    <a:lstStyle/>
                    <a:p>
                      <a:endParaRPr lang="es-MX"/>
                    </a:p>
                  </a:txBody>
                  <a:tcPr/>
                </a:tc>
              </a:tr>
              <a:tr h="584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la escuela (con un maestro)</a:t>
                      </a:r>
                    </a:p>
                  </a:txBody>
                  <a:tcPr/>
                </a:tc>
                <a:tc>
                  <a:txBody>
                    <a:bodyPr/>
                    <a:lstStyle/>
                    <a:p>
                      <a:endParaRPr lang="es-MX" dirty="0"/>
                    </a:p>
                  </a:txBody>
                  <a:tcPr/>
                </a:tc>
              </a:tr>
              <a:tr h="536759">
                <a:tc>
                  <a:txBody>
                    <a:bodyPr/>
                    <a:lstStyle/>
                    <a:p>
                      <a:r>
                        <a:rPr lang="es-MX" dirty="0" smtClean="0"/>
                        <a:t>En la escuela (con tus compañeros)</a:t>
                      </a:r>
                      <a:endParaRPr lang="es-MX" dirty="0"/>
                    </a:p>
                  </a:txBody>
                  <a:tcPr/>
                </a:tc>
                <a:tc>
                  <a:txBody>
                    <a:bodyPr/>
                    <a:lstStyle/>
                    <a:p>
                      <a:endParaRPr lang="es-MX" dirty="0"/>
                    </a:p>
                  </a:txBody>
                  <a:tcPr/>
                </a:tc>
              </a:tr>
              <a:tr h="536759">
                <a:tc>
                  <a:txBody>
                    <a:bodyPr/>
                    <a:lstStyle/>
                    <a:p>
                      <a:r>
                        <a:rPr lang="es-MX" dirty="0" smtClean="0"/>
                        <a:t>Con una amistad cercana o con tu pareja </a:t>
                      </a:r>
                      <a:endParaRPr lang="es-MX" dirty="0"/>
                    </a:p>
                  </a:txBody>
                  <a:tcPr/>
                </a:tc>
                <a:tc>
                  <a:txBody>
                    <a:bodyPr/>
                    <a:lstStyle/>
                    <a:p>
                      <a:endParaRPr lang="es-MX" dirty="0"/>
                    </a:p>
                  </a:txBody>
                  <a:tcPr/>
                </a:tc>
              </a:tr>
            </a:tbl>
          </a:graphicData>
        </a:graphic>
      </p:graphicFrame>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0"/>
            <a:ext cx="7779433" cy="6555641"/>
          </a:xfrm>
          <a:prstGeom prst="rect">
            <a:avLst/>
          </a:prstGeom>
          <a:noFill/>
        </p:spPr>
        <p:txBody>
          <a:bodyPr wrap="square" rtlCol="0">
            <a:spAutoFit/>
          </a:bodyPr>
          <a:lstStyle/>
          <a:p>
            <a:r>
              <a:rPr lang="es-MX" sz="2400" b="1" cap="small" dirty="0" smtClean="0">
                <a:solidFill>
                  <a:srgbClr val="FF0000"/>
                </a:solidFill>
                <a:latin typeface="Arial Black" pitchFamily="34" charset="0"/>
              </a:rPr>
              <a:t>REAFIRMO Y ORDENO</a:t>
            </a:r>
          </a:p>
          <a:p>
            <a:endParaRPr lang="es-ES" sz="2000" b="1" cap="small" dirty="0" smtClean="0">
              <a:solidFill>
                <a:srgbClr val="FF0000"/>
              </a:solidFill>
            </a:endParaRPr>
          </a:p>
          <a:p>
            <a:endParaRPr lang="es-ES" sz="2000" b="1" cap="small" dirty="0" smtClean="0">
              <a:solidFill>
                <a:srgbClr val="FF0000"/>
              </a:solidFill>
            </a:endParaRPr>
          </a:p>
          <a:p>
            <a:pPr algn="just"/>
            <a:r>
              <a:rPr lang="es-MX" sz="2400" dirty="0" smtClean="0">
                <a:solidFill>
                  <a:schemeClr val="accent3">
                    <a:lumMod val="75000"/>
                  </a:schemeClr>
                </a:solidFill>
                <a:latin typeface="Arial" pitchFamily="34" charset="0"/>
                <a:cs typeface="Arial" pitchFamily="34" charset="0"/>
              </a:rPr>
              <a:t>Nos referimos a los disparadores o causas que activan las emociones como “botones” porque podemos aprender a encenderlos o apagarlos para controlar la respuesta que tendremos ante una emoción como el enojo, considerando cómo la sentimos y qué podemos hacer para expresarla sin dañarnos ni lastimar a las demás personas. </a:t>
            </a:r>
          </a:p>
          <a:p>
            <a:pPr algn="just"/>
            <a:endParaRPr lang="es-MX" sz="2400" dirty="0" smtClean="0">
              <a:latin typeface="Arial" pitchFamily="34" charset="0"/>
              <a:cs typeface="Arial" pitchFamily="34" charset="0"/>
            </a:endParaRPr>
          </a:p>
          <a:p>
            <a:pPr algn="just"/>
            <a:r>
              <a:rPr lang="es-MX" sz="2400" dirty="0" smtClean="0">
                <a:solidFill>
                  <a:schemeClr val="accent6">
                    <a:lumMod val="75000"/>
                  </a:schemeClr>
                </a:solidFill>
                <a:latin typeface="Arial" pitchFamily="34" charset="0"/>
                <a:cs typeface="Arial" pitchFamily="34" charset="0"/>
              </a:rPr>
              <a:t>Esto es especialmente importante cuando se trata del enojo porque una respuesta negativa ante él puede impactar en la salud física y emocional, así como dejar un recuerdo desagradable que al ser evocado puede recrear el mismo enojo o incluso inducir mayor malestar. </a:t>
            </a:r>
          </a:p>
          <a:p>
            <a:endParaRPr lang="es-ES" sz="2000" b="1" cap="small" dirty="0" smtClean="0">
              <a:solidFill>
                <a:srgbClr val="FF0000"/>
              </a:solidFill>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685800" y="457200"/>
            <a:ext cx="7634514" cy="5852130"/>
          </a:xfrm>
          <a:prstGeom prst="rect">
            <a:avLst/>
          </a:prstGeom>
        </p:spPr>
        <p:txBody>
          <a:bodyPr vert="horz" wrap="square" lIns="0" tIns="62753" rIns="0" bIns="0" rtlCol="0">
            <a:spAutoFit/>
          </a:bodyPr>
          <a:lstStyle/>
          <a:p>
            <a:pPr marR="5080" algn="just">
              <a:spcBef>
                <a:spcPts val="100"/>
              </a:spcBef>
            </a:pPr>
            <a:r>
              <a:rPr lang="es-MX" sz="2800" dirty="0" smtClean="0"/>
              <a:t>Consulta en el diccionario el significado de las palabras de la actividad 1 “situaciones detonantes del enojo” y busca su antónimo. </a:t>
            </a:r>
          </a:p>
          <a:p>
            <a:pPr marR="5080" algn="just">
              <a:spcBef>
                <a:spcPts val="100"/>
              </a:spcBef>
            </a:pPr>
            <a:r>
              <a:rPr lang="es-MX" sz="2800" dirty="0" smtClean="0"/>
              <a:t>Esta semana trata de fortalecer ese opuesto, por ejemplo, si te provocan enojo las situaciones donde sientes frustración, identifica todas las que te generan satisfacción y escríbelas en tu diario emocional. Platica con alguien de tu familia lo que aprendiste sobre los botones del enojo.</a:t>
            </a:r>
          </a:p>
          <a:p>
            <a:pPr marR="5080" algn="just">
              <a:spcBef>
                <a:spcPts val="100"/>
              </a:spcBef>
            </a:pPr>
            <a:endParaRPr lang="es-ES" sz="2800" spc="-15" dirty="0" smtClean="0">
              <a:latin typeface="Soberana Sans" panose="02000000000000000000" pitchFamily="2" charset="77"/>
              <a:cs typeface="Soberana Sans"/>
            </a:endParaRPr>
          </a:p>
          <a:p>
            <a:pPr marR="5080" algn="just">
              <a:spcBef>
                <a:spcPts val="100"/>
              </a:spcBef>
            </a:pPr>
            <a:endParaRPr lang="en-US" sz="2000" spc="-15" dirty="0" smtClean="0">
              <a:latin typeface="Soberana Sans" panose="02000000000000000000" pitchFamily="2" charset="77"/>
              <a:cs typeface="Soberana Sans"/>
            </a:endParaRPr>
          </a:p>
          <a:p>
            <a:pPr marR="5080">
              <a:spcBef>
                <a:spcPts val="100"/>
              </a:spcBef>
            </a:pPr>
            <a:endParaRPr lang="es-MX" sz="2400" dirty="0" smtClean="0"/>
          </a:p>
          <a:p>
            <a:pPr marR="5080">
              <a:spcBef>
                <a:spcPts val="100"/>
              </a:spcBef>
            </a:pPr>
            <a:r>
              <a:rPr lang="es-MX" sz="2400" dirty="0" smtClean="0"/>
              <a:t>En el siguiente video podrás observar algunas técnicas para regular el enojo: https://youtu.be/rrMC1Zoy8Uk</a:t>
            </a: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304800" y="4657334"/>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64125"/>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20780"/>
            <a:ext cx="7634514" cy="322863"/>
          </a:xfrm>
          <a:prstGeom prst="rect">
            <a:avLst/>
          </a:prstGeom>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  </a:t>
            </a:r>
            <a:endParaRPr lang="es-ES" sz="2000" b="1" spc="-5" dirty="0" smtClean="0">
              <a:solidFill>
                <a:srgbClr val="FFFFFF"/>
              </a:solidFill>
              <a:latin typeface="Soberana Sans"/>
              <a:cs typeface="Soberana Sans"/>
            </a:endParaRPr>
          </a:p>
        </p:txBody>
      </p:sp>
      <p:graphicFrame>
        <p:nvGraphicFramePr>
          <p:cNvPr id="10" name="9 Tabla"/>
          <p:cNvGraphicFramePr>
            <a:graphicFrameLocks noGrp="1"/>
          </p:cNvGraphicFramePr>
          <p:nvPr/>
        </p:nvGraphicFramePr>
        <p:xfrm>
          <a:off x="0" y="914396"/>
          <a:ext cx="9144000" cy="5879873"/>
        </p:xfrm>
        <a:graphic>
          <a:graphicData uri="http://schemas.openxmlformats.org/drawingml/2006/table">
            <a:tbl>
              <a:tblPr firstRow="1" bandRow="1">
                <a:tableStyleId>{93296810-A885-4BE3-A3E7-6D5BEEA58F35}</a:tableStyleId>
              </a:tblPr>
              <a:tblGrid>
                <a:gridCol w="3429000"/>
                <a:gridCol w="1524000"/>
                <a:gridCol w="1219200"/>
                <a:gridCol w="838200"/>
                <a:gridCol w="914400"/>
                <a:gridCol w="1219200"/>
              </a:tblGrid>
              <a:tr h="595749">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dirty="0" smtClean="0"/>
                        <a:t>Al menos 50% de los estudiantes reconocieron las situaciones que con mayor frecuencia detonan el enojo.</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53935">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37309">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482138">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1891">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endParaRPr lang="es-ES" dirty="0" smtClean="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557143"/>
            <a:ext cx="5591200" cy="5318999"/>
          </a:xfrm>
          <a:prstGeom prst="rect">
            <a:avLst/>
          </a:prstGeom>
          <a:solidFill>
            <a:schemeClr val="accent5">
              <a:lumMod val="60000"/>
              <a:lumOff val="40000"/>
            </a:schemeClr>
          </a:solidFill>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786" y="784603"/>
            <a:ext cx="604214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qué </a:t>
            </a:r>
            <a:r>
              <a:rPr lang="es-ES" sz="2400" dirty="0">
                <a:latin typeface="Soberana Sans"/>
                <a:cs typeface="Soberana Sans"/>
              </a:rPr>
              <a:t>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TotalTime>
  <Words>963</Words>
  <Application>Microsoft Office PowerPoint</Application>
  <PresentationFormat>Presentación en pantalla (4:3)</PresentationFormat>
  <Paragraphs>92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48</cp:revision>
  <dcterms:created xsi:type="dcterms:W3CDTF">2018-01-29T17:15:52Z</dcterms:created>
  <dcterms:modified xsi:type="dcterms:W3CDTF">2019-11-22T21:07:23Z</dcterms:modified>
</cp:coreProperties>
</file>