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328" r:id="rId3"/>
    <p:sldId id="326" r:id="rId4"/>
    <p:sldId id="265" r:id="rId5"/>
    <p:sldId id="327" r:id="rId6"/>
    <p:sldId id="338" r:id="rId7"/>
    <p:sldId id="316" r:id="rId8"/>
    <p:sldId id="329" r:id="rId9"/>
    <p:sldId id="317" r:id="rId10"/>
    <p:sldId id="335" r:id="rId11"/>
    <p:sldId id="337" r:id="rId12"/>
    <p:sldId id="334" r:id="rId13"/>
  </p:sldIdLst>
  <p:sldSz cx="9144000" cy="6858000" type="letter"/>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A81"/>
    <a:srgbClr val="AD48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6"/>
    <p:restoredTop sz="94458"/>
  </p:normalViewPr>
  <p:slideViewPr>
    <p:cSldViewPr>
      <p:cViewPr>
        <p:scale>
          <a:sx n="75" d="100"/>
          <a:sy n="75" d="100"/>
        </p:scale>
        <p:origin x="-2064" y="-336"/>
      </p:cViewPr>
      <p:guideLst>
        <p:guide orient="horz" pos="1964"/>
        <p:guide pos="254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51E52-C26F-4AF9-A3C1-96311F30AD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876076E-AB66-44EC-97F8-C1E070CD3E0E}">
      <dgm:prSet phldrT="[Texto]"/>
      <dgm:spPr/>
      <dgm:t>
        <a:bodyPr/>
        <a:lstStyle/>
        <a:p>
          <a:r>
            <a:rPr lang="es-ES" b="0" dirty="0" smtClean="0">
              <a:latin typeface="Arial Black" pitchFamily="34" charset="0"/>
            </a:rPr>
            <a:t>Mundo</a:t>
          </a:r>
          <a:r>
            <a:rPr lang="es-ES" dirty="0" smtClean="0"/>
            <a:t> ¿Cuál es la Situación? Puede ser interna o externa.</a:t>
          </a:r>
          <a:endParaRPr lang="es-MX" dirty="0"/>
        </a:p>
      </dgm:t>
    </dgm:pt>
    <dgm:pt modelId="{72F99B0F-4B2B-459A-B2F6-2561623C53F3}" type="parTrans" cxnId="{2B1AFE88-AFC8-4B30-A382-C8415486C457}">
      <dgm:prSet/>
      <dgm:spPr/>
      <dgm:t>
        <a:bodyPr/>
        <a:lstStyle/>
        <a:p>
          <a:endParaRPr lang="es-MX"/>
        </a:p>
      </dgm:t>
    </dgm:pt>
    <dgm:pt modelId="{33D5E453-4199-4E4A-A7DA-0E1C7ECF16C4}" type="sibTrans" cxnId="{2B1AFE88-AFC8-4B30-A382-C8415486C457}">
      <dgm:prSet/>
      <dgm:spPr/>
      <dgm:t>
        <a:bodyPr/>
        <a:lstStyle/>
        <a:p>
          <a:endParaRPr lang="es-MX"/>
        </a:p>
      </dgm:t>
    </dgm:pt>
    <dgm:pt modelId="{92D533FB-23C8-4245-857B-25BFB3C70AC9}">
      <dgm:prSet phldrT="[Texto]"/>
      <dgm:spPr/>
      <dgm:t>
        <a:bodyPr/>
        <a:lstStyle/>
        <a:p>
          <a:r>
            <a:rPr lang="es-ES" dirty="0" smtClean="0"/>
            <a:t>Trabajar</a:t>
          </a:r>
          <a:endParaRPr lang="es-MX" dirty="0"/>
        </a:p>
      </dgm:t>
    </dgm:pt>
    <dgm:pt modelId="{B6CD51C0-ED00-45E2-8BC0-93AD7CFCDFDC}" type="parTrans" cxnId="{154499E7-8D29-4C0B-A6AB-1EA8B07C5AAF}">
      <dgm:prSet/>
      <dgm:spPr/>
      <dgm:t>
        <a:bodyPr/>
        <a:lstStyle/>
        <a:p>
          <a:endParaRPr lang="es-MX"/>
        </a:p>
      </dgm:t>
    </dgm:pt>
    <dgm:pt modelId="{1B0597A7-9D31-45E1-9853-E45708D085C8}" type="sibTrans" cxnId="{154499E7-8D29-4C0B-A6AB-1EA8B07C5AAF}">
      <dgm:prSet/>
      <dgm:spPr/>
      <dgm:t>
        <a:bodyPr/>
        <a:lstStyle/>
        <a:p>
          <a:endParaRPr lang="es-MX"/>
        </a:p>
      </dgm:t>
    </dgm:pt>
    <dgm:pt modelId="{57A59577-9C7A-421F-9333-52FD8A240A04}">
      <dgm:prSet phldrT="[Texto]"/>
      <dgm:spPr/>
      <dgm:t>
        <a:bodyPr/>
        <a:lstStyle/>
        <a:p>
          <a:r>
            <a:rPr lang="es-ES" dirty="0" smtClean="0">
              <a:latin typeface="Arial Black" pitchFamily="34" charset="0"/>
            </a:rPr>
            <a:t>Atención</a:t>
          </a:r>
          <a:r>
            <a:rPr lang="es-ES" dirty="0" smtClean="0"/>
            <a:t> ¿En qué aspecto de la situación está enfocada su atención?</a:t>
          </a:r>
          <a:endParaRPr lang="es-MX" dirty="0"/>
        </a:p>
      </dgm:t>
    </dgm:pt>
    <dgm:pt modelId="{811A667D-B19E-4B9A-8916-343817F73C69}" type="parTrans" cxnId="{E2150BF6-17FF-4BAB-BC1B-AB4E2CD7CB0E}">
      <dgm:prSet/>
      <dgm:spPr/>
      <dgm:t>
        <a:bodyPr/>
        <a:lstStyle/>
        <a:p>
          <a:endParaRPr lang="es-MX"/>
        </a:p>
      </dgm:t>
    </dgm:pt>
    <dgm:pt modelId="{0E53F22F-44D5-49C2-869F-CB299EC0E568}" type="sibTrans" cxnId="{E2150BF6-17FF-4BAB-BC1B-AB4E2CD7CB0E}">
      <dgm:prSet/>
      <dgm:spPr/>
      <dgm:t>
        <a:bodyPr/>
        <a:lstStyle/>
        <a:p>
          <a:endParaRPr lang="es-MX"/>
        </a:p>
      </dgm:t>
    </dgm:pt>
    <dgm:pt modelId="{A8C8DFE8-0B08-49C8-94DF-777D065B00A0}">
      <dgm:prSet phldrT="[Texto]"/>
      <dgm:spPr/>
      <dgm:t>
        <a:bodyPr/>
        <a:lstStyle/>
        <a:p>
          <a:r>
            <a:rPr lang="es-ES" dirty="0" smtClean="0"/>
            <a:t>Regular</a:t>
          </a:r>
          <a:endParaRPr lang="es-MX" dirty="0"/>
        </a:p>
      </dgm:t>
    </dgm:pt>
    <dgm:pt modelId="{4E89A030-B691-42E3-989B-8ADDFDAAA437}" type="parTrans" cxnId="{F11D07AE-7AD4-409D-895B-B9672A4F1726}">
      <dgm:prSet/>
      <dgm:spPr/>
      <dgm:t>
        <a:bodyPr/>
        <a:lstStyle/>
        <a:p>
          <a:endParaRPr lang="es-MX"/>
        </a:p>
      </dgm:t>
    </dgm:pt>
    <dgm:pt modelId="{41C3CA3A-2A17-464F-84D5-A101BCBDFDFA}" type="sibTrans" cxnId="{F11D07AE-7AD4-409D-895B-B9672A4F1726}">
      <dgm:prSet/>
      <dgm:spPr/>
      <dgm:t>
        <a:bodyPr/>
        <a:lstStyle/>
        <a:p>
          <a:endParaRPr lang="es-MX"/>
        </a:p>
      </dgm:t>
    </dgm:pt>
    <dgm:pt modelId="{4663C364-4B86-4875-B249-C2C91957C901}">
      <dgm:prSet phldrT="[Texto]"/>
      <dgm:spPr/>
      <dgm:t>
        <a:bodyPr/>
        <a:lstStyle/>
        <a:p>
          <a:r>
            <a:rPr lang="es-ES" dirty="0" smtClean="0">
              <a:latin typeface="Arial Black" pitchFamily="34" charset="0"/>
            </a:rPr>
            <a:t>Pensamiento</a:t>
          </a:r>
          <a:r>
            <a:rPr lang="es-ES" dirty="0" smtClean="0"/>
            <a:t> ¿Qué significado le da a lo que está ocurriendo?</a:t>
          </a:r>
          <a:endParaRPr lang="es-MX" dirty="0"/>
        </a:p>
      </dgm:t>
    </dgm:pt>
    <dgm:pt modelId="{03980A3A-E1BB-4274-9477-EA97C2D24E11}" type="parTrans" cxnId="{2DEC56E7-6622-4CE0-9839-FAEC34E94E97}">
      <dgm:prSet/>
      <dgm:spPr/>
      <dgm:t>
        <a:bodyPr/>
        <a:lstStyle/>
        <a:p>
          <a:endParaRPr lang="es-MX"/>
        </a:p>
      </dgm:t>
    </dgm:pt>
    <dgm:pt modelId="{1ECE04E4-F4C9-427A-B087-9EA23FBF4607}" type="sibTrans" cxnId="{2DEC56E7-6622-4CE0-9839-FAEC34E94E97}">
      <dgm:prSet/>
      <dgm:spPr/>
      <dgm:t>
        <a:bodyPr/>
        <a:lstStyle/>
        <a:p>
          <a:endParaRPr lang="es-MX"/>
        </a:p>
      </dgm:t>
    </dgm:pt>
    <dgm:pt modelId="{6D83839B-2C40-4BA6-BBCE-C4034E3555EA}">
      <dgm:prSet phldrT="[Texto]"/>
      <dgm:spPr/>
      <dgm:t>
        <a:bodyPr/>
        <a:lstStyle/>
        <a:p>
          <a:r>
            <a:rPr lang="es-ES" dirty="0" smtClean="0"/>
            <a:t>Modulación</a:t>
          </a:r>
          <a:endParaRPr lang="es-MX" dirty="0"/>
        </a:p>
      </dgm:t>
    </dgm:pt>
    <dgm:pt modelId="{40294C3F-501D-48D1-B85A-CA382B5E1240}" type="parTrans" cxnId="{D4CE6302-3976-4876-AE52-C15FBADF0305}">
      <dgm:prSet/>
      <dgm:spPr/>
      <dgm:t>
        <a:bodyPr/>
        <a:lstStyle/>
        <a:p>
          <a:endParaRPr lang="es-MX"/>
        </a:p>
      </dgm:t>
    </dgm:pt>
    <dgm:pt modelId="{126500F2-8CBA-4E81-8544-94139339CCF5}" type="sibTrans" cxnId="{D4CE6302-3976-4876-AE52-C15FBADF0305}">
      <dgm:prSet/>
      <dgm:spPr/>
      <dgm:t>
        <a:bodyPr/>
        <a:lstStyle/>
        <a:p>
          <a:endParaRPr lang="es-MX"/>
        </a:p>
      </dgm:t>
    </dgm:pt>
    <dgm:pt modelId="{1C68AA66-DF03-4672-9208-AC830D78577F}">
      <dgm:prSet phldrT="[Texto]"/>
      <dgm:spPr/>
      <dgm:t>
        <a:bodyPr/>
        <a:lstStyle/>
        <a:p>
          <a:r>
            <a:rPr lang="es-ES" dirty="0" smtClean="0">
              <a:latin typeface="Arial Black" pitchFamily="34" charset="0"/>
            </a:rPr>
            <a:t>Acción</a:t>
          </a:r>
          <a:r>
            <a:rPr lang="es-ES" dirty="0" smtClean="0"/>
            <a:t> ¿Cuál fue la reacción?</a:t>
          </a:r>
          <a:endParaRPr lang="es-MX" dirty="0"/>
        </a:p>
      </dgm:t>
    </dgm:pt>
    <dgm:pt modelId="{6F0744AE-BA12-4343-870D-3C1AAC17ED7F}" type="parTrans" cxnId="{FAF6D114-0D21-4722-9F53-F8F11275233A}">
      <dgm:prSet/>
      <dgm:spPr/>
      <dgm:t>
        <a:bodyPr/>
        <a:lstStyle/>
        <a:p>
          <a:endParaRPr lang="es-MX"/>
        </a:p>
      </dgm:t>
    </dgm:pt>
    <dgm:pt modelId="{F79B45C0-01B4-48EA-AB90-9FFE0C741495}" type="sibTrans" cxnId="{FAF6D114-0D21-4722-9F53-F8F11275233A}">
      <dgm:prSet/>
      <dgm:spPr/>
      <dgm:t>
        <a:bodyPr/>
        <a:lstStyle/>
        <a:p>
          <a:endParaRPr lang="es-MX"/>
        </a:p>
      </dgm:t>
    </dgm:pt>
    <dgm:pt modelId="{6E10B2CF-9404-4E23-AECD-4673501BAA35}">
      <dgm:prSet phldrT="[Texto]" custT="1"/>
      <dgm:spPr>
        <a:solidFill>
          <a:schemeClr val="accent5">
            <a:lumMod val="20000"/>
            <a:lumOff val="80000"/>
          </a:schemeClr>
        </a:solidFill>
      </dgm:spPr>
      <dgm:t>
        <a:bodyPr/>
        <a:lstStyle/>
        <a:p>
          <a:pPr algn="l"/>
          <a:r>
            <a:rPr lang="es-ES" sz="3200" dirty="0" smtClean="0">
              <a:solidFill>
                <a:schemeClr val="tx1"/>
              </a:solidFill>
            </a:rPr>
            <a:t>   Cambio</a:t>
          </a:r>
          <a:endParaRPr lang="es-MX" sz="3200" dirty="0">
            <a:solidFill>
              <a:schemeClr val="tx1"/>
            </a:solidFill>
          </a:endParaRPr>
        </a:p>
      </dgm:t>
    </dgm:pt>
    <dgm:pt modelId="{D8E000EC-FD1E-4FF0-B42F-A29D9B27E1B4}" type="parTrans" cxnId="{5E3097A0-CD8B-4A53-8FC7-0533ADCF20F8}">
      <dgm:prSet/>
      <dgm:spPr/>
      <dgm:t>
        <a:bodyPr/>
        <a:lstStyle/>
        <a:p>
          <a:endParaRPr lang="es-MX"/>
        </a:p>
      </dgm:t>
    </dgm:pt>
    <dgm:pt modelId="{AB5DB16D-6375-4AC1-8331-1E85C2B918CB}" type="sibTrans" cxnId="{5E3097A0-CD8B-4A53-8FC7-0533ADCF20F8}">
      <dgm:prSet/>
      <dgm:spPr/>
      <dgm:t>
        <a:bodyPr/>
        <a:lstStyle/>
        <a:p>
          <a:endParaRPr lang="es-MX"/>
        </a:p>
      </dgm:t>
    </dgm:pt>
    <dgm:pt modelId="{52164E50-DEA2-48B5-BE35-24AF920F3FF4}" type="pres">
      <dgm:prSet presAssocID="{01751E52-C26F-4AF9-A3C1-96311F30ADCA}" presName="Name0" presStyleCnt="0">
        <dgm:presLayoutVars>
          <dgm:dir/>
          <dgm:animLvl val="lvl"/>
          <dgm:resizeHandles val="exact"/>
        </dgm:presLayoutVars>
      </dgm:prSet>
      <dgm:spPr/>
      <dgm:t>
        <a:bodyPr/>
        <a:lstStyle/>
        <a:p>
          <a:endParaRPr lang="es-MX"/>
        </a:p>
      </dgm:t>
    </dgm:pt>
    <dgm:pt modelId="{1F8B279C-9AF7-4859-8F2F-629D6723EC5D}" type="pres">
      <dgm:prSet presAssocID="{B876076E-AB66-44EC-97F8-C1E070CD3E0E}" presName="linNode" presStyleCnt="0"/>
      <dgm:spPr/>
    </dgm:pt>
    <dgm:pt modelId="{AB4D6D6F-0169-4662-9157-D182E6BFCBF2}" type="pres">
      <dgm:prSet presAssocID="{B876076E-AB66-44EC-97F8-C1E070CD3E0E}" presName="parentText" presStyleLbl="node1" presStyleIdx="0" presStyleCnt="5">
        <dgm:presLayoutVars>
          <dgm:chMax val="1"/>
          <dgm:bulletEnabled val="1"/>
        </dgm:presLayoutVars>
      </dgm:prSet>
      <dgm:spPr/>
      <dgm:t>
        <a:bodyPr/>
        <a:lstStyle/>
        <a:p>
          <a:endParaRPr lang="es-MX"/>
        </a:p>
      </dgm:t>
    </dgm:pt>
    <dgm:pt modelId="{4C1B7DE9-AD83-4990-BCEF-06EEFBB2CC63}" type="pres">
      <dgm:prSet presAssocID="{B876076E-AB66-44EC-97F8-C1E070CD3E0E}" presName="descendantText" presStyleLbl="alignAccFollowNode1" presStyleIdx="0" presStyleCnt="3" custScaleX="40750" custLinFactNeighborX="58519">
        <dgm:presLayoutVars>
          <dgm:bulletEnabled val="1"/>
        </dgm:presLayoutVars>
      </dgm:prSet>
      <dgm:spPr/>
      <dgm:t>
        <a:bodyPr/>
        <a:lstStyle/>
        <a:p>
          <a:endParaRPr lang="es-MX"/>
        </a:p>
      </dgm:t>
    </dgm:pt>
    <dgm:pt modelId="{52EADA32-CE42-4FE3-A5B5-C713496DE623}" type="pres">
      <dgm:prSet presAssocID="{33D5E453-4199-4E4A-A7DA-0E1C7ECF16C4}" presName="sp" presStyleCnt="0"/>
      <dgm:spPr/>
    </dgm:pt>
    <dgm:pt modelId="{9BE416B2-49CC-4DD0-A383-4F7E329F0F90}" type="pres">
      <dgm:prSet presAssocID="{57A59577-9C7A-421F-9333-52FD8A240A04}" presName="linNode" presStyleCnt="0"/>
      <dgm:spPr/>
    </dgm:pt>
    <dgm:pt modelId="{074DE324-634B-49CF-B855-C1712A683AC5}" type="pres">
      <dgm:prSet presAssocID="{57A59577-9C7A-421F-9333-52FD8A240A04}" presName="parentText" presStyleLbl="node1" presStyleIdx="1" presStyleCnt="5" custLinFactNeighborY="32319">
        <dgm:presLayoutVars>
          <dgm:chMax val="1"/>
          <dgm:bulletEnabled val="1"/>
        </dgm:presLayoutVars>
      </dgm:prSet>
      <dgm:spPr/>
      <dgm:t>
        <a:bodyPr/>
        <a:lstStyle/>
        <a:p>
          <a:endParaRPr lang="es-MX"/>
        </a:p>
      </dgm:t>
    </dgm:pt>
    <dgm:pt modelId="{CF6FB106-50D3-4873-89DA-DC096E2323BB}" type="pres">
      <dgm:prSet presAssocID="{57A59577-9C7A-421F-9333-52FD8A240A04}" presName="descendantText" presStyleLbl="alignAccFollowNode1" presStyleIdx="1" presStyleCnt="3" custScaleX="35611" custLinFactNeighborX="1948" custLinFactNeighborY="32708">
        <dgm:presLayoutVars>
          <dgm:bulletEnabled val="1"/>
        </dgm:presLayoutVars>
      </dgm:prSet>
      <dgm:spPr/>
      <dgm:t>
        <a:bodyPr/>
        <a:lstStyle/>
        <a:p>
          <a:endParaRPr lang="es-MX"/>
        </a:p>
      </dgm:t>
    </dgm:pt>
    <dgm:pt modelId="{D92E89C5-C5F9-4B94-91E2-E970A5B2E44D}" type="pres">
      <dgm:prSet presAssocID="{0E53F22F-44D5-49C2-869F-CB299EC0E568}" presName="sp" presStyleCnt="0"/>
      <dgm:spPr/>
    </dgm:pt>
    <dgm:pt modelId="{DC07365C-5D71-492F-9395-9CAE9EC3B763}" type="pres">
      <dgm:prSet presAssocID="{4663C364-4B86-4875-B249-C2C91957C901}" presName="linNode" presStyleCnt="0"/>
      <dgm:spPr/>
    </dgm:pt>
    <dgm:pt modelId="{C3A21BCF-5BD6-4DBB-A67B-EA542B526F10}" type="pres">
      <dgm:prSet presAssocID="{4663C364-4B86-4875-B249-C2C91957C901}" presName="parentText" presStyleLbl="node1" presStyleIdx="2" presStyleCnt="5" custLinFactNeighborY="64219">
        <dgm:presLayoutVars>
          <dgm:chMax val="1"/>
          <dgm:bulletEnabled val="1"/>
        </dgm:presLayoutVars>
      </dgm:prSet>
      <dgm:spPr/>
      <dgm:t>
        <a:bodyPr/>
        <a:lstStyle/>
        <a:p>
          <a:endParaRPr lang="es-MX"/>
        </a:p>
      </dgm:t>
    </dgm:pt>
    <dgm:pt modelId="{F5311A9E-C3CB-4A31-8793-2F68BC29009F}" type="pres">
      <dgm:prSet presAssocID="{1ECE04E4-F4C9-427A-B087-9EA23FBF4607}" presName="sp" presStyleCnt="0"/>
      <dgm:spPr/>
    </dgm:pt>
    <dgm:pt modelId="{1E11DAA7-E892-4E27-A5E7-5A9B1C74CDBB}" type="pres">
      <dgm:prSet presAssocID="{1C68AA66-DF03-4672-9208-AC830D78577F}" presName="linNode" presStyleCnt="0"/>
      <dgm:spPr/>
    </dgm:pt>
    <dgm:pt modelId="{7A19E5E8-C25D-4E8A-BD98-B33D0EB45735}" type="pres">
      <dgm:prSet presAssocID="{1C68AA66-DF03-4672-9208-AC830D78577F}" presName="parentText" presStyleLbl="node1" presStyleIdx="3" presStyleCnt="5" custLinFactNeighborY="97402">
        <dgm:presLayoutVars>
          <dgm:chMax val="1"/>
          <dgm:bulletEnabled val="1"/>
        </dgm:presLayoutVars>
      </dgm:prSet>
      <dgm:spPr/>
      <dgm:t>
        <a:bodyPr/>
        <a:lstStyle/>
        <a:p>
          <a:endParaRPr lang="es-MX"/>
        </a:p>
      </dgm:t>
    </dgm:pt>
    <dgm:pt modelId="{1C01C837-9B07-4CE9-A5C7-F57C59EB3D6A}" type="pres">
      <dgm:prSet presAssocID="{1C68AA66-DF03-4672-9208-AC830D78577F}" presName="descendantText" presStyleLbl="alignAccFollowNode1" presStyleIdx="2" presStyleCnt="3" custScaleX="33958" custLinFactY="23669" custLinFactNeighborX="2638" custLinFactNeighborY="100000">
        <dgm:presLayoutVars>
          <dgm:bulletEnabled val="1"/>
        </dgm:presLayoutVars>
      </dgm:prSet>
      <dgm:spPr/>
      <dgm:t>
        <a:bodyPr/>
        <a:lstStyle/>
        <a:p>
          <a:endParaRPr lang="es-MX"/>
        </a:p>
      </dgm:t>
    </dgm:pt>
    <dgm:pt modelId="{AB598BEA-3256-4D42-B2BD-F2C06CBE7350}" type="pres">
      <dgm:prSet presAssocID="{F79B45C0-01B4-48EA-AB90-9FFE0C741495}" presName="sp" presStyleCnt="0"/>
      <dgm:spPr/>
    </dgm:pt>
    <dgm:pt modelId="{F1F23047-D6F7-4BD4-97DE-8C1820A00F67}" type="pres">
      <dgm:prSet presAssocID="{6E10B2CF-9404-4E23-AECD-4673501BAA35}" presName="linNode" presStyleCnt="0"/>
      <dgm:spPr/>
    </dgm:pt>
    <dgm:pt modelId="{9E0F9155-330A-426D-B674-2663D6EB9716}" type="pres">
      <dgm:prSet presAssocID="{6E10B2CF-9404-4E23-AECD-4673501BAA35}" presName="parentText" presStyleLbl="node1" presStyleIdx="4" presStyleCnt="5" custScaleX="57701" custScaleY="89978" custLinFactX="67673" custLinFactY="-66211" custLinFactNeighborX="100000" custLinFactNeighborY="-100000">
        <dgm:presLayoutVars>
          <dgm:chMax val="1"/>
          <dgm:bulletEnabled val="1"/>
        </dgm:presLayoutVars>
      </dgm:prSet>
      <dgm:spPr/>
      <dgm:t>
        <a:bodyPr/>
        <a:lstStyle/>
        <a:p>
          <a:endParaRPr lang="es-MX"/>
        </a:p>
      </dgm:t>
    </dgm:pt>
  </dgm:ptLst>
  <dgm:cxnLst>
    <dgm:cxn modelId="{154499E7-8D29-4C0B-A6AB-1EA8B07C5AAF}" srcId="{B876076E-AB66-44EC-97F8-C1E070CD3E0E}" destId="{92D533FB-23C8-4245-857B-25BFB3C70AC9}" srcOrd="0" destOrd="0" parTransId="{B6CD51C0-ED00-45E2-8BC0-93AD7CFCDFDC}" sibTransId="{1B0597A7-9D31-45E1-9853-E45708D085C8}"/>
    <dgm:cxn modelId="{FAF6D114-0D21-4722-9F53-F8F11275233A}" srcId="{01751E52-C26F-4AF9-A3C1-96311F30ADCA}" destId="{1C68AA66-DF03-4672-9208-AC830D78577F}" srcOrd="3" destOrd="0" parTransId="{6F0744AE-BA12-4343-870D-3C1AAC17ED7F}" sibTransId="{F79B45C0-01B4-48EA-AB90-9FFE0C741495}"/>
    <dgm:cxn modelId="{E2150BF6-17FF-4BAB-BC1B-AB4E2CD7CB0E}" srcId="{01751E52-C26F-4AF9-A3C1-96311F30ADCA}" destId="{57A59577-9C7A-421F-9333-52FD8A240A04}" srcOrd="1" destOrd="0" parTransId="{811A667D-B19E-4B9A-8916-343817F73C69}" sibTransId="{0E53F22F-44D5-49C2-869F-CB299EC0E568}"/>
    <dgm:cxn modelId="{5D7EE68D-E715-49C9-B744-D6F0839F56A0}" type="presOf" srcId="{6E10B2CF-9404-4E23-AECD-4673501BAA35}" destId="{9E0F9155-330A-426D-B674-2663D6EB9716}" srcOrd="0" destOrd="0" presId="urn:microsoft.com/office/officeart/2005/8/layout/vList5"/>
    <dgm:cxn modelId="{C6409207-8BC8-49ED-8C0E-A38B62881348}" type="presOf" srcId="{92D533FB-23C8-4245-857B-25BFB3C70AC9}" destId="{4C1B7DE9-AD83-4990-BCEF-06EEFBB2CC63}" srcOrd="0" destOrd="0" presId="urn:microsoft.com/office/officeart/2005/8/layout/vList5"/>
    <dgm:cxn modelId="{CC90D3F2-A0B6-4AE1-91F3-A9D77F7D0D42}" type="presOf" srcId="{1C68AA66-DF03-4672-9208-AC830D78577F}" destId="{7A19E5E8-C25D-4E8A-BD98-B33D0EB45735}" srcOrd="0" destOrd="0" presId="urn:microsoft.com/office/officeart/2005/8/layout/vList5"/>
    <dgm:cxn modelId="{D4CE6302-3976-4876-AE52-C15FBADF0305}" srcId="{1C68AA66-DF03-4672-9208-AC830D78577F}" destId="{6D83839B-2C40-4BA6-BBCE-C4034E3555EA}" srcOrd="0" destOrd="0" parTransId="{40294C3F-501D-48D1-B85A-CA382B5E1240}" sibTransId="{126500F2-8CBA-4E81-8544-94139339CCF5}"/>
    <dgm:cxn modelId="{7989A0A3-7906-46D8-A3DB-859A0496E271}" type="presOf" srcId="{A8C8DFE8-0B08-49C8-94DF-777D065B00A0}" destId="{CF6FB106-50D3-4873-89DA-DC096E2323BB}" srcOrd="0" destOrd="0" presId="urn:microsoft.com/office/officeart/2005/8/layout/vList5"/>
    <dgm:cxn modelId="{2B1AFE88-AFC8-4B30-A382-C8415486C457}" srcId="{01751E52-C26F-4AF9-A3C1-96311F30ADCA}" destId="{B876076E-AB66-44EC-97F8-C1E070CD3E0E}" srcOrd="0" destOrd="0" parTransId="{72F99B0F-4B2B-459A-B2F6-2561623C53F3}" sibTransId="{33D5E453-4199-4E4A-A7DA-0E1C7ECF16C4}"/>
    <dgm:cxn modelId="{5E3097A0-CD8B-4A53-8FC7-0533ADCF20F8}" srcId="{01751E52-C26F-4AF9-A3C1-96311F30ADCA}" destId="{6E10B2CF-9404-4E23-AECD-4673501BAA35}" srcOrd="4" destOrd="0" parTransId="{D8E000EC-FD1E-4FF0-B42F-A29D9B27E1B4}" sibTransId="{AB5DB16D-6375-4AC1-8331-1E85C2B918CB}"/>
    <dgm:cxn modelId="{0CA9AE5A-6215-417E-B79C-AD0DA4769A3F}" type="presOf" srcId="{B876076E-AB66-44EC-97F8-C1E070CD3E0E}" destId="{AB4D6D6F-0169-4662-9157-D182E6BFCBF2}" srcOrd="0" destOrd="0" presId="urn:microsoft.com/office/officeart/2005/8/layout/vList5"/>
    <dgm:cxn modelId="{87DC85CC-173B-4644-A5D8-774AB5F9F25A}" type="presOf" srcId="{6D83839B-2C40-4BA6-BBCE-C4034E3555EA}" destId="{1C01C837-9B07-4CE9-A5C7-F57C59EB3D6A}" srcOrd="0" destOrd="0" presId="urn:microsoft.com/office/officeart/2005/8/layout/vList5"/>
    <dgm:cxn modelId="{6BCE48F5-3F9A-41A4-803D-99EBDE425E17}" type="presOf" srcId="{57A59577-9C7A-421F-9333-52FD8A240A04}" destId="{074DE324-634B-49CF-B855-C1712A683AC5}" srcOrd="0" destOrd="0" presId="urn:microsoft.com/office/officeart/2005/8/layout/vList5"/>
    <dgm:cxn modelId="{F11D07AE-7AD4-409D-895B-B9672A4F1726}" srcId="{57A59577-9C7A-421F-9333-52FD8A240A04}" destId="{A8C8DFE8-0B08-49C8-94DF-777D065B00A0}" srcOrd="0" destOrd="0" parTransId="{4E89A030-B691-42E3-989B-8ADDFDAAA437}" sibTransId="{41C3CA3A-2A17-464F-84D5-A101BCBDFDFA}"/>
    <dgm:cxn modelId="{2DEC56E7-6622-4CE0-9839-FAEC34E94E97}" srcId="{01751E52-C26F-4AF9-A3C1-96311F30ADCA}" destId="{4663C364-4B86-4875-B249-C2C91957C901}" srcOrd="2" destOrd="0" parTransId="{03980A3A-E1BB-4274-9477-EA97C2D24E11}" sibTransId="{1ECE04E4-F4C9-427A-B087-9EA23FBF4607}"/>
    <dgm:cxn modelId="{6BCC3BFA-78F3-4EF4-B322-73F44C51F323}" type="presOf" srcId="{4663C364-4B86-4875-B249-C2C91957C901}" destId="{C3A21BCF-5BD6-4DBB-A67B-EA542B526F10}" srcOrd="0" destOrd="0" presId="urn:microsoft.com/office/officeart/2005/8/layout/vList5"/>
    <dgm:cxn modelId="{AF265088-3BA5-4E92-B48F-3A5BCECDEDF3}" type="presOf" srcId="{01751E52-C26F-4AF9-A3C1-96311F30ADCA}" destId="{52164E50-DEA2-48B5-BE35-24AF920F3FF4}" srcOrd="0" destOrd="0" presId="urn:microsoft.com/office/officeart/2005/8/layout/vList5"/>
    <dgm:cxn modelId="{90C9F7CD-9F37-4CAC-9E0F-F24315BD40BE}" type="presParOf" srcId="{52164E50-DEA2-48B5-BE35-24AF920F3FF4}" destId="{1F8B279C-9AF7-4859-8F2F-629D6723EC5D}" srcOrd="0" destOrd="0" presId="urn:microsoft.com/office/officeart/2005/8/layout/vList5"/>
    <dgm:cxn modelId="{EB4582D5-70A5-4B00-BDC1-277F76E4CEEF}" type="presParOf" srcId="{1F8B279C-9AF7-4859-8F2F-629D6723EC5D}" destId="{AB4D6D6F-0169-4662-9157-D182E6BFCBF2}" srcOrd="0" destOrd="0" presId="urn:microsoft.com/office/officeart/2005/8/layout/vList5"/>
    <dgm:cxn modelId="{07488E24-5256-4619-906E-5863F493BC63}" type="presParOf" srcId="{1F8B279C-9AF7-4859-8F2F-629D6723EC5D}" destId="{4C1B7DE9-AD83-4990-BCEF-06EEFBB2CC63}" srcOrd="1" destOrd="0" presId="urn:microsoft.com/office/officeart/2005/8/layout/vList5"/>
    <dgm:cxn modelId="{3FA7D728-B693-494B-A965-C1C08A9CE01C}" type="presParOf" srcId="{52164E50-DEA2-48B5-BE35-24AF920F3FF4}" destId="{52EADA32-CE42-4FE3-A5B5-C713496DE623}" srcOrd="1" destOrd="0" presId="urn:microsoft.com/office/officeart/2005/8/layout/vList5"/>
    <dgm:cxn modelId="{810EFD84-E7BA-4A9A-B4B8-7CDAC44DC356}" type="presParOf" srcId="{52164E50-DEA2-48B5-BE35-24AF920F3FF4}" destId="{9BE416B2-49CC-4DD0-A383-4F7E329F0F90}" srcOrd="2" destOrd="0" presId="urn:microsoft.com/office/officeart/2005/8/layout/vList5"/>
    <dgm:cxn modelId="{E1E320B6-E61E-4C2D-875A-4894865B6D64}" type="presParOf" srcId="{9BE416B2-49CC-4DD0-A383-4F7E329F0F90}" destId="{074DE324-634B-49CF-B855-C1712A683AC5}" srcOrd="0" destOrd="0" presId="urn:microsoft.com/office/officeart/2005/8/layout/vList5"/>
    <dgm:cxn modelId="{9ECAA706-1FD9-497D-8CED-8FD80D150333}" type="presParOf" srcId="{9BE416B2-49CC-4DD0-A383-4F7E329F0F90}" destId="{CF6FB106-50D3-4873-89DA-DC096E2323BB}" srcOrd="1" destOrd="0" presId="urn:microsoft.com/office/officeart/2005/8/layout/vList5"/>
    <dgm:cxn modelId="{83D91A05-E630-4FF1-9E6B-FC20A73447D4}" type="presParOf" srcId="{52164E50-DEA2-48B5-BE35-24AF920F3FF4}" destId="{D92E89C5-C5F9-4B94-91E2-E970A5B2E44D}" srcOrd="3" destOrd="0" presId="urn:microsoft.com/office/officeart/2005/8/layout/vList5"/>
    <dgm:cxn modelId="{B1E3CFB7-FBEA-4B02-910F-0F08B86A233B}" type="presParOf" srcId="{52164E50-DEA2-48B5-BE35-24AF920F3FF4}" destId="{DC07365C-5D71-492F-9395-9CAE9EC3B763}" srcOrd="4" destOrd="0" presId="urn:microsoft.com/office/officeart/2005/8/layout/vList5"/>
    <dgm:cxn modelId="{A2414EAA-90AB-4F70-8106-D4925A691F72}" type="presParOf" srcId="{DC07365C-5D71-492F-9395-9CAE9EC3B763}" destId="{C3A21BCF-5BD6-4DBB-A67B-EA542B526F10}" srcOrd="0" destOrd="0" presId="urn:microsoft.com/office/officeart/2005/8/layout/vList5"/>
    <dgm:cxn modelId="{086EF3BF-B75A-40AD-B27D-F4419E82BB70}" type="presParOf" srcId="{52164E50-DEA2-48B5-BE35-24AF920F3FF4}" destId="{F5311A9E-C3CB-4A31-8793-2F68BC29009F}" srcOrd="5" destOrd="0" presId="urn:microsoft.com/office/officeart/2005/8/layout/vList5"/>
    <dgm:cxn modelId="{147E0C2D-3F04-4CE8-BE40-75C025B5A477}" type="presParOf" srcId="{52164E50-DEA2-48B5-BE35-24AF920F3FF4}" destId="{1E11DAA7-E892-4E27-A5E7-5A9B1C74CDBB}" srcOrd="6" destOrd="0" presId="urn:microsoft.com/office/officeart/2005/8/layout/vList5"/>
    <dgm:cxn modelId="{FBC4A895-6A10-487B-B5F8-CBC54FBAA944}" type="presParOf" srcId="{1E11DAA7-E892-4E27-A5E7-5A9B1C74CDBB}" destId="{7A19E5E8-C25D-4E8A-BD98-B33D0EB45735}" srcOrd="0" destOrd="0" presId="urn:microsoft.com/office/officeart/2005/8/layout/vList5"/>
    <dgm:cxn modelId="{DAAB3089-EDA1-4F55-AA4A-2366B149D506}" type="presParOf" srcId="{1E11DAA7-E892-4E27-A5E7-5A9B1C74CDBB}" destId="{1C01C837-9B07-4CE9-A5C7-F57C59EB3D6A}" srcOrd="1" destOrd="0" presId="urn:microsoft.com/office/officeart/2005/8/layout/vList5"/>
    <dgm:cxn modelId="{9FB2E847-16E8-45D6-A00F-352E9C51222A}" type="presParOf" srcId="{52164E50-DEA2-48B5-BE35-24AF920F3FF4}" destId="{AB598BEA-3256-4D42-B2BD-F2C06CBE7350}" srcOrd="7" destOrd="0" presId="urn:microsoft.com/office/officeart/2005/8/layout/vList5"/>
    <dgm:cxn modelId="{11B111A2-F595-4231-94A9-303316377231}" type="presParOf" srcId="{52164E50-DEA2-48B5-BE35-24AF920F3FF4}" destId="{F1F23047-D6F7-4BD4-97DE-8C1820A00F67}" srcOrd="8" destOrd="0" presId="urn:microsoft.com/office/officeart/2005/8/layout/vList5"/>
    <dgm:cxn modelId="{3E9AD02D-9236-403A-8DEF-2B7155B5C5F7}" type="presParOf" srcId="{F1F23047-D6F7-4BD4-97DE-8C1820A00F67}" destId="{9E0F9155-330A-426D-B674-2663D6EB971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51E52-C26F-4AF9-A3C1-96311F30AD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876076E-AB66-44EC-97F8-C1E070CD3E0E}">
      <dgm:prSet phldrT="[Texto]"/>
      <dgm:spPr/>
      <dgm:t>
        <a:bodyPr/>
        <a:lstStyle/>
        <a:p>
          <a:r>
            <a:rPr lang="es-ES" b="0" dirty="0" smtClean="0">
              <a:latin typeface="Arial Black" pitchFamily="34" charset="0"/>
            </a:rPr>
            <a:t>Mundo</a:t>
          </a:r>
          <a:r>
            <a:rPr lang="es-ES" dirty="0" smtClean="0"/>
            <a:t> ¿Cuál es la Situación? Puede ser interna o externa.</a:t>
          </a:r>
          <a:endParaRPr lang="es-MX" dirty="0"/>
        </a:p>
      </dgm:t>
    </dgm:pt>
    <dgm:pt modelId="{72F99B0F-4B2B-459A-B2F6-2561623C53F3}" type="parTrans" cxnId="{2B1AFE88-AFC8-4B30-A382-C8415486C457}">
      <dgm:prSet/>
      <dgm:spPr/>
      <dgm:t>
        <a:bodyPr/>
        <a:lstStyle/>
        <a:p>
          <a:endParaRPr lang="es-MX"/>
        </a:p>
      </dgm:t>
    </dgm:pt>
    <dgm:pt modelId="{33D5E453-4199-4E4A-A7DA-0E1C7ECF16C4}" type="sibTrans" cxnId="{2B1AFE88-AFC8-4B30-A382-C8415486C457}">
      <dgm:prSet/>
      <dgm:spPr/>
      <dgm:t>
        <a:bodyPr/>
        <a:lstStyle/>
        <a:p>
          <a:endParaRPr lang="es-MX"/>
        </a:p>
      </dgm:t>
    </dgm:pt>
    <dgm:pt modelId="{92D533FB-23C8-4245-857B-25BFB3C70AC9}">
      <dgm:prSet phldrT="[Texto]"/>
      <dgm:spPr/>
      <dgm:t>
        <a:bodyPr/>
        <a:lstStyle/>
        <a:p>
          <a:r>
            <a:rPr lang="es-ES" dirty="0" smtClean="0"/>
            <a:t>______________________________</a:t>
          </a:r>
          <a:endParaRPr lang="es-MX" dirty="0"/>
        </a:p>
      </dgm:t>
    </dgm:pt>
    <dgm:pt modelId="{B6CD51C0-ED00-45E2-8BC0-93AD7CFCDFDC}" type="parTrans" cxnId="{154499E7-8D29-4C0B-A6AB-1EA8B07C5AAF}">
      <dgm:prSet/>
      <dgm:spPr/>
      <dgm:t>
        <a:bodyPr/>
        <a:lstStyle/>
        <a:p>
          <a:endParaRPr lang="es-MX"/>
        </a:p>
      </dgm:t>
    </dgm:pt>
    <dgm:pt modelId="{1B0597A7-9D31-45E1-9853-E45708D085C8}" type="sibTrans" cxnId="{154499E7-8D29-4C0B-A6AB-1EA8B07C5AAF}">
      <dgm:prSet/>
      <dgm:spPr/>
      <dgm:t>
        <a:bodyPr/>
        <a:lstStyle/>
        <a:p>
          <a:endParaRPr lang="es-MX"/>
        </a:p>
      </dgm:t>
    </dgm:pt>
    <dgm:pt modelId="{57A59577-9C7A-421F-9333-52FD8A240A04}">
      <dgm:prSet phldrT="[Texto]"/>
      <dgm:spPr/>
      <dgm:t>
        <a:bodyPr/>
        <a:lstStyle/>
        <a:p>
          <a:r>
            <a:rPr lang="es-ES" dirty="0" smtClean="0">
              <a:latin typeface="Arial Black" pitchFamily="34" charset="0"/>
            </a:rPr>
            <a:t>Atención</a:t>
          </a:r>
          <a:r>
            <a:rPr lang="es-ES" dirty="0" smtClean="0"/>
            <a:t> ¿En qué aspecto de la situación está enfocada su atención?</a:t>
          </a:r>
          <a:endParaRPr lang="es-MX" dirty="0"/>
        </a:p>
      </dgm:t>
    </dgm:pt>
    <dgm:pt modelId="{811A667D-B19E-4B9A-8916-343817F73C69}" type="parTrans" cxnId="{E2150BF6-17FF-4BAB-BC1B-AB4E2CD7CB0E}">
      <dgm:prSet/>
      <dgm:spPr/>
      <dgm:t>
        <a:bodyPr/>
        <a:lstStyle/>
        <a:p>
          <a:endParaRPr lang="es-MX"/>
        </a:p>
      </dgm:t>
    </dgm:pt>
    <dgm:pt modelId="{0E53F22F-44D5-49C2-869F-CB299EC0E568}" type="sibTrans" cxnId="{E2150BF6-17FF-4BAB-BC1B-AB4E2CD7CB0E}">
      <dgm:prSet/>
      <dgm:spPr/>
      <dgm:t>
        <a:bodyPr/>
        <a:lstStyle/>
        <a:p>
          <a:endParaRPr lang="es-MX"/>
        </a:p>
      </dgm:t>
    </dgm:pt>
    <dgm:pt modelId="{A8C8DFE8-0B08-49C8-94DF-777D065B00A0}">
      <dgm:prSet phldrT="[Texto]"/>
      <dgm:spPr/>
      <dgm:t>
        <a:bodyPr/>
        <a:lstStyle/>
        <a:p>
          <a:r>
            <a:rPr lang="es-ES" dirty="0" smtClean="0"/>
            <a:t>_______________________</a:t>
          </a:r>
          <a:endParaRPr lang="es-MX" dirty="0"/>
        </a:p>
      </dgm:t>
    </dgm:pt>
    <dgm:pt modelId="{4E89A030-B691-42E3-989B-8ADDFDAAA437}" type="parTrans" cxnId="{F11D07AE-7AD4-409D-895B-B9672A4F1726}">
      <dgm:prSet/>
      <dgm:spPr/>
      <dgm:t>
        <a:bodyPr/>
        <a:lstStyle/>
        <a:p>
          <a:endParaRPr lang="es-MX"/>
        </a:p>
      </dgm:t>
    </dgm:pt>
    <dgm:pt modelId="{41C3CA3A-2A17-464F-84D5-A101BCBDFDFA}" type="sibTrans" cxnId="{F11D07AE-7AD4-409D-895B-B9672A4F1726}">
      <dgm:prSet/>
      <dgm:spPr/>
      <dgm:t>
        <a:bodyPr/>
        <a:lstStyle/>
        <a:p>
          <a:endParaRPr lang="es-MX"/>
        </a:p>
      </dgm:t>
    </dgm:pt>
    <dgm:pt modelId="{4663C364-4B86-4875-B249-C2C91957C901}">
      <dgm:prSet phldrT="[Texto]"/>
      <dgm:spPr/>
      <dgm:t>
        <a:bodyPr/>
        <a:lstStyle/>
        <a:p>
          <a:r>
            <a:rPr lang="es-ES" dirty="0" smtClean="0">
              <a:latin typeface="Arial Black" pitchFamily="34" charset="0"/>
            </a:rPr>
            <a:t>Pensamiento</a:t>
          </a:r>
          <a:r>
            <a:rPr lang="es-ES" dirty="0" smtClean="0"/>
            <a:t> ¡Qué significado le da a lo que está ocurriendo?</a:t>
          </a:r>
          <a:endParaRPr lang="es-MX" dirty="0"/>
        </a:p>
      </dgm:t>
    </dgm:pt>
    <dgm:pt modelId="{03980A3A-E1BB-4274-9477-EA97C2D24E11}" type="parTrans" cxnId="{2DEC56E7-6622-4CE0-9839-FAEC34E94E97}">
      <dgm:prSet/>
      <dgm:spPr/>
      <dgm:t>
        <a:bodyPr/>
        <a:lstStyle/>
        <a:p>
          <a:endParaRPr lang="es-MX"/>
        </a:p>
      </dgm:t>
    </dgm:pt>
    <dgm:pt modelId="{1ECE04E4-F4C9-427A-B087-9EA23FBF4607}" type="sibTrans" cxnId="{2DEC56E7-6622-4CE0-9839-FAEC34E94E97}">
      <dgm:prSet/>
      <dgm:spPr/>
      <dgm:t>
        <a:bodyPr/>
        <a:lstStyle/>
        <a:p>
          <a:endParaRPr lang="es-MX"/>
        </a:p>
      </dgm:t>
    </dgm:pt>
    <dgm:pt modelId="{6D83839B-2C40-4BA6-BBCE-C4034E3555EA}">
      <dgm:prSet phldrT="[Texto]"/>
      <dgm:spPr/>
      <dgm:t>
        <a:bodyPr/>
        <a:lstStyle/>
        <a:p>
          <a:r>
            <a:rPr lang="es-ES" dirty="0" smtClean="0"/>
            <a:t>______________________________</a:t>
          </a:r>
          <a:endParaRPr lang="es-MX" dirty="0"/>
        </a:p>
      </dgm:t>
    </dgm:pt>
    <dgm:pt modelId="{40294C3F-501D-48D1-B85A-CA382B5E1240}" type="parTrans" cxnId="{D4CE6302-3976-4876-AE52-C15FBADF0305}">
      <dgm:prSet/>
      <dgm:spPr/>
      <dgm:t>
        <a:bodyPr/>
        <a:lstStyle/>
        <a:p>
          <a:endParaRPr lang="es-MX"/>
        </a:p>
      </dgm:t>
    </dgm:pt>
    <dgm:pt modelId="{126500F2-8CBA-4E81-8544-94139339CCF5}" type="sibTrans" cxnId="{D4CE6302-3976-4876-AE52-C15FBADF0305}">
      <dgm:prSet/>
      <dgm:spPr/>
      <dgm:t>
        <a:bodyPr/>
        <a:lstStyle/>
        <a:p>
          <a:endParaRPr lang="es-MX"/>
        </a:p>
      </dgm:t>
    </dgm:pt>
    <dgm:pt modelId="{1C68AA66-DF03-4672-9208-AC830D78577F}">
      <dgm:prSet phldrT="[Texto]"/>
      <dgm:spPr/>
      <dgm:t>
        <a:bodyPr/>
        <a:lstStyle/>
        <a:p>
          <a:r>
            <a:rPr lang="es-ES" dirty="0" smtClean="0">
              <a:latin typeface="Arial Black" pitchFamily="34" charset="0"/>
            </a:rPr>
            <a:t>Acción</a:t>
          </a:r>
          <a:r>
            <a:rPr lang="es-ES" dirty="0" smtClean="0"/>
            <a:t> ¿Cuál fue la reacción?</a:t>
          </a:r>
          <a:endParaRPr lang="es-MX" dirty="0"/>
        </a:p>
      </dgm:t>
    </dgm:pt>
    <dgm:pt modelId="{6F0744AE-BA12-4343-870D-3C1AAC17ED7F}" type="parTrans" cxnId="{FAF6D114-0D21-4722-9F53-F8F11275233A}">
      <dgm:prSet/>
      <dgm:spPr/>
      <dgm:t>
        <a:bodyPr/>
        <a:lstStyle/>
        <a:p>
          <a:endParaRPr lang="es-MX"/>
        </a:p>
      </dgm:t>
    </dgm:pt>
    <dgm:pt modelId="{F79B45C0-01B4-48EA-AB90-9FFE0C741495}" type="sibTrans" cxnId="{FAF6D114-0D21-4722-9F53-F8F11275233A}">
      <dgm:prSet/>
      <dgm:spPr/>
      <dgm:t>
        <a:bodyPr/>
        <a:lstStyle/>
        <a:p>
          <a:endParaRPr lang="es-MX"/>
        </a:p>
      </dgm:t>
    </dgm:pt>
    <dgm:pt modelId="{6E10B2CF-9404-4E23-AECD-4673501BAA35}">
      <dgm:prSet phldrT="[Texto]" custT="1"/>
      <dgm:spPr>
        <a:solidFill>
          <a:schemeClr val="accent5">
            <a:lumMod val="20000"/>
            <a:lumOff val="80000"/>
          </a:schemeClr>
        </a:solidFill>
      </dgm:spPr>
      <dgm:t>
        <a:bodyPr/>
        <a:lstStyle/>
        <a:p>
          <a:pPr algn="l"/>
          <a:r>
            <a:rPr lang="es-ES" sz="3200" dirty="0" smtClean="0">
              <a:solidFill>
                <a:schemeClr val="tx1"/>
              </a:solidFill>
            </a:rPr>
            <a:t>   _______</a:t>
          </a:r>
          <a:endParaRPr lang="es-MX" sz="3200" dirty="0">
            <a:solidFill>
              <a:schemeClr val="tx1"/>
            </a:solidFill>
          </a:endParaRPr>
        </a:p>
      </dgm:t>
    </dgm:pt>
    <dgm:pt modelId="{D8E000EC-FD1E-4FF0-B42F-A29D9B27E1B4}" type="parTrans" cxnId="{5E3097A0-CD8B-4A53-8FC7-0533ADCF20F8}">
      <dgm:prSet/>
      <dgm:spPr/>
      <dgm:t>
        <a:bodyPr/>
        <a:lstStyle/>
        <a:p>
          <a:endParaRPr lang="es-MX"/>
        </a:p>
      </dgm:t>
    </dgm:pt>
    <dgm:pt modelId="{AB5DB16D-6375-4AC1-8331-1E85C2B918CB}" type="sibTrans" cxnId="{5E3097A0-CD8B-4A53-8FC7-0533ADCF20F8}">
      <dgm:prSet/>
      <dgm:spPr/>
      <dgm:t>
        <a:bodyPr/>
        <a:lstStyle/>
        <a:p>
          <a:endParaRPr lang="es-MX"/>
        </a:p>
      </dgm:t>
    </dgm:pt>
    <dgm:pt modelId="{52164E50-DEA2-48B5-BE35-24AF920F3FF4}" type="pres">
      <dgm:prSet presAssocID="{01751E52-C26F-4AF9-A3C1-96311F30ADCA}" presName="Name0" presStyleCnt="0">
        <dgm:presLayoutVars>
          <dgm:dir/>
          <dgm:animLvl val="lvl"/>
          <dgm:resizeHandles val="exact"/>
        </dgm:presLayoutVars>
      </dgm:prSet>
      <dgm:spPr/>
      <dgm:t>
        <a:bodyPr/>
        <a:lstStyle/>
        <a:p>
          <a:endParaRPr lang="es-MX"/>
        </a:p>
      </dgm:t>
    </dgm:pt>
    <dgm:pt modelId="{1F8B279C-9AF7-4859-8F2F-629D6723EC5D}" type="pres">
      <dgm:prSet presAssocID="{B876076E-AB66-44EC-97F8-C1E070CD3E0E}" presName="linNode" presStyleCnt="0"/>
      <dgm:spPr/>
    </dgm:pt>
    <dgm:pt modelId="{AB4D6D6F-0169-4662-9157-D182E6BFCBF2}" type="pres">
      <dgm:prSet presAssocID="{B876076E-AB66-44EC-97F8-C1E070CD3E0E}" presName="parentText" presStyleLbl="node1" presStyleIdx="0" presStyleCnt="5" custScaleX="80934" custScaleY="57280">
        <dgm:presLayoutVars>
          <dgm:chMax val="1"/>
          <dgm:bulletEnabled val="1"/>
        </dgm:presLayoutVars>
      </dgm:prSet>
      <dgm:spPr/>
      <dgm:t>
        <a:bodyPr/>
        <a:lstStyle/>
        <a:p>
          <a:endParaRPr lang="es-MX"/>
        </a:p>
      </dgm:t>
    </dgm:pt>
    <dgm:pt modelId="{4C1B7DE9-AD83-4990-BCEF-06EEFBB2CC63}" type="pres">
      <dgm:prSet presAssocID="{B876076E-AB66-44EC-97F8-C1E070CD3E0E}" presName="descendantText" presStyleLbl="alignAccFollowNode1" presStyleIdx="0" presStyleCnt="3" custScaleX="40750" custScaleY="93472" custLinFactNeighborX="58519">
        <dgm:presLayoutVars>
          <dgm:bulletEnabled val="1"/>
        </dgm:presLayoutVars>
      </dgm:prSet>
      <dgm:spPr/>
      <dgm:t>
        <a:bodyPr/>
        <a:lstStyle/>
        <a:p>
          <a:endParaRPr lang="es-MX"/>
        </a:p>
      </dgm:t>
    </dgm:pt>
    <dgm:pt modelId="{52EADA32-CE42-4FE3-A5B5-C713496DE623}" type="pres">
      <dgm:prSet presAssocID="{33D5E453-4199-4E4A-A7DA-0E1C7ECF16C4}" presName="sp" presStyleCnt="0"/>
      <dgm:spPr/>
    </dgm:pt>
    <dgm:pt modelId="{9BE416B2-49CC-4DD0-A383-4F7E329F0F90}" type="pres">
      <dgm:prSet presAssocID="{57A59577-9C7A-421F-9333-52FD8A240A04}" presName="linNode" presStyleCnt="0"/>
      <dgm:spPr/>
    </dgm:pt>
    <dgm:pt modelId="{074DE324-634B-49CF-B855-C1712A683AC5}" type="pres">
      <dgm:prSet presAssocID="{57A59577-9C7A-421F-9333-52FD8A240A04}" presName="parentText" presStyleLbl="node1" presStyleIdx="1" presStyleCnt="5" custScaleX="88333" custScaleY="60834" custLinFactNeighborY="32319">
        <dgm:presLayoutVars>
          <dgm:chMax val="1"/>
          <dgm:bulletEnabled val="1"/>
        </dgm:presLayoutVars>
      </dgm:prSet>
      <dgm:spPr/>
      <dgm:t>
        <a:bodyPr/>
        <a:lstStyle/>
        <a:p>
          <a:endParaRPr lang="es-MX"/>
        </a:p>
      </dgm:t>
    </dgm:pt>
    <dgm:pt modelId="{CF6FB106-50D3-4873-89DA-DC096E2323BB}" type="pres">
      <dgm:prSet presAssocID="{57A59577-9C7A-421F-9333-52FD8A240A04}" presName="descendantText" presStyleLbl="alignAccFollowNode1" presStyleIdx="1" presStyleCnt="3" custScaleX="27395" custLinFactNeighborX="1948" custLinFactNeighborY="32708">
        <dgm:presLayoutVars>
          <dgm:bulletEnabled val="1"/>
        </dgm:presLayoutVars>
      </dgm:prSet>
      <dgm:spPr/>
      <dgm:t>
        <a:bodyPr/>
        <a:lstStyle/>
        <a:p>
          <a:endParaRPr lang="es-MX"/>
        </a:p>
      </dgm:t>
    </dgm:pt>
    <dgm:pt modelId="{D92E89C5-C5F9-4B94-91E2-E970A5B2E44D}" type="pres">
      <dgm:prSet presAssocID="{0E53F22F-44D5-49C2-869F-CB299EC0E568}" presName="sp" presStyleCnt="0"/>
      <dgm:spPr/>
    </dgm:pt>
    <dgm:pt modelId="{DC07365C-5D71-492F-9395-9CAE9EC3B763}" type="pres">
      <dgm:prSet presAssocID="{4663C364-4B86-4875-B249-C2C91957C901}" presName="linNode" presStyleCnt="0"/>
      <dgm:spPr/>
    </dgm:pt>
    <dgm:pt modelId="{C3A21BCF-5BD6-4DBB-A67B-EA542B526F10}" type="pres">
      <dgm:prSet presAssocID="{4663C364-4B86-4875-B249-C2C91957C901}" presName="parentText" presStyleLbl="node1" presStyleIdx="2" presStyleCnt="5" custScaleX="78596" custScaleY="46823" custLinFactNeighborY="64219">
        <dgm:presLayoutVars>
          <dgm:chMax val="1"/>
          <dgm:bulletEnabled val="1"/>
        </dgm:presLayoutVars>
      </dgm:prSet>
      <dgm:spPr/>
      <dgm:t>
        <a:bodyPr/>
        <a:lstStyle/>
        <a:p>
          <a:endParaRPr lang="es-MX"/>
        </a:p>
      </dgm:t>
    </dgm:pt>
    <dgm:pt modelId="{F5311A9E-C3CB-4A31-8793-2F68BC29009F}" type="pres">
      <dgm:prSet presAssocID="{1ECE04E4-F4C9-427A-B087-9EA23FBF4607}" presName="sp" presStyleCnt="0"/>
      <dgm:spPr/>
    </dgm:pt>
    <dgm:pt modelId="{1E11DAA7-E892-4E27-A5E7-5A9B1C74CDBB}" type="pres">
      <dgm:prSet presAssocID="{1C68AA66-DF03-4672-9208-AC830D78577F}" presName="linNode" presStyleCnt="0"/>
      <dgm:spPr/>
    </dgm:pt>
    <dgm:pt modelId="{7A19E5E8-C25D-4E8A-BD98-B33D0EB45735}" type="pres">
      <dgm:prSet presAssocID="{1C68AA66-DF03-4672-9208-AC830D78577F}" presName="parentText" presStyleLbl="node1" presStyleIdx="3" presStyleCnt="5" custScaleX="83272" custScaleY="47910" custLinFactNeighborY="97402">
        <dgm:presLayoutVars>
          <dgm:chMax val="1"/>
          <dgm:bulletEnabled val="1"/>
        </dgm:presLayoutVars>
      </dgm:prSet>
      <dgm:spPr/>
      <dgm:t>
        <a:bodyPr/>
        <a:lstStyle/>
        <a:p>
          <a:endParaRPr lang="es-MX"/>
        </a:p>
      </dgm:t>
    </dgm:pt>
    <dgm:pt modelId="{1C01C837-9B07-4CE9-A5C7-F57C59EB3D6A}" type="pres">
      <dgm:prSet presAssocID="{1C68AA66-DF03-4672-9208-AC830D78577F}" presName="descendantText" presStyleLbl="alignAccFollowNode1" presStyleIdx="2" presStyleCnt="3" custScaleX="33958" custLinFactY="23669" custLinFactNeighborX="2638" custLinFactNeighborY="100000">
        <dgm:presLayoutVars>
          <dgm:bulletEnabled val="1"/>
        </dgm:presLayoutVars>
      </dgm:prSet>
      <dgm:spPr/>
      <dgm:t>
        <a:bodyPr/>
        <a:lstStyle/>
        <a:p>
          <a:endParaRPr lang="es-MX"/>
        </a:p>
      </dgm:t>
    </dgm:pt>
    <dgm:pt modelId="{AB598BEA-3256-4D42-B2BD-F2C06CBE7350}" type="pres">
      <dgm:prSet presAssocID="{F79B45C0-01B4-48EA-AB90-9FFE0C741495}" presName="sp" presStyleCnt="0"/>
      <dgm:spPr/>
    </dgm:pt>
    <dgm:pt modelId="{F1F23047-D6F7-4BD4-97DE-8C1820A00F67}" type="pres">
      <dgm:prSet presAssocID="{6E10B2CF-9404-4E23-AECD-4673501BAA35}" presName="linNode" presStyleCnt="0"/>
      <dgm:spPr/>
    </dgm:pt>
    <dgm:pt modelId="{9E0F9155-330A-426D-B674-2663D6EB9716}" type="pres">
      <dgm:prSet presAssocID="{6E10B2CF-9404-4E23-AECD-4673501BAA35}" presName="parentText" presStyleLbl="node1" presStyleIdx="4" presStyleCnt="5" custScaleX="57701" custScaleY="89978" custLinFactX="53961" custLinFactY="-690" custLinFactNeighborX="100000" custLinFactNeighborY="-100000">
        <dgm:presLayoutVars>
          <dgm:chMax val="1"/>
          <dgm:bulletEnabled val="1"/>
        </dgm:presLayoutVars>
      </dgm:prSet>
      <dgm:spPr/>
      <dgm:t>
        <a:bodyPr/>
        <a:lstStyle/>
        <a:p>
          <a:endParaRPr lang="es-MX"/>
        </a:p>
      </dgm:t>
    </dgm:pt>
  </dgm:ptLst>
  <dgm:cxnLst>
    <dgm:cxn modelId="{154499E7-8D29-4C0B-A6AB-1EA8B07C5AAF}" srcId="{B876076E-AB66-44EC-97F8-C1E070CD3E0E}" destId="{92D533FB-23C8-4245-857B-25BFB3C70AC9}" srcOrd="0" destOrd="0" parTransId="{B6CD51C0-ED00-45E2-8BC0-93AD7CFCDFDC}" sibTransId="{1B0597A7-9D31-45E1-9853-E45708D085C8}"/>
    <dgm:cxn modelId="{FAF6D114-0D21-4722-9F53-F8F11275233A}" srcId="{01751E52-C26F-4AF9-A3C1-96311F30ADCA}" destId="{1C68AA66-DF03-4672-9208-AC830D78577F}" srcOrd="3" destOrd="0" parTransId="{6F0744AE-BA12-4343-870D-3C1AAC17ED7F}" sibTransId="{F79B45C0-01B4-48EA-AB90-9FFE0C741495}"/>
    <dgm:cxn modelId="{E2150BF6-17FF-4BAB-BC1B-AB4E2CD7CB0E}" srcId="{01751E52-C26F-4AF9-A3C1-96311F30ADCA}" destId="{57A59577-9C7A-421F-9333-52FD8A240A04}" srcOrd="1" destOrd="0" parTransId="{811A667D-B19E-4B9A-8916-343817F73C69}" sibTransId="{0E53F22F-44D5-49C2-869F-CB299EC0E568}"/>
    <dgm:cxn modelId="{D4CE6302-3976-4876-AE52-C15FBADF0305}" srcId="{1C68AA66-DF03-4672-9208-AC830D78577F}" destId="{6D83839B-2C40-4BA6-BBCE-C4034E3555EA}" srcOrd="0" destOrd="0" parTransId="{40294C3F-501D-48D1-B85A-CA382B5E1240}" sibTransId="{126500F2-8CBA-4E81-8544-94139339CCF5}"/>
    <dgm:cxn modelId="{2B1AFE88-AFC8-4B30-A382-C8415486C457}" srcId="{01751E52-C26F-4AF9-A3C1-96311F30ADCA}" destId="{B876076E-AB66-44EC-97F8-C1E070CD3E0E}" srcOrd="0" destOrd="0" parTransId="{72F99B0F-4B2B-459A-B2F6-2561623C53F3}" sibTransId="{33D5E453-4199-4E4A-A7DA-0E1C7ECF16C4}"/>
    <dgm:cxn modelId="{5E3097A0-CD8B-4A53-8FC7-0533ADCF20F8}" srcId="{01751E52-C26F-4AF9-A3C1-96311F30ADCA}" destId="{6E10B2CF-9404-4E23-AECD-4673501BAA35}" srcOrd="4" destOrd="0" parTransId="{D8E000EC-FD1E-4FF0-B42F-A29D9B27E1B4}" sibTransId="{AB5DB16D-6375-4AC1-8331-1E85C2B918CB}"/>
    <dgm:cxn modelId="{8A52466C-B52E-4F52-B82C-4AD1A98FA33F}" type="presOf" srcId="{92D533FB-23C8-4245-857B-25BFB3C70AC9}" destId="{4C1B7DE9-AD83-4990-BCEF-06EEFBB2CC63}" srcOrd="0" destOrd="0" presId="urn:microsoft.com/office/officeart/2005/8/layout/vList5"/>
    <dgm:cxn modelId="{0655C407-47CF-4FB1-8215-9F55530085E6}" type="presOf" srcId="{6D83839B-2C40-4BA6-BBCE-C4034E3555EA}" destId="{1C01C837-9B07-4CE9-A5C7-F57C59EB3D6A}" srcOrd="0" destOrd="0" presId="urn:microsoft.com/office/officeart/2005/8/layout/vList5"/>
    <dgm:cxn modelId="{21D47530-BFC9-4AAD-8525-AC0B6E4B1C71}" type="presOf" srcId="{6E10B2CF-9404-4E23-AECD-4673501BAA35}" destId="{9E0F9155-330A-426D-B674-2663D6EB9716}" srcOrd="0" destOrd="0" presId="urn:microsoft.com/office/officeart/2005/8/layout/vList5"/>
    <dgm:cxn modelId="{BF02FD91-3818-4110-8E39-F413105E2231}" type="presOf" srcId="{1C68AA66-DF03-4672-9208-AC830D78577F}" destId="{7A19E5E8-C25D-4E8A-BD98-B33D0EB45735}" srcOrd="0" destOrd="0" presId="urn:microsoft.com/office/officeart/2005/8/layout/vList5"/>
    <dgm:cxn modelId="{A3EDBA44-6D87-4E8D-ABBB-4ACAD7597664}" type="presOf" srcId="{01751E52-C26F-4AF9-A3C1-96311F30ADCA}" destId="{52164E50-DEA2-48B5-BE35-24AF920F3FF4}" srcOrd="0" destOrd="0" presId="urn:microsoft.com/office/officeart/2005/8/layout/vList5"/>
    <dgm:cxn modelId="{395B4331-BDC7-4AFD-BA69-56825E1E74AE}" type="presOf" srcId="{57A59577-9C7A-421F-9333-52FD8A240A04}" destId="{074DE324-634B-49CF-B855-C1712A683AC5}" srcOrd="0" destOrd="0" presId="urn:microsoft.com/office/officeart/2005/8/layout/vList5"/>
    <dgm:cxn modelId="{F11D07AE-7AD4-409D-895B-B9672A4F1726}" srcId="{57A59577-9C7A-421F-9333-52FD8A240A04}" destId="{A8C8DFE8-0B08-49C8-94DF-777D065B00A0}" srcOrd="0" destOrd="0" parTransId="{4E89A030-B691-42E3-989B-8ADDFDAAA437}" sibTransId="{41C3CA3A-2A17-464F-84D5-A101BCBDFDFA}"/>
    <dgm:cxn modelId="{2DEC56E7-6622-4CE0-9839-FAEC34E94E97}" srcId="{01751E52-C26F-4AF9-A3C1-96311F30ADCA}" destId="{4663C364-4B86-4875-B249-C2C91957C901}" srcOrd="2" destOrd="0" parTransId="{03980A3A-E1BB-4274-9477-EA97C2D24E11}" sibTransId="{1ECE04E4-F4C9-427A-B087-9EA23FBF4607}"/>
    <dgm:cxn modelId="{BB3F4605-E6D0-4C1E-B552-83541C539C4C}" type="presOf" srcId="{B876076E-AB66-44EC-97F8-C1E070CD3E0E}" destId="{AB4D6D6F-0169-4662-9157-D182E6BFCBF2}" srcOrd="0" destOrd="0" presId="urn:microsoft.com/office/officeart/2005/8/layout/vList5"/>
    <dgm:cxn modelId="{23CDB315-6A0E-4B86-A372-95B7F4FDF646}" type="presOf" srcId="{A8C8DFE8-0B08-49C8-94DF-777D065B00A0}" destId="{CF6FB106-50D3-4873-89DA-DC096E2323BB}" srcOrd="0" destOrd="0" presId="urn:microsoft.com/office/officeart/2005/8/layout/vList5"/>
    <dgm:cxn modelId="{78A55764-4252-4939-82C8-A455D3841B82}" type="presOf" srcId="{4663C364-4B86-4875-B249-C2C91957C901}" destId="{C3A21BCF-5BD6-4DBB-A67B-EA542B526F10}" srcOrd="0" destOrd="0" presId="urn:microsoft.com/office/officeart/2005/8/layout/vList5"/>
    <dgm:cxn modelId="{8748DB8E-B956-4D54-B4F7-7544254E79AD}" type="presParOf" srcId="{52164E50-DEA2-48B5-BE35-24AF920F3FF4}" destId="{1F8B279C-9AF7-4859-8F2F-629D6723EC5D}" srcOrd="0" destOrd="0" presId="urn:microsoft.com/office/officeart/2005/8/layout/vList5"/>
    <dgm:cxn modelId="{650B786D-9A84-49C4-8C2A-2F6A318982D6}" type="presParOf" srcId="{1F8B279C-9AF7-4859-8F2F-629D6723EC5D}" destId="{AB4D6D6F-0169-4662-9157-D182E6BFCBF2}" srcOrd="0" destOrd="0" presId="urn:microsoft.com/office/officeart/2005/8/layout/vList5"/>
    <dgm:cxn modelId="{2237EA6A-61B1-46D8-8406-AA9A92033BBB}" type="presParOf" srcId="{1F8B279C-9AF7-4859-8F2F-629D6723EC5D}" destId="{4C1B7DE9-AD83-4990-BCEF-06EEFBB2CC63}" srcOrd="1" destOrd="0" presId="urn:microsoft.com/office/officeart/2005/8/layout/vList5"/>
    <dgm:cxn modelId="{BED0AE0F-647D-4708-ACC3-A0244B03988B}" type="presParOf" srcId="{52164E50-DEA2-48B5-BE35-24AF920F3FF4}" destId="{52EADA32-CE42-4FE3-A5B5-C713496DE623}" srcOrd="1" destOrd="0" presId="urn:microsoft.com/office/officeart/2005/8/layout/vList5"/>
    <dgm:cxn modelId="{01355637-C279-4AD8-83E8-8C0A7B6D2AF0}" type="presParOf" srcId="{52164E50-DEA2-48B5-BE35-24AF920F3FF4}" destId="{9BE416B2-49CC-4DD0-A383-4F7E329F0F90}" srcOrd="2" destOrd="0" presId="urn:microsoft.com/office/officeart/2005/8/layout/vList5"/>
    <dgm:cxn modelId="{B19D12D2-1A55-48D1-A93A-57B378C4F699}" type="presParOf" srcId="{9BE416B2-49CC-4DD0-A383-4F7E329F0F90}" destId="{074DE324-634B-49CF-B855-C1712A683AC5}" srcOrd="0" destOrd="0" presId="urn:microsoft.com/office/officeart/2005/8/layout/vList5"/>
    <dgm:cxn modelId="{84593586-3722-4941-9DB1-40338E62730A}" type="presParOf" srcId="{9BE416B2-49CC-4DD0-A383-4F7E329F0F90}" destId="{CF6FB106-50D3-4873-89DA-DC096E2323BB}" srcOrd="1" destOrd="0" presId="urn:microsoft.com/office/officeart/2005/8/layout/vList5"/>
    <dgm:cxn modelId="{37B2B0F1-3DA4-4D25-A00E-6F3A9B2F7A2B}" type="presParOf" srcId="{52164E50-DEA2-48B5-BE35-24AF920F3FF4}" destId="{D92E89C5-C5F9-4B94-91E2-E970A5B2E44D}" srcOrd="3" destOrd="0" presId="urn:microsoft.com/office/officeart/2005/8/layout/vList5"/>
    <dgm:cxn modelId="{7A759763-EDD2-4B8D-A222-6141826B119F}" type="presParOf" srcId="{52164E50-DEA2-48B5-BE35-24AF920F3FF4}" destId="{DC07365C-5D71-492F-9395-9CAE9EC3B763}" srcOrd="4" destOrd="0" presId="urn:microsoft.com/office/officeart/2005/8/layout/vList5"/>
    <dgm:cxn modelId="{4981083D-0D1F-4DFB-AC89-F538CB6895C8}" type="presParOf" srcId="{DC07365C-5D71-492F-9395-9CAE9EC3B763}" destId="{C3A21BCF-5BD6-4DBB-A67B-EA542B526F10}" srcOrd="0" destOrd="0" presId="urn:microsoft.com/office/officeart/2005/8/layout/vList5"/>
    <dgm:cxn modelId="{5312B6C4-B3C2-4E8D-8462-F8515E95EC9F}" type="presParOf" srcId="{52164E50-DEA2-48B5-BE35-24AF920F3FF4}" destId="{F5311A9E-C3CB-4A31-8793-2F68BC29009F}" srcOrd="5" destOrd="0" presId="urn:microsoft.com/office/officeart/2005/8/layout/vList5"/>
    <dgm:cxn modelId="{DD2CE0DA-2C86-41B2-907D-A012B518CBA0}" type="presParOf" srcId="{52164E50-DEA2-48B5-BE35-24AF920F3FF4}" destId="{1E11DAA7-E892-4E27-A5E7-5A9B1C74CDBB}" srcOrd="6" destOrd="0" presId="urn:microsoft.com/office/officeart/2005/8/layout/vList5"/>
    <dgm:cxn modelId="{F2732DE3-D755-472F-B930-F35D1F78E262}" type="presParOf" srcId="{1E11DAA7-E892-4E27-A5E7-5A9B1C74CDBB}" destId="{7A19E5E8-C25D-4E8A-BD98-B33D0EB45735}" srcOrd="0" destOrd="0" presId="urn:microsoft.com/office/officeart/2005/8/layout/vList5"/>
    <dgm:cxn modelId="{D89B2BED-1AF2-4C14-9708-99FB8410C3E4}" type="presParOf" srcId="{1E11DAA7-E892-4E27-A5E7-5A9B1C74CDBB}" destId="{1C01C837-9B07-4CE9-A5C7-F57C59EB3D6A}" srcOrd="1" destOrd="0" presId="urn:microsoft.com/office/officeart/2005/8/layout/vList5"/>
    <dgm:cxn modelId="{4B94379C-485A-4F44-8679-9A4EB7879251}" type="presParOf" srcId="{52164E50-DEA2-48B5-BE35-24AF920F3FF4}" destId="{AB598BEA-3256-4D42-B2BD-F2C06CBE7350}" srcOrd="7" destOrd="0" presId="urn:microsoft.com/office/officeart/2005/8/layout/vList5"/>
    <dgm:cxn modelId="{1228C098-374F-47FA-9AB9-49DE3976747C}" type="presParOf" srcId="{52164E50-DEA2-48B5-BE35-24AF920F3FF4}" destId="{F1F23047-D6F7-4BD4-97DE-8C1820A00F67}" srcOrd="8" destOrd="0" presId="urn:microsoft.com/office/officeart/2005/8/layout/vList5"/>
    <dgm:cxn modelId="{F03537DA-6440-4AB4-BBF7-A0600524D011}" type="presParOf" srcId="{F1F23047-D6F7-4BD4-97DE-8C1820A00F67}" destId="{9E0F9155-330A-426D-B674-2663D6EB971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1B7DE9-AD83-4990-BCEF-06EEFBB2CC63}">
      <dsp:nvSpPr>
        <dsp:cNvPr id="0" name=""/>
        <dsp:cNvSpPr/>
      </dsp:nvSpPr>
      <dsp:spPr>
        <a:xfrm rot="5400000">
          <a:off x="7143214" y="-610453"/>
          <a:ext cx="836562" cy="22677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Trabajar</a:t>
          </a:r>
          <a:endParaRPr lang="es-MX" sz="2200" kern="1200" dirty="0"/>
        </a:p>
      </dsp:txBody>
      <dsp:txXfrm rot="5400000">
        <a:off x="7143214" y="-610453"/>
        <a:ext cx="836562" cy="2267753"/>
      </dsp:txXfrm>
    </dsp:sp>
    <dsp:sp modelId="{AB4D6D6F-0169-4662-9157-D182E6BFCBF2}">
      <dsp:nvSpPr>
        <dsp:cNvPr id="0" name=""/>
        <dsp:cNvSpPr/>
      </dsp:nvSpPr>
      <dsp:spPr>
        <a:xfrm>
          <a:off x="1648642" y="570"/>
          <a:ext cx="3130333" cy="1045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b="0" kern="1200" dirty="0" smtClean="0">
              <a:latin typeface="Arial Black" pitchFamily="34" charset="0"/>
            </a:rPr>
            <a:t>Mundo</a:t>
          </a:r>
          <a:r>
            <a:rPr lang="es-ES" sz="1900" kern="1200" dirty="0" smtClean="0"/>
            <a:t> ¿Cuál es la Situación? Puede ser interna o externa.</a:t>
          </a:r>
          <a:endParaRPr lang="es-MX" sz="1900" kern="1200" dirty="0"/>
        </a:p>
      </dsp:txBody>
      <dsp:txXfrm>
        <a:off x="1648642" y="570"/>
        <a:ext cx="3130333" cy="1045703"/>
      </dsp:txXfrm>
    </dsp:sp>
    <dsp:sp modelId="{CF6FB106-50D3-4873-89DA-DC096E2323BB}">
      <dsp:nvSpPr>
        <dsp:cNvPr id="0" name=""/>
        <dsp:cNvSpPr/>
      </dsp:nvSpPr>
      <dsp:spPr>
        <a:xfrm rot="5400000">
          <a:off x="5412556" y="904151"/>
          <a:ext cx="836562" cy="19817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Regular</a:t>
          </a:r>
          <a:endParaRPr lang="es-MX" sz="2200" kern="1200" dirty="0"/>
        </a:p>
      </dsp:txBody>
      <dsp:txXfrm rot="5400000">
        <a:off x="5412556" y="904151"/>
        <a:ext cx="836562" cy="1981765"/>
      </dsp:txXfrm>
    </dsp:sp>
    <dsp:sp modelId="{074DE324-634B-49CF-B855-C1712A683AC5}">
      <dsp:nvSpPr>
        <dsp:cNvPr id="0" name=""/>
        <dsp:cNvSpPr/>
      </dsp:nvSpPr>
      <dsp:spPr>
        <a:xfrm>
          <a:off x="1648642" y="1436520"/>
          <a:ext cx="3130333" cy="1045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latin typeface="Arial Black" pitchFamily="34" charset="0"/>
            </a:rPr>
            <a:t>Atención</a:t>
          </a:r>
          <a:r>
            <a:rPr lang="es-ES" sz="1900" kern="1200" dirty="0" smtClean="0"/>
            <a:t> ¿En qué aspecto de la situación está enfocada su atención?</a:t>
          </a:r>
          <a:endParaRPr lang="es-MX" sz="1900" kern="1200" dirty="0"/>
        </a:p>
      </dsp:txBody>
      <dsp:txXfrm>
        <a:off x="1648642" y="1436520"/>
        <a:ext cx="3130333" cy="1045703"/>
      </dsp:txXfrm>
    </dsp:sp>
    <dsp:sp modelId="{C3A21BCF-5BD6-4DBB-A67B-EA542B526F10}">
      <dsp:nvSpPr>
        <dsp:cNvPr id="0" name=""/>
        <dsp:cNvSpPr/>
      </dsp:nvSpPr>
      <dsp:spPr>
        <a:xfrm>
          <a:off x="1648642" y="2868088"/>
          <a:ext cx="3130333" cy="1045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latin typeface="Arial Black" pitchFamily="34" charset="0"/>
            </a:rPr>
            <a:t>Pensamiento</a:t>
          </a:r>
          <a:r>
            <a:rPr lang="es-ES" sz="1900" kern="1200" dirty="0" smtClean="0"/>
            <a:t> ¿Qué significado le da a lo que está ocurriendo?</a:t>
          </a:r>
          <a:endParaRPr lang="es-MX" sz="1900" kern="1200" dirty="0"/>
        </a:p>
      </dsp:txBody>
      <dsp:txXfrm>
        <a:off x="1648642" y="2868088"/>
        <a:ext cx="3130333" cy="1045703"/>
      </dsp:txXfrm>
    </dsp:sp>
    <dsp:sp modelId="{1C01C837-9B07-4CE9-A5C7-F57C59EB3D6A}">
      <dsp:nvSpPr>
        <dsp:cNvPr id="0" name=""/>
        <dsp:cNvSpPr/>
      </dsp:nvSpPr>
      <dsp:spPr>
        <a:xfrm rot="5400000">
          <a:off x="5388161" y="3907070"/>
          <a:ext cx="836562" cy="18897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t>Modulación</a:t>
          </a:r>
          <a:endParaRPr lang="es-MX" sz="2200" kern="1200" dirty="0"/>
        </a:p>
      </dsp:txBody>
      <dsp:txXfrm rot="5400000">
        <a:off x="5388161" y="3907070"/>
        <a:ext cx="836562" cy="1889775"/>
      </dsp:txXfrm>
    </dsp:sp>
    <dsp:sp modelId="{7A19E5E8-C25D-4E8A-BD98-B33D0EB45735}">
      <dsp:nvSpPr>
        <dsp:cNvPr id="0" name=""/>
        <dsp:cNvSpPr/>
      </dsp:nvSpPr>
      <dsp:spPr>
        <a:xfrm>
          <a:off x="1648642" y="4288296"/>
          <a:ext cx="3130333" cy="1045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latin typeface="Arial Black" pitchFamily="34" charset="0"/>
            </a:rPr>
            <a:t>Acción</a:t>
          </a:r>
          <a:r>
            <a:rPr lang="es-ES" sz="1900" kern="1200" dirty="0" smtClean="0"/>
            <a:t> ¿Cuál fue la reacción?</a:t>
          </a:r>
          <a:endParaRPr lang="es-MX" sz="1900" kern="1200" dirty="0"/>
        </a:p>
      </dsp:txBody>
      <dsp:txXfrm>
        <a:off x="1648642" y="4288296"/>
        <a:ext cx="3130333" cy="1045703"/>
      </dsp:txXfrm>
    </dsp:sp>
    <dsp:sp modelId="{9E0F9155-330A-426D-B674-2663D6EB9716}">
      <dsp:nvSpPr>
        <dsp:cNvPr id="0" name=""/>
        <dsp:cNvSpPr/>
      </dsp:nvSpPr>
      <dsp:spPr>
        <a:xfrm>
          <a:off x="6889138" y="2654451"/>
          <a:ext cx="1806233" cy="940903"/>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s-ES" sz="3200" kern="1200" dirty="0" smtClean="0">
              <a:solidFill>
                <a:schemeClr val="tx1"/>
              </a:solidFill>
            </a:rPr>
            <a:t>   Cambio</a:t>
          </a:r>
          <a:endParaRPr lang="es-MX" sz="3200" kern="1200" dirty="0">
            <a:solidFill>
              <a:schemeClr val="tx1"/>
            </a:solidFill>
          </a:endParaRPr>
        </a:p>
      </dsp:txBody>
      <dsp:txXfrm>
        <a:off x="6889138" y="2654451"/>
        <a:ext cx="1806233" cy="9409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1B7DE9-AD83-4990-BCEF-06EEFBB2CC63}">
      <dsp:nvSpPr>
        <dsp:cNvPr id="0" name=""/>
        <dsp:cNvSpPr/>
      </dsp:nvSpPr>
      <dsp:spPr>
        <a:xfrm rot="5400000">
          <a:off x="6936987" y="-624527"/>
          <a:ext cx="1018582" cy="22677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______________________________</a:t>
          </a:r>
          <a:endParaRPr lang="es-MX" sz="800" kern="1200" dirty="0"/>
        </a:p>
      </dsp:txBody>
      <dsp:txXfrm rot="5400000">
        <a:off x="6936987" y="-624527"/>
        <a:ext cx="1018582" cy="2267753"/>
      </dsp:txXfrm>
    </dsp:sp>
    <dsp:sp modelId="{AB4D6D6F-0169-4662-9157-D182E6BFCBF2}">
      <dsp:nvSpPr>
        <dsp:cNvPr id="0" name=""/>
        <dsp:cNvSpPr/>
      </dsp:nvSpPr>
      <dsp:spPr>
        <a:xfrm>
          <a:off x="1947057" y="119228"/>
          <a:ext cx="2533504" cy="7802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b="0" kern="1200" dirty="0" smtClean="0">
              <a:latin typeface="Arial Black" pitchFamily="34" charset="0"/>
            </a:rPr>
            <a:t>Mundo</a:t>
          </a:r>
          <a:r>
            <a:rPr lang="es-ES" sz="1300" kern="1200" dirty="0" smtClean="0"/>
            <a:t> ¿Cuál es la Situación? Puede ser interna o externa.</a:t>
          </a:r>
          <a:endParaRPr lang="es-MX" sz="1300" kern="1200" dirty="0"/>
        </a:p>
      </dsp:txBody>
      <dsp:txXfrm>
        <a:off x="1947057" y="119228"/>
        <a:ext cx="2533504" cy="780239"/>
      </dsp:txXfrm>
    </dsp:sp>
    <dsp:sp modelId="{CF6FB106-50D3-4873-89DA-DC096E2323BB}">
      <dsp:nvSpPr>
        <dsp:cNvPr id="0" name=""/>
        <dsp:cNvSpPr/>
      </dsp:nvSpPr>
      <dsp:spPr>
        <a:xfrm rot="5400000">
          <a:off x="4990565" y="1225761"/>
          <a:ext cx="1089719" cy="15245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_______________________</a:t>
          </a:r>
          <a:endParaRPr lang="es-MX" sz="800" kern="1200" dirty="0"/>
        </a:p>
      </dsp:txBody>
      <dsp:txXfrm rot="5400000">
        <a:off x="4990565" y="1225761"/>
        <a:ext cx="1089719" cy="1524542"/>
      </dsp:txXfrm>
    </dsp:sp>
    <dsp:sp modelId="{074DE324-634B-49CF-B855-C1712A683AC5}">
      <dsp:nvSpPr>
        <dsp:cNvPr id="0" name=""/>
        <dsp:cNvSpPr/>
      </dsp:nvSpPr>
      <dsp:spPr>
        <a:xfrm>
          <a:off x="1947057" y="1657515"/>
          <a:ext cx="2765117" cy="828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latin typeface="Arial Black" pitchFamily="34" charset="0"/>
            </a:rPr>
            <a:t>Atención</a:t>
          </a:r>
          <a:r>
            <a:rPr lang="es-ES" sz="1300" kern="1200" dirty="0" smtClean="0"/>
            <a:t> ¿En qué aspecto de la situación está enfocada su atención?</a:t>
          </a:r>
          <a:endParaRPr lang="es-MX" sz="1300" kern="1200" dirty="0"/>
        </a:p>
      </dsp:txBody>
      <dsp:txXfrm>
        <a:off x="1947057" y="1657515"/>
        <a:ext cx="2765117" cy="828649"/>
      </dsp:txXfrm>
    </dsp:sp>
    <dsp:sp modelId="{C3A21BCF-5BD6-4DBB-A67B-EA542B526F10}">
      <dsp:nvSpPr>
        <dsp:cNvPr id="0" name=""/>
        <dsp:cNvSpPr/>
      </dsp:nvSpPr>
      <dsp:spPr>
        <a:xfrm>
          <a:off x="1947057" y="3119333"/>
          <a:ext cx="2460317" cy="637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latin typeface="Arial Black" pitchFamily="34" charset="0"/>
            </a:rPr>
            <a:t>Pensamiento</a:t>
          </a:r>
          <a:r>
            <a:rPr lang="es-ES" sz="1300" kern="1200" dirty="0" smtClean="0"/>
            <a:t> ¡Qué significado le da a lo que está ocurriendo?</a:t>
          </a:r>
          <a:endParaRPr lang="es-MX" sz="1300" kern="1200" dirty="0"/>
        </a:p>
      </dsp:txBody>
      <dsp:txXfrm>
        <a:off x="1947057" y="3119333"/>
        <a:ext cx="2460317" cy="637799"/>
      </dsp:txXfrm>
    </dsp:sp>
    <dsp:sp modelId="{1C01C837-9B07-4CE9-A5C7-F57C59EB3D6A}">
      <dsp:nvSpPr>
        <dsp:cNvPr id="0" name=""/>
        <dsp:cNvSpPr/>
      </dsp:nvSpPr>
      <dsp:spPr>
        <a:xfrm rot="5400000">
          <a:off x="5036355" y="3844252"/>
          <a:ext cx="1089719" cy="18897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s-ES" sz="800" kern="1200" dirty="0" smtClean="0"/>
            <a:t>______________________________</a:t>
          </a:r>
          <a:endParaRPr lang="es-MX" sz="800" kern="1200" dirty="0"/>
        </a:p>
      </dsp:txBody>
      <dsp:txXfrm rot="5400000">
        <a:off x="5036355" y="3844252"/>
        <a:ext cx="1089719" cy="1889775"/>
      </dsp:txXfrm>
    </dsp:sp>
    <dsp:sp modelId="{7A19E5E8-C25D-4E8A-BD98-B33D0EB45735}">
      <dsp:nvSpPr>
        <dsp:cNvPr id="0" name=""/>
        <dsp:cNvSpPr/>
      </dsp:nvSpPr>
      <dsp:spPr>
        <a:xfrm>
          <a:off x="1947057" y="4495798"/>
          <a:ext cx="2606691" cy="652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smtClean="0">
              <a:latin typeface="Arial Black" pitchFamily="34" charset="0"/>
            </a:rPr>
            <a:t>Acción</a:t>
          </a:r>
          <a:r>
            <a:rPr lang="es-ES" sz="1300" kern="1200" dirty="0" smtClean="0"/>
            <a:t> ¿Cuál fue la reacción?</a:t>
          </a:r>
          <a:endParaRPr lang="es-MX" sz="1300" kern="1200" dirty="0"/>
        </a:p>
      </dsp:txBody>
      <dsp:txXfrm>
        <a:off x="1947057" y="4495798"/>
        <a:ext cx="2606691" cy="652605"/>
      </dsp:txXfrm>
    </dsp:sp>
    <dsp:sp modelId="{9E0F9155-330A-426D-B674-2663D6EB9716}">
      <dsp:nvSpPr>
        <dsp:cNvPr id="0" name=""/>
        <dsp:cNvSpPr/>
      </dsp:nvSpPr>
      <dsp:spPr>
        <a:xfrm>
          <a:off x="6766550" y="2736759"/>
          <a:ext cx="1806233" cy="1225634"/>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s-ES" sz="3200" kern="1200" dirty="0" smtClean="0">
              <a:solidFill>
                <a:schemeClr val="tx1"/>
              </a:solidFill>
            </a:rPr>
            <a:t>   _______</a:t>
          </a:r>
          <a:endParaRPr lang="es-MX" sz="3200" kern="1200" dirty="0">
            <a:solidFill>
              <a:schemeClr val="tx1"/>
            </a:solidFill>
          </a:endParaRPr>
        </a:p>
      </dsp:txBody>
      <dsp:txXfrm>
        <a:off x="6766550" y="2736759"/>
        <a:ext cx="1806233" cy="12256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FD506CD-1467-42F4-AD6C-CBE31907FF8B}"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60D7EE9-E02C-4917-ACCB-5BE85E6C142C}" type="slidenum">
              <a:rPr lang="es-MX" smtClean="0"/>
              <a:pPr/>
              <a:t>‹Nº›</a:t>
            </a:fld>
            <a:endParaRPr lang="es-MX"/>
          </a:p>
        </p:txBody>
      </p:sp>
    </p:spTree>
    <p:extLst>
      <p:ext uri="{BB962C8B-B14F-4D97-AF65-F5344CB8AC3E}">
        <p14:creationId xmlns="" xmlns:p14="http://schemas.microsoft.com/office/powerpoint/2010/main" val="207798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38554"/>
          </a:xfrm>
          <a:prstGeom prst="rect">
            <a:avLst/>
          </a:prstGeom>
        </p:spPr>
        <p:txBody>
          <a:bodyPr wrap="square" lIns="0" tIns="0" rIns="0" bIns="0">
            <a:spAutoFit/>
          </a:bodyPr>
          <a:lstStyle>
            <a:lvl1pPr>
              <a:defRPr sz="2200" b="1" i="0">
                <a:solidFill>
                  <a:schemeClr val="bg1"/>
                </a:solidFill>
                <a:latin typeface="Soberana Sans"/>
                <a:cs typeface="Soberana Sans"/>
              </a:defRPr>
            </a:lvl1pPr>
          </a:lstStyle>
          <a:p>
            <a:endParaRPr/>
          </a:p>
        </p:txBody>
      </p:sp>
      <p:sp>
        <p:nvSpPr>
          <p:cNvPr id="3" name="Holder 3"/>
          <p:cNvSpPr>
            <a:spLocks noGrp="1"/>
          </p:cNvSpPr>
          <p:nvPr>
            <p:ph type="body" idx="1"/>
          </p:nvPr>
        </p:nvSpPr>
        <p:spPr>
          <a:xfrm>
            <a:off x="619419" y="2234006"/>
            <a:ext cx="79051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485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85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a:xfrm>
            <a:off x="6583680" y="6377940"/>
            <a:ext cx="2103120" cy="2485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bodyStyle>
    <p:other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jpeg"/><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jpeg"/><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 xmlns:a16="http://schemas.microsoft.com/office/drawing/2014/main" id="{29B119A2-E424-214C-A32B-4C4628CEB5CE}"/>
              </a:ext>
            </a:extLst>
          </p:cNvPr>
          <p:cNvSpPr/>
          <p:nvPr/>
        </p:nvSpPr>
        <p:spPr>
          <a:xfrm>
            <a:off x="2915024" y="0"/>
            <a:ext cx="6228976"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75000"/>
            </a:schemeClr>
          </a:solidFill>
        </p:spPr>
        <p:txBody>
          <a:bodyPr wrap="square" lIns="0" tIns="0" rIns="0" bIns="0" rtlCol="0"/>
          <a:lstStyle/>
          <a:p>
            <a:endParaRPr sz="1900" dirty="0"/>
          </a:p>
        </p:txBody>
      </p:sp>
      <p:sp>
        <p:nvSpPr>
          <p:cNvPr id="5" name="object 8">
            <a:extLst>
              <a:ext uri="{FF2B5EF4-FFF2-40B4-BE49-F238E27FC236}">
                <a16:creationId xmlns="" xmlns:a16="http://schemas.microsoft.com/office/drawing/2014/main" id="{93AA6DA6-6460-904E-BA4B-E51826C86834}"/>
              </a:ext>
            </a:extLst>
          </p:cNvPr>
          <p:cNvSpPr/>
          <p:nvPr/>
        </p:nvSpPr>
        <p:spPr>
          <a:xfrm>
            <a:off x="0" y="0"/>
            <a:ext cx="2917265" cy="6858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40000"/>
              <a:lumOff val="60000"/>
            </a:schemeClr>
          </a:solidFill>
        </p:spPr>
        <p:txBody>
          <a:bodyPr wrap="square" lIns="0" tIns="0" rIns="0" bIns="0" rtlCol="0"/>
          <a:lstStyle/>
          <a:p>
            <a:endParaRPr sz="1900" dirty="0"/>
          </a:p>
        </p:txBody>
      </p:sp>
      <p:sp>
        <p:nvSpPr>
          <p:cNvPr id="6" name="object 10">
            <a:extLst>
              <a:ext uri="{FF2B5EF4-FFF2-40B4-BE49-F238E27FC236}">
                <a16:creationId xmlns="" xmlns:a16="http://schemas.microsoft.com/office/drawing/2014/main" id="{90A54EB5-7157-B740-8A0F-EC2698345950}"/>
              </a:ext>
            </a:extLst>
          </p:cNvPr>
          <p:cNvSpPr txBox="1">
            <a:spLocks noGrp="1"/>
          </p:cNvSpPr>
          <p:nvPr>
            <p:ph type="title"/>
          </p:nvPr>
        </p:nvSpPr>
        <p:spPr>
          <a:xfrm>
            <a:off x="0" y="687636"/>
            <a:ext cx="9144000" cy="2436564"/>
          </a:xfrm>
          <a:prstGeom prst="rect">
            <a:avLst/>
          </a:prstGeom>
        </p:spPr>
        <p:txBody>
          <a:bodyPr vert="horz" wrap="square" lIns="0" tIns="0" rIns="0" bIns="0" rtlCol="0">
            <a:spAutoFit/>
          </a:bodyPr>
          <a:lstStyle/>
          <a:p>
            <a:pPr marL="1970088" indent="-1955800">
              <a:lnSpc>
                <a:spcPts val="3812"/>
              </a:lnSpc>
            </a:pPr>
            <a:r>
              <a:rPr sz="12706" baseline="-20061" dirty="0" smtClean="0"/>
              <a:t> </a:t>
            </a:r>
            <a:r>
              <a:rPr lang="es-MX" sz="8000" dirty="0" smtClean="0"/>
              <a:t>Las Emociones y </a:t>
            </a:r>
            <a:br>
              <a:rPr lang="es-MX" sz="8000" dirty="0" smtClean="0"/>
            </a:br>
            <a:r>
              <a:rPr lang="es-MX" sz="8000" dirty="0" smtClean="0"/>
              <a:t/>
            </a:r>
            <a:br>
              <a:rPr lang="es-MX" sz="8000" dirty="0" smtClean="0"/>
            </a:br>
            <a:r>
              <a:rPr lang="es-MX" sz="8000" dirty="0" smtClean="0"/>
              <a:t>la  Atención</a:t>
            </a:r>
            <a:r>
              <a:rPr lang="es-MX" sz="9600" dirty="0" smtClean="0"/>
              <a:t/>
            </a:r>
            <a:br>
              <a:rPr lang="es-MX" sz="9600" dirty="0" smtClean="0"/>
            </a:br>
            <a:r>
              <a:rPr lang="es-MX" sz="5400" dirty="0" smtClean="0"/>
              <a:t/>
            </a:r>
            <a:br>
              <a:rPr lang="es-MX" sz="5400" dirty="0" smtClean="0"/>
            </a:br>
            <a:endParaRPr sz="5400" dirty="0"/>
          </a:p>
        </p:txBody>
      </p:sp>
      <p:sp>
        <p:nvSpPr>
          <p:cNvPr id="8" name="object 14">
            <a:extLst>
              <a:ext uri="{FF2B5EF4-FFF2-40B4-BE49-F238E27FC236}">
                <a16:creationId xmlns="" xmlns:a16="http://schemas.microsoft.com/office/drawing/2014/main" id="{1629FED3-F6BB-C14A-B152-496947790C6A}"/>
              </a:ext>
            </a:extLst>
          </p:cNvPr>
          <p:cNvSpPr/>
          <p:nvPr/>
        </p:nvSpPr>
        <p:spPr>
          <a:xfrm>
            <a:off x="1225633" y="499489"/>
            <a:ext cx="0" cy="374276"/>
          </a:xfrm>
          <a:custGeom>
            <a:avLst/>
            <a:gdLst/>
            <a:ahLst/>
            <a:cxnLst/>
            <a:rect l="l" t="t" r="r" b="b"/>
            <a:pathLst>
              <a:path h="318134">
                <a:moveTo>
                  <a:pt x="0" y="0"/>
                </a:moveTo>
                <a:lnTo>
                  <a:pt x="0" y="317804"/>
                </a:lnTo>
              </a:path>
            </a:pathLst>
          </a:custGeom>
          <a:ln w="12700">
            <a:solidFill>
              <a:srgbClr val="FFFFFF"/>
            </a:solidFill>
          </a:ln>
        </p:spPr>
        <p:txBody>
          <a:bodyPr wrap="square" lIns="0" tIns="0" rIns="0" bIns="0" rtlCol="0"/>
          <a:lstStyle/>
          <a:p>
            <a:endParaRPr sz="1900" dirty="0"/>
          </a:p>
        </p:txBody>
      </p:sp>
      <p:sp>
        <p:nvSpPr>
          <p:cNvPr id="9" name="Oval 8">
            <a:extLst>
              <a:ext uri="{FF2B5EF4-FFF2-40B4-BE49-F238E27FC236}">
                <a16:creationId xmlns="" xmlns:a16="http://schemas.microsoft.com/office/drawing/2014/main" id="{A542659A-4FA0-6F4D-B73D-B428747300F6}"/>
              </a:ext>
            </a:extLst>
          </p:cNvPr>
          <p:cNvSpPr/>
          <p:nvPr/>
        </p:nvSpPr>
        <p:spPr>
          <a:xfrm>
            <a:off x="6477000" y="3884499"/>
            <a:ext cx="2514600" cy="2362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Autoregulación</a:t>
            </a:r>
            <a:endParaRPr lang="en-US" dirty="0"/>
          </a:p>
        </p:txBody>
      </p:sp>
      <p:pic>
        <p:nvPicPr>
          <p:cNvPr id="1028" name="Picture 4" descr="C:\Users\BECAS 3\AppData\Local\Microsoft\Windows\Temporary Internet Files\Content.IE5\0IGUQ6HK\IMG_1984[1].JPG"/>
          <p:cNvPicPr>
            <a:picLocks noChangeAspect="1" noChangeArrowheads="1"/>
          </p:cNvPicPr>
          <p:nvPr/>
        </p:nvPicPr>
        <p:blipFill>
          <a:blip r:embed="rId2" cstate="print"/>
          <a:srcRect/>
          <a:stretch>
            <a:fillRect/>
          </a:stretch>
        </p:blipFill>
        <p:spPr bwMode="auto">
          <a:xfrm>
            <a:off x="1371600" y="3048000"/>
            <a:ext cx="3810000" cy="2847975"/>
          </a:xfrm>
          <a:prstGeom prst="rect">
            <a:avLst/>
          </a:prstGeom>
          <a:noFill/>
        </p:spPr>
      </p:pic>
      <p:pic>
        <p:nvPicPr>
          <p:cNvPr id="12" name="Picture 5" descr="C:\Users\BECAS 3\AppData\Local\Microsoft\Windows\Temporary Internet Files\Content.IE5\0IGUQ6HK\furious-2514031_960_720[1].jpg"/>
          <p:cNvPicPr>
            <a:picLocks noChangeAspect="1" noChangeArrowheads="1"/>
          </p:cNvPicPr>
          <p:nvPr/>
        </p:nvPicPr>
        <p:blipFill>
          <a:blip r:embed="rId3" cstate="print"/>
          <a:srcRect/>
          <a:stretch>
            <a:fillRect/>
          </a:stretch>
        </p:blipFill>
        <p:spPr bwMode="auto">
          <a:xfrm>
            <a:off x="7010400" y="4114800"/>
            <a:ext cx="1417320" cy="1569720"/>
          </a:xfrm>
          <a:prstGeom prst="rect">
            <a:avLst/>
          </a:prstGeom>
          <a:noFill/>
        </p:spPr>
      </p:pic>
      <p:sp>
        <p:nvSpPr>
          <p:cNvPr id="10" name="9 CuadroTexto"/>
          <p:cNvSpPr txBox="1"/>
          <p:nvPr/>
        </p:nvSpPr>
        <p:spPr>
          <a:xfrm>
            <a:off x="2133600" y="6019800"/>
            <a:ext cx="2667000" cy="494751"/>
          </a:xfrm>
          <a:prstGeom prst="rect">
            <a:avLst/>
          </a:prstGeom>
          <a:noFill/>
        </p:spPr>
        <p:txBody>
          <a:bodyPr wrap="square" rtlCol="0">
            <a:spAutoFit/>
          </a:bodyPr>
          <a:lstStyle/>
          <a:p>
            <a:r>
              <a:rPr lang="es-ES" sz="1000" dirty="0" err="1" smtClean="0"/>
              <a:t>Imagenes</a:t>
            </a:r>
            <a:r>
              <a:rPr lang="es-ES" sz="1000" dirty="0" smtClean="0"/>
              <a:t>  prediseñadas </a:t>
            </a:r>
            <a:r>
              <a:rPr lang="es-ES" sz="1000" dirty="0" smtClean="0"/>
              <a:t>de office Online</a:t>
            </a:r>
            <a:endParaRPr lang="es-MX" sz="1000" dirty="0" smtClean="0"/>
          </a:p>
          <a:p>
            <a:endParaRPr lang="es-MX" dirty="0"/>
          </a:p>
        </p:txBody>
      </p:sp>
    </p:spTree>
    <p:extLst>
      <p:ext uri="{BB962C8B-B14F-4D97-AF65-F5344CB8AC3E}">
        <p14:creationId xmlns="" xmlns:p14="http://schemas.microsoft.com/office/powerpoint/2010/main" val="26581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6011148"/>
          </a:xfrm>
          <a:prstGeom prst="rect">
            <a:avLst/>
          </a:prstGeom>
        </p:spPr>
        <p:txBody>
          <a:bodyPr vert="horz" wrap="square" lIns="0" tIns="62753" rIns="0" bIns="0" rtlCol="0">
            <a:spAutoFit/>
          </a:bodyPr>
          <a:lstStyle/>
          <a:p>
            <a:pPr marR="5080" algn="just">
              <a:spcBef>
                <a:spcPts val="100"/>
              </a:spcBef>
              <a:buFont typeface="Arial" pitchFamily="34" charset="0"/>
              <a:buChar char="•"/>
            </a:pPr>
            <a:r>
              <a:rPr lang="en-US" sz="2600" spc="-15" dirty="0" err="1" smtClean="0">
                <a:latin typeface="Soberana Sans" panose="02000000000000000000" pitchFamily="2" charset="77"/>
                <a:cs typeface="Soberana Sans"/>
              </a:rPr>
              <a:t>Recuerda</a:t>
            </a:r>
            <a:r>
              <a:rPr lang="en-US" sz="2600" spc="-15" dirty="0" smtClean="0">
                <a:latin typeface="Soberana Sans" panose="02000000000000000000" pitchFamily="2" charset="77"/>
                <a:cs typeface="Soberana Sans"/>
              </a:rPr>
              <a:t> un </a:t>
            </a:r>
            <a:r>
              <a:rPr lang="en-US" sz="2600" spc="-15" dirty="0" err="1" smtClean="0">
                <a:latin typeface="Soberana Sans" panose="02000000000000000000" pitchFamily="2" charset="77"/>
                <a:cs typeface="Soberana Sans"/>
              </a:rPr>
              <a:t>momento</a:t>
            </a:r>
            <a:r>
              <a:rPr lang="en-US" sz="2600" spc="-15" dirty="0" smtClean="0">
                <a:latin typeface="Soberana Sans" panose="02000000000000000000" pitchFamily="2" charset="77"/>
                <a:cs typeface="Soberana Sans"/>
              </a:rPr>
              <a:t> en </a:t>
            </a:r>
            <a:r>
              <a:rPr lang="en-US" sz="2600" spc="-15" dirty="0" err="1" smtClean="0">
                <a:latin typeface="Soberana Sans" panose="02000000000000000000" pitchFamily="2" charset="77"/>
                <a:cs typeface="Soberana Sans"/>
              </a:rPr>
              <a:t>que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sentiste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ansiedad</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Identifica</a:t>
            </a:r>
            <a:r>
              <a:rPr lang="en-US" sz="2600" spc="-15" dirty="0" smtClean="0">
                <a:latin typeface="Soberana Sans" panose="02000000000000000000" pitchFamily="2" charset="77"/>
                <a:cs typeface="Soberana Sans"/>
              </a:rPr>
              <a:t> en qué </a:t>
            </a:r>
            <a:r>
              <a:rPr lang="en-US" sz="2600" spc="-15" dirty="0" err="1" smtClean="0">
                <a:latin typeface="Soberana Sans" panose="02000000000000000000" pitchFamily="2" charset="77"/>
                <a:cs typeface="Soberana Sans"/>
              </a:rPr>
              <a:t>aspectos</a:t>
            </a:r>
            <a:r>
              <a:rPr lang="en-US" sz="2600" spc="-15" dirty="0" smtClean="0">
                <a:latin typeface="Soberana Sans" panose="02000000000000000000" pitchFamily="2" charset="77"/>
                <a:cs typeface="Soberana Sans"/>
              </a:rPr>
              <a:t> de la </a:t>
            </a:r>
            <a:r>
              <a:rPr lang="en-US" sz="2600" spc="-15" dirty="0" err="1" smtClean="0">
                <a:latin typeface="Soberana Sans" panose="02000000000000000000" pitchFamily="2" charset="77"/>
                <a:cs typeface="Soberana Sans"/>
              </a:rPr>
              <a:t>situación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enfocabas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tu</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atención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Ahora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conoces</a:t>
            </a:r>
            <a:r>
              <a:rPr lang="en-US" sz="2600" spc="-15" dirty="0" smtClean="0">
                <a:latin typeface="Soberana Sans" panose="02000000000000000000" pitchFamily="2" charset="77"/>
                <a:cs typeface="Soberana Sans"/>
              </a:rPr>
              <a:t> el </a:t>
            </a:r>
            <a:r>
              <a:rPr lang="en-US" sz="2600" spc="-15" dirty="0" err="1" smtClean="0">
                <a:latin typeface="Soberana Sans" panose="02000000000000000000" pitchFamily="2" charset="77"/>
                <a:cs typeface="Soberana Sans"/>
              </a:rPr>
              <a:t>modelo</a:t>
            </a:r>
            <a:r>
              <a:rPr lang="en-US" sz="2600" spc="-15" dirty="0" smtClean="0">
                <a:latin typeface="Soberana Sans" panose="02000000000000000000" pitchFamily="2" charset="77"/>
                <a:cs typeface="Soberana Sans"/>
              </a:rPr>
              <a:t> del </a:t>
            </a:r>
            <a:r>
              <a:rPr lang="en-US" sz="2600" spc="-15" dirty="0" err="1" smtClean="0">
                <a:latin typeface="Soberana Sans" panose="02000000000000000000" pitchFamily="2" charset="77"/>
                <a:cs typeface="Soberana Sans"/>
              </a:rPr>
              <a:t>proceso</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emocional</a:t>
            </a:r>
            <a:r>
              <a:rPr lang="en-US" sz="2600" spc="-15" dirty="0" smtClean="0">
                <a:latin typeface="Soberana Sans" panose="02000000000000000000" pitchFamily="2" charset="77"/>
                <a:cs typeface="Soberana Sans"/>
              </a:rPr>
              <a:t> MAPA y </a:t>
            </a:r>
            <a:r>
              <a:rPr lang="en-US" sz="2600" spc="-15" dirty="0" err="1" smtClean="0">
                <a:latin typeface="Soberana Sans" panose="02000000000000000000" pitchFamily="2" charset="77"/>
                <a:cs typeface="Soberana Sans"/>
              </a:rPr>
              <a:t>una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estrategia</a:t>
            </a:r>
            <a:r>
              <a:rPr lang="en-US" sz="2600" spc="-15" dirty="0" smtClean="0">
                <a:latin typeface="Soberana Sans" panose="02000000000000000000" pitchFamily="2" charset="77"/>
                <a:cs typeface="Soberana Sans"/>
              </a:rPr>
              <a:t> de </a:t>
            </a:r>
            <a:r>
              <a:rPr lang="en-US" sz="2600" spc="-15" dirty="0" err="1" smtClean="0">
                <a:latin typeface="Soberana Sans" panose="02000000000000000000" pitchFamily="2" charset="77"/>
                <a:cs typeface="Soberana Sans"/>
              </a:rPr>
              <a:t>regulación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emocional</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para</a:t>
            </a:r>
            <a:r>
              <a:rPr lang="en-US" sz="2600" spc="-15" dirty="0" smtClean="0">
                <a:latin typeface="Soberana Sans" panose="02000000000000000000" pitchFamily="2" charset="77"/>
                <a:cs typeface="Soberana Sans"/>
              </a:rPr>
              <a:t> la </a:t>
            </a:r>
            <a:r>
              <a:rPr lang="en-US" sz="2600" spc="-15" dirty="0" err="1" smtClean="0">
                <a:latin typeface="Soberana Sans" panose="02000000000000000000" pitchFamily="2" charset="77"/>
                <a:cs typeface="Soberana Sans"/>
              </a:rPr>
              <a:t>fase</a:t>
            </a:r>
            <a:r>
              <a:rPr lang="en-US" sz="2600" spc="-15" dirty="0" smtClean="0">
                <a:latin typeface="Soberana Sans" panose="02000000000000000000" pitchFamily="2" charset="77"/>
                <a:cs typeface="Soberana Sans"/>
              </a:rPr>
              <a:t> de </a:t>
            </a:r>
            <a:r>
              <a:rPr lang="en-US" sz="2600" spc="-15" dirty="0" err="1" smtClean="0">
                <a:latin typeface="Soberana Sans" panose="02000000000000000000" pitchFamily="2" charset="77"/>
                <a:cs typeface="Soberana Sans"/>
              </a:rPr>
              <a:t>atención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Piensa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dónde</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llevarás</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tu</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atención</a:t>
            </a:r>
            <a:r>
              <a:rPr lang="en-US" sz="2600" spc="-15" dirty="0" smtClean="0">
                <a:latin typeface="Soberana Sans" panose="02000000000000000000" pitchFamily="2" charset="77"/>
                <a:cs typeface="Soberana Sans"/>
              </a:rPr>
              <a:t> y </a:t>
            </a:r>
            <a:r>
              <a:rPr lang="en-US" sz="2600" spc="-15" dirty="0" err="1" smtClean="0">
                <a:latin typeface="Soberana Sans" panose="02000000000000000000" pitchFamily="2" charset="77"/>
                <a:cs typeface="Soberana Sans"/>
              </a:rPr>
              <a:t>cómo</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cambiaría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tu</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pensamiento</a:t>
            </a:r>
            <a:r>
              <a:rPr lang="en-US" sz="2600" spc="-15" dirty="0" smtClean="0">
                <a:latin typeface="Soberana Sans" panose="02000000000000000000" pitchFamily="2" charset="77"/>
                <a:cs typeface="Soberana Sans"/>
              </a:rPr>
              <a:t> y </a:t>
            </a:r>
            <a:r>
              <a:rPr lang="en-US" sz="2600" spc="-15" dirty="0" err="1" smtClean="0">
                <a:latin typeface="Soberana Sans" panose="02000000000000000000" pitchFamily="2" charset="77"/>
                <a:cs typeface="Soberana Sans"/>
              </a:rPr>
              <a:t>tu</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atención</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Anota</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aquí</a:t>
            </a:r>
            <a:r>
              <a:rPr lang="en-US" sz="2600" spc="-15" dirty="0" smtClean="0">
                <a:latin typeface="Soberana Sans" panose="02000000000000000000" pitchFamily="2" charset="77"/>
                <a:cs typeface="Soberana Sans"/>
              </a:rPr>
              <a:t> o en </a:t>
            </a:r>
            <a:r>
              <a:rPr lang="en-US" sz="2600" spc="-15" dirty="0" err="1" smtClean="0">
                <a:latin typeface="Soberana Sans" panose="02000000000000000000" pitchFamily="2" charset="77"/>
                <a:cs typeface="Soberana Sans"/>
              </a:rPr>
              <a:t>tu</a:t>
            </a:r>
            <a:r>
              <a:rPr lang="en-US" sz="2600" spc="-15" dirty="0" smtClean="0">
                <a:latin typeface="Soberana Sans" panose="02000000000000000000" pitchFamily="2" charset="77"/>
                <a:cs typeface="Soberana Sans"/>
              </a:rPr>
              <a:t> </a:t>
            </a:r>
            <a:r>
              <a:rPr lang="en-US" sz="2600" spc="-15" dirty="0" err="1" smtClean="0">
                <a:latin typeface="Soberana Sans" panose="02000000000000000000" pitchFamily="2" charset="77"/>
                <a:cs typeface="Soberana Sans"/>
              </a:rPr>
              <a:t>cuaderno</a:t>
            </a:r>
            <a:r>
              <a:rPr lang="en-US" sz="2600" spc="-15" dirty="0" smtClean="0">
                <a:latin typeface="Soberana Sans" panose="02000000000000000000" pitchFamily="2" charset="77"/>
                <a:cs typeface="Soberana Sans"/>
              </a:rPr>
              <a:t> la </a:t>
            </a:r>
            <a:r>
              <a:rPr lang="en-US" sz="2600" spc="-15" dirty="0" err="1" smtClean="0">
                <a:latin typeface="Soberana Sans" panose="02000000000000000000" pitchFamily="2" charset="77"/>
                <a:cs typeface="Soberana Sans"/>
              </a:rPr>
              <a:t>respuesta</a:t>
            </a:r>
            <a:r>
              <a:rPr lang="en-US" sz="2600" spc="-15" dirty="0" smtClean="0">
                <a:latin typeface="Soberana Sans" panose="02000000000000000000" pitchFamily="2" charset="77"/>
                <a:cs typeface="Soberana Sans"/>
              </a:rPr>
              <a:t>. __________________________________________________________________________________________________________________________________________</a:t>
            </a:r>
          </a:p>
          <a:p>
            <a:pPr marR="5080">
              <a:spcBef>
                <a:spcPts val="100"/>
              </a:spcBef>
            </a:pPr>
            <a:endParaRPr lang="en-US" sz="2600" spc="-15" dirty="0" smtClean="0">
              <a:latin typeface="Soberana Sans" panose="02000000000000000000" pitchFamily="2" charset="77"/>
              <a:cs typeface="Soberana Sans"/>
            </a:endParaRPr>
          </a:p>
          <a:p>
            <a:pPr marR="5080">
              <a:spcBef>
                <a:spcPts val="100"/>
              </a:spcBef>
              <a:buFont typeface="Arial" pitchFamily="34" charset="0"/>
              <a:buChar char="•"/>
            </a:pPr>
            <a:endParaRPr lang="en-US" sz="2600" spc="-15" dirty="0" smtClean="0">
              <a:latin typeface="Soberana Sans" panose="02000000000000000000" pitchFamily="2" charset="77"/>
              <a:cs typeface="Soberana Sans"/>
            </a:endParaRPr>
          </a:p>
          <a:p>
            <a:pPr marR="5080">
              <a:spcBef>
                <a:spcPts val="100"/>
              </a:spcBef>
            </a:pPr>
            <a:r>
              <a:rPr lang="es-MX" sz="2000" dirty="0" smtClean="0"/>
              <a:t>Te invitamos a consultar el video del programa Redes en el que se explica cómo cambiar el foco de atención puede ayudarte a superar la tristeza. Puedes buscarlo en las páginas: http//bit.ly/2nstzNs , http//bit.ly/2nwADHW </a:t>
            </a:r>
            <a:endParaRPr lang="en-US" sz="2000"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304800" y="47244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pPr marL="14941">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572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0"/>
            <a:ext cx="7620000" cy="322863"/>
          </a:xfrm>
          <a:prstGeom prst="rect">
            <a:avLst/>
          </a:prstGeom>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  </a:t>
            </a:r>
          </a:p>
        </p:txBody>
      </p:sp>
      <p:graphicFrame>
        <p:nvGraphicFramePr>
          <p:cNvPr id="10" name="9 Tabla"/>
          <p:cNvGraphicFramePr>
            <a:graphicFrameLocks noGrp="1"/>
          </p:cNvGraphicFramePr>
          <p:nvPr/>
        </p:nvGraphicFramePr>
        <p:xfrm>
          <a:off x="0" y="914400"/>
          <a:ext cx="9144000" cy="5854065"/>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714375">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714375">
                <a:tc>
                  <a:txBody>
                    <a:bodyPr/>
                    <a:lstStyle/>
                    <a:p>
                      <a:r>
                        <a:rPr lang="es-MX" dirty="0" smtClean="0"/>
                        <a:t>Al menos 50% de los estudiantes compartieron ejemplos de posibles maneras de cambiar el foco de atención. </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11505">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57225">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09600">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1025">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4375">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smtClean="0">
                <a:solidFill>
                  <a:srgbClr val="004A81"/>
                </a:solidFill>
                <a:latin typeface="Soberana Sans"/>
                <a:cs typeface="Soberana Sans"/>
              </a:rPr>
              <a:t>5 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71800" y="1371600"/>
            <a:ext cx="5591200" cy="5500532"/>
          </a:xfrm>
          <a:prstGeom prst="rect">
            <a:avLst/>
          </a:prstGeom>
        </p:spPr>
      </p:pic>
      <p:sp>
        <p:nvSpPr>
          <p:cNvPr id="15" name="object 10">
            <a:extLst>
              <a:ext uri="{FF2B5EF4-FFF2-40B4-BE49-F238E27FC236}">
                <a16:creationId xmlns="" xmlns:a16="http://schemas.microsoft.com/office/drawing/2014/main" id="{1C3E75F3-53B5-C147-A4CD-E3E61C64C996}"/>
              </a:ext>
            </a:extLst>
          </p:cNvPr>
          <p:cNvSpPr txBox="1"/>
          <p:nvPr/>
        </p:nvSpPr>
        <p:spPr>
          <a:xfrm>
            <a:off x="0" y="0"/>
            <a:ext cx="3657359" cy="6647974"/>
          </a:xfrm>
          <a:prstGeom prst="rect">
            <a:avLst/>
          </a:prstGeom>
        </p:spPr>
        <p:txBody>
          <a:bodyPr vert="horz" wrap="square" lIns="0" tIns="0" rIns="0" bIns="0" rtlCol="0">
            <a:spAutoFit/>
          </a:bodyPr>
          <a:lstStyle/>
          <a:p>
            <a:pPr algn="just"/>
            <a:r>
              <a:rPr lang="es-ES" sz="2400" dirty="0">
                <a:latin typeface="Arial" pitchFamily="34" charset="0"/>
                <a:cs typeface="Arial" pitchFamily="34" charset="0"/>
              </a:rPr>
              <a:t>Escribe en</a:t>
            </a:r>
            <a:r>
              <a:rPr sz="2400" dirty="0">
                <a:latin typeface="Arial" pitchFamily="34" charset="0"/>
                <a:cs typeface="Arial" pitchFamily="34" charset="0"/>
              </a:rPr>
              <a:t> </a:t>
            </a:r>
            <a:r>
              <a:rPr lang="es-ES" sz="2400" dirty="0" smtClean="0">
                <a:latin typeface="Arial" pitchFamily="34" charset="0"/>
                <a:cs typeface="Arial" pitchFamily="34" charset="0"/>
              </a:rPr>
              <a:t>tres</a:t>
            </a:r>
            <a:r>
              <a:rPr sz="2400" dirty="0" smtClean="0">
                <a:latin typeface="Arial" pitchFamily="34" charset="0"/>
                <a:cs typeface="Arial" pitchFamily="34" charset="0"/>
              </a:rPr>
              <a:t> </a:t>
            </a:r>
            <a:r>
              <a:rPr sz="2400" dirty="0" err="1" smtClean="0">
                <a:latin typeface="Arial" pitchFamily="34" charset="0"/>
                <a:cs typeface="Arial" pitchFamily="34" charset="0"/>
              </a:rPr>
              <a:t>minuto</a:t>
            </a:r>
            <a:r>
              <a:rPr lang="es-ES" sz="2400" dirty="0" smtClean="0">
                <a:latin typeface="Arial" pitchFamily="34" charset="0"/>
                <a:cs typeface="Arial" pitchFamily="34" charset="0"/>
              </a:rPr>
              <a:t>s </a:t>
            </a:r>
            <a:endParaRPr lang="es-ES" sz="2400" dirty="0">
              <a:latin typeface="Arial" pitchFamily="34" charset="0"/>
              <a:cs typeface="Arial" pitchFamily="34" charset="0"/>
            </a:endParaRPr>
          </a:p>
          <a:p>
            <a:pPr algn="just"/>
            <a:r>
              <a:rPr lang="es-ES" sz="2400" dirty="0">
                <a:latin typeface="Arial" pitchFamily="34" charset="0"/>
                <a:cs typeface="Arial" pitchFamily="34" charset="0"/>
              </a:rPr>
              <a:t>qué te llevas de la </a:t>
            </a:r>
            <a:r>
              <a:rPr lang="es-ES" sz="2400" dirty="0" smtClean="0">
                <a:latin typeface="Arial" pitchFamily="34" charset="0"/>
                <a:cs typeface="Arial" pitchFamily="34" charset="0"/>
              </a:rPr>
              <a:t>Actividad.</a:t>
            </a:r>
          </a:p>
          <a:p>
            <a:pPr algn="just"/>
            <a:endParaRPr lang="es-ES" sz="2000" dirty="0" smtClean="0">
              <a:latin typeface="Arial" pitchFamily="34" charset="0"/>
              <a:cs typeface="Arial" pitchFamily="34" charset="0"/>
            </a:endParaRPr>
          </a:p>
          <a:p>
            <a:pPr algn="just"/>
            <a:r>
              <a:rPr lang="es-MX" sz="2000" dirty="0" smtClean="0">
                <a:latin typeface="Arial" pitchFamily="34" charset="0"/>
                <a:cs typeface="Arial" pitchFamily="34" charset="0"/>
              </a:rPr>
              <a:t>Pida a los estudiantes que escriban en su cuaderno, o donde estén realizando las actividades, el aprendizaje más significativo de la lección. </a:t>
            </a:r>
          </a:p>
          <a:p>
            <a:pPr algn="just"/>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Algunas veces puede solicitarles que escriban esta reflexión en una tarjeta anónima y que aquellos que desean hacerlo se la entreguen al final de la clase. </a:t>
            </a:r>
          </a:p>
          <a:p>
            <a:pPr algn="just"/>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El objetivo de este ejercicio es que usted obtenga retroalimentación de sus estudiantes. </a:t>
            </a:r>
            <a:endParaRPr sz="2000" dirty="0">
              <a:latin typeface="Arial" pitchFamily="34" charset="0"/>
              <a:cs typeface="Arial" pitchFamily="34" charset="0"/>
            </a:endParaRPr>
          </a:p>
        </p:txBody>
      </p:sp>
    </p:spTree>
    <p:extLst>
      <p:ext uri="{BB962C8B-B14F-4D97-AF65-F5344CB8AC3E}">
        <p14:creationId xmlns="" xmlns:p14="http://schemas.microsoft.com/office/powerpoint/2010/main" val="39642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 xmlns:a16="http://schemas.microsoft.com/office/drawing/2014/main" id="{518E3142-096A-134B-84C2-0630E844E6F5}"/>
              </a:ext>
            </a:extLst>
          </p:cNvPr>
          <p:cNvSpPr/>
          <p:nvPr/>
        </p:nvSpPr>
        <p:spPr>
          <a:xfrm>
            <a:off x="-72"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2">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 xmlns:a16="http://schemas.microsoft.com/office/drawing/2014/main"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 xmlns:a16="http://schemas.microsoft.com/office/drawing/2014/main"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pic>
        <p:nvPicPr>
          <p:cNvPr id="8" name="Picture 11">
            <a:extLst>
              <a:ext uri="{FF2B5EF4-FFF2-40B4-BE49-F238E27FC236}">
                <a16:creationId xmlns="" xmlns:a16="http://schemas.microsoft.com/office/drawing/2014/main" id="{CDC0B9EF-4261-4A43-BE28-326C0BC7C73F}"/>
              </a:ext>
            </a:extLst>
          </p:cNvPr>
          <p:cNvPicPr>
            <a:picLocks noChangeAspect="1"/>
          </p:cNvPicPr>
          <p:nvPr/>
        </p:nvPicPr>
        <p:blipFill>
          <a:blip r:embed="rId2" cstate="print">
            <a:biLevel thresh="25000"/>
          </a:blip>
          <a:stretch>
            <a:fillRect/>
          </a:stretch>
        </p:blipFill>
        <p:spPr>
          <a:xfrm>
            <a:off x="6400800" y="228600"/>
            <a:ext cx="914400" cy="914400"/>
          </a:xfrm>
          <a:prstGeom prst="rect">
            <a:avLst/>
          </a:prstGeom>
        </p:spPr>
      </p:pic>
      <p:sp>
        <p:nvSpPr>
          <p:cNvPr id="12" name="Rectangle 11">
            <a:extLst>
              <a:ext uri="{FF2B5EF4-FFF2-40B4-BE49-F238E27FC236}">
                <a16:creationId xmlns="" xmlns:a16="http://schemas.microsoft.com/office/drawing/2014/main" id="{D8CDE6EA-7FCC-1A40-8768-9D9FE31BD33E}"/>
              </a:ext>
            </a:extLst>
          </p:cNvPr>
          <p:cNvSpPr/>
          <p:nvPr/>
        </p:nvSpPr>
        <p:spPr>
          <a:xfrm>
            <a:off x="0" y="-76200"/>
            <a:ext cx="8839200" cy="6104235"/>
          </a:xfrm>
          <a:prstGeom prst="rect">
            <a:avLst/>
          </a:prstGeom>
        </p:spPr>
        <p:txBody>
          <a:bodyPr wrap="square">
            <a:spAutoFit/>
          </a:bodyPr>
          <a:lstStyle/>
          <a:p>
            <a:pPr marL="14941">
              <a:spcBef>
                <a:spcPts val="447"/>
              </a:spcBef>
            </a:pPr>
            <a:r>
              <a:rPr lang="es-MX" sz="3200" dirty="0" smtClean="0">
                <a:solidFill>
                  <a:schemeClr val="accent5">
                    <a:lumMod val="75000"/>
                  </a:schemeClr>
                </a:solidFill>
                <a:latin typeface="Arial Black" pitchFamily="34" charset="0"/>
              </a:rPr>
              <a:t>Contexto </a:t>
            </a:r>
          </a:p>
          <a:p>
            <a:pPr marL="14941" algn="just">
              <a:spcBef>
                <a:spcPts val="447"/>
              </a:spcBef>
            </a:pPr>
            <a:r>
              <a:rPr lang="es-MX" sz="3200" dirty="0" smtClean="0"/>
              <a:t>¿Cuántas veces le ha pasado que al inicio del ciclo escolar sus estudiantes tienen temor a su materia porque piensan que es difícil o aburrida? ¿Sabe qué estrategias ha utilizado para ayudar a sus estudiantes a disminuir su rechazo y desarrollar su confianza? </a:t>
            </a:r>
          </a:p>
          <a:p>
            <a:pPr marL="14941" algn="just">
              <a:spcBef>
                <a:spcPts val="447"/>
              </a:spcBef>
            </a:pPr>
            <a:r>
              <a:rPr lang="es-MX" sz="3200" dirty="0" smtClean="0"/>
              <a:t>Quizás una de sus estrategias fue dirigir su atención hacia los aspectos de la asignatura que podrían ser más atractivos. En esta lección, los estudiantes conocerán que cambiar el foco de la atención es una estrategia efectiva para regular sus emociones.</a:t>
            </a:r>
            <a:endParaRPr lang="es-MX" sz="2000" dirty="0" smtClean="0">
              <a:latin typeface="Arial" pitchFamily="34" charset="0"/>
              <a:cs typeface="Arial" pitchFamily="34" charset="0"/>
            </a:endParaRPr>
          </a:p>
        </p:txBody>
      </p:sp>
      <p:pic>
        <p:nvPicPr>
          <p:cNvPr id="3" name="Picture 2">
            <a:extLst>
              <a:ext uri="{FF2B5EF4-FFF2-40B4-BE49-F238E27FC236}">
                <a16:creationId xmlns="" xmlns:a16="http://schemas.microsoft.com/office/drawing/2014/main" id="{1329982E-4A41-0149-B81B-7C5AD95181C4}"/>
              </a:ext>
            </a:extLst>
          </p:cNvPr>
          <p:cNvPicPr>
            <a:picLocks noChangeAspect="1"/>
          </p:cNvPicPr>
          <p:nvPr/>
        </p:nvPicPr>
        <p:blipFill>
          <a:blip r:embed="rId3" cstate="print">
            <a:lum bright="70000" contrast="-70000"/>
          </a:blip>
          <a:stretch>
            <a:fillRect/>
          </a:stretch>
        </p:blipFill>
        <p:spPr>
          <a:xfrm>
            <a:off x="6248400" y="5562600"/>
            <a:ext cx="1143000" cy="1295400"/>
          </a:xfrm>
          <a:prstGeom prst="rect">
            <a:avLst/>
          </a:prstGeom>
        </p:spPr>
      </p:pic>
    </p:spTree>
    <p:extLst>
      <p:ext uri="{BB962C8B-B14F-4D97-AF65-F5344CB8AC3E}">
        <p14:creationId xmlns="" xmlns:p14="http://schemas.microsoft.com/office/powerpoint/2010/main" val="38341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 xmlns:a16="http://schemas.microsoft.com/office/drawing/2014/main"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60000"/>
              <a:lumOff val="4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 xmlns:a16="http://schemas.microsoft.com/office/drawing/2014/main"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 xmlns:a16="http://schemas.microsoft.com/office/drawing/2014/main"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1" name="Rectangle 1">
            <a:extLst>
              <a:ext uri="{FF2B5EF4-FFF2-40B4-BE49-F238E27FC236}">
                <a16:creationId xmlns="" xmlns:a16="http://schemas.microsoft.com/office/drawing/2014/main" id="{3224F731-B888-5F47-8F28-25747EE91283}"/>
              </a:ext>
            </a:extLst>
          </p:cNvPr>
          <p:cNvSpPr/>
          <p:nvPr/>
        </p:nvSpPr>
        <p:spPr>
          <a:xfrm>
            <a:off x="0" y="-152400"/>
            <a:ext cx="9143999" cy="6524863"/>
          </a:xfrm>
          <a:prstGeom prst="rect">
            <a:avLst/>
          </a:prstGeom>
        </p:spPr>
        <p:txBody>
          <a:bodyPr wrap="square">
            <a:spAutoFit/>
          </a:bodyPr>
          <a:lstStyle/>
          <a:p>
            <a:pPr algn="ctr"/>
            <a:r>
              <a:rPr lang="en-US" sz="3200" b="1" dirty="0" smtClean="0">
                <a:solidFill>
                  <a:schemeClr val="bg1"/>
                </a:solidFill>
                <a:latin typeface="Soberana Sans" panose="02000000000000000000" pitchFamily="50" charset="0"/>
                <a:cs typeface="Soberana Sans"/>
              </a:rPr>
              <a:t>I</a:t>
            </a:r>
            <a:r>
              <a:rPr lang="es-MX" sz="3200" dirty="0" smtClean="0"/>
              <a:t> </a:t>
            </a:r>
            <a:r>
              <a:rPr lang="es-MX" sz="2800" dirty="0" smtClean="0">
                <a:latin typeface="Arial Black" pitchFamily="34" charset="0"/>
              </a:rPr>
              <a:t>¿Cuál es el objetivo de la lección? </a:t>
            </a:r>
          </a:p>
          <a:p>
            <a:pPr algn="just"/>
            <a:r>
              <a:rPr lang="es-MX" sz="2000" dirty="0" smtClean="0"/>
              <a:t>Que los estudiantes identifiquen que las emociones se pueden regular al cambiar el foco de atención.</a:t>
            </a:r>
          </a:p>
          <a:p>
            <a:pPr algn="just"/>
            <a:r>
              <a:rPr lang="es-MX" sz="2800" dirty="0" smtClean="0">
                <a:latin typeface="Arial Black" pitchFamily="34" charset="0"/>
              </a:rPr>
              <a:t>¿Por qué es importante?</a:t>
            </a:r>
          </a:p>
          <a:p>
            <a:pPr algn="just"/>
            <a:r>
              <a:rPr lang="es-MX" sz="2000" dirty="0" smtClean="0"/>
              <a:t>Porque identificarán que cambiar el foco de atención es una estrategia efectiva para regular sus emociones. </a:t>
            </a:r>
            <a:r>
              <a:rPr lang="es-MX" sz="2000" dirty="0" smtClean="0">
                <a:latin typeface="Arial" pitchFamily="34" charset="0"/>
                <a:cs typeface="Arial" pitchFamily="34" charset="0"/>
              </a:rPr>
              <a:t> </a:t>
            </a:r>
          </a:p>
          <a:p>
            <a:pPr algn="just"/>
            <a:r>
              <a:rPr lang="es-MX" sz="1800" i="1" dirty="0" smtClean="0">
                <a:latin typeface="Arial Black" pitchFamily="34" charset="0"/>
              </a:rPr>
              <a:t>Invita a los estudiantes a leer la introducción de la actividad</a:t>
            </a:r>
            <a:r>
              <a:rPr lang="es-MX" sz="1800" dirty="0" smtClean="0">
                <a:latin typeface="Arial Black" pitchFamily="34" charset="0"/>
              </a:rPr>
              <a:t>.</a:t>
            </a:r>
            <a:endParaRPr lang="en-US" sz="1800" dirty="0" smtClean="0">
              <a:solidFill>
                <a:schemeClr val="bg1"/>
              </a:solidFill>
              <a:latin typeface="Arial Black" pitchFamily="34" charset="0"/>
              <a:cs typeface="Soberana Sans"/>
            </a:endParaRPr>
          </a:p>
          <a:p>
            <a:pPr algn="just"/>
            <a:endParaRPr lang="es-ES" sz="2000" dirty="0" smtClean="0">
              <a:solidFill>
                <a:schemeClr val="bg1"/>
              </a:solidFill>
              <a:latin typeface="Arial Black" pitchFamily="34" charset="0"/>
            </a:endParaRPr>
          </a:p>
          <a:p>
            <a:pPr algn="just"/>
            <a:r>
              <a:rPr lang="es-ES" sz="2000" dirty="0" smtClean="0">
                <a:solidFill>
                  <a:schemeClr val="bg1"/>
                </a:solidFill>
                <a:latin typeface="Arial Black" pitchFamily="34" charset="0"/>
              </a:rPr>
              <a:t>INTRODUCCIÓN:</a:t>
            </a:r>
          </a:p>
          <a:p>
            <a:pPr algn="just"/>
            <a:r>
              <a:rPr lang="es-ES" sz="2000" dirty="0" smtClean="0">
                <a:solidFill>
                  <a:schemeClr val="bg1"/>
                </a:solidFill>
                <a:latin typeface="Arial Black" pitchFamily="34" charset="0"/>
              </a:rPr>
              <a:t>Cuando sientes alguna emoción como enojo, tristeza o ansiedad, ¿te has fijado en dónde está enfocada tu atención? Si observas a los demás tal vez sea más claro. Cuando éstas emociones están presentes, probablemente has pensado o le has dicho a alguien “¡No te claves!”. Pareciera que en ese momento esa persona sólo viera lo que le molesta, entristece o preocupa. El poder de la atención es muy grande, pues amplifica el aspecto de la situación que rechazamos o tememos y nutre la emoción que experimentamos.</a:t>
            </a:r>
          </a:p>
          <a:p>
            <a:pPr algn="just"/>
            <a:r>
              <a:rPr lang="es-ES" sz="2000" dirty="0" smtClean="0">
                <a:solidFill>
                  <a:schemeClr val="bg1"/>
                </a:solidFill>
                <a:latin typeface="Arial Black" pitchFamily="34" charset="0"/>
              </a:rPr>
              <a:t>El reto es identificar que las emociones se pueden regular al cambiar el foco de atención.</a:t>
            </a:r>
          </a:p>
        </p:txBody>
      </p:sp>
    </p:spTree>
    <p:extLst>
      <p:ext uri="{BB962C8B-B14F-4D97-AF65-F5344CB8AC3E}">
        <p14:creationId xmlns="" xmlns:p14="http://schemas.microsoft.com/office/powerpoint/2010/main" val="8135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24F731-B888-5F47-8F28-25747EE91283}"/>
              </a:ext>
            </a:extLst>
          </p:cNvPr>
          <p:cNvSpPr/>
          <p:nvPr/>
        </p:nvSpPr>
        <p:spPr>
          <a:xfrm>
            <a:off x="0" y="-113963"/>
            <a:ext cx="9144000" cy="1395254"/>
          </a:xfrm>
          <a:prstGeom prst="rect">
            <a:avLst/>
          </a:prstGeom>
        </p:spPr>
        <p:txBody>
          <a:bodyPr wrap="square">
            <a:spAutoFit/>
          </a:bodyPr>
          <a:lstStyle/>
          <a:p>
            <a:pPr marL="14941" algn="ctr">
              <a:spcBef>
                <a:spcPts val="447"/>
              </a:spcBef>
            </a:pPr>
            <a:r>
              <a:rPr lang="en-US" sz="2800" b="1" spc="-5" dirty="0">
                <a:solidFill>
                  <a:srgbClr val="004A81"/>
                </a:solidFill>
                <a:latin typeface="Soberana Sans"/>
                <a:cs typeface="Soberana Sans"/>
              </a:rPr>
              <a:t>Actividad </a:t>
            </a:r>
            <a:r>
              <a:rPr lang="en-US" sz="2800" b="1" dirty="0">
                <a:solidFill>
                  <a:srgbClr val="004A81"/>
                </a:solidFill>
                <a:latin typeface="Soberana Sans"/>
                <a:cs typeface="Soberana Sans"/>
              </a:rPr>
              <a:t>1</a:t>
            </a:r>
            <a:r>
              <a:rPr lang="en-US" sz="2800" b="1" dirty="0" smtClean="0">
                <a:solidFill>
                  <a:srgbClr val="004A81"/>
                </a:solidFill>
                <a:latin typeface="Soberana Sans"/>
                <a:cs typeface="Soberana Sans"/>
              </a:rPr>
              <a:t>.</a:t>
            </a:r>
          </a:p>
          <a:p>
            <a:pPr marL="14941" algn="just">
              <a:spcBef>
                <a:spcPts val="447"/>
              </a:spcBef>
            </a:pPr>
            <a:r>
              <a:rPr lang="es-MX" sz="1800" dirty="0" smtClean="0"/>
              <a:t>Pida a los estudiantes que observen las ilustraciones y lean sobre las cuatro fases del proceso emocional.</a:t>
            </a:r>
            <a:endParaRPr lang="en-US" sz="1800" b="1" spc="-10" dirty="0" smtClean="0">
              <a:solidFill>
                <a:srgbClr val="004A81"/>
              </a:solidFill>
              <a:latin typeface="Arial" pitchFamily="34" charset="0"/>
              <a:cs typeface="Arial" pitchFamily="34" charset="0"/>
            </a:endParaRPr>
          </a:p>
          <a:p>
            <a:pPr marL="14941" algn="just">
              <a:spcBef>
                <a:spcPts val="447"/>
              </a:spcBef>
            </a:pPr>
            <a:r>
              <a:rPr lang="en-US" sz="1400" spc="-10" dirty="0" smtClean="0">
                <a:solidFill>
                  <a:srgbClr val="004A81"/>
                </a:solidFill>
                <a:latin typeface="Arial" pitchFamily="34" charset="0"/>
                <a:cs typeface="Arial" pitchFamily="34" charset="0"/>
              </a:rPr>
              <a:t>-</a:t>
            </a:r>
            <a:endParaRPr lang="en-US" sz="1800" spc="-10" dirty="0">
              <a:solidFill>
                <a:srgbClr val="004A81"/>
              </a:solidFill>
              <a:latin typeface="Arial" pitchFamily="34" charset="0"/>
              <a:cs typeface="Arial" pitchFamily="34" charset="0"/>
            </a:endParaRPr>
          </a:p>
        </p:txBody>
      </p:sp>
      <p:sp>
        <p:nvSpPr>
          <p:cNvPr id="3" name="object 8">
            <a:extLst>
              <a:ext uri="{FF2B5EF4-FFF2-40B4-BE49-F238E27FC236}">
                <a16:creationId xmlns="" xmlns:a16="http://schemas.microsoft.com/office/drawing/2014/main" id="{43BD8204-512F-F449-8C88-0469A1952012}"/>
              </a:ext>
            </a:extLst>
          </p:cNvPr>
          <p:cNvSpPr/>
          <p:nvPr/>
        </p:nvSpPr>
        <p:spPr>
          <a:xfrm>
            <a:off x="11430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graphicFrame>
        <p:nvGraphicFramePr>
          <p:cNvPr id="4" name="3 Diagrama"/>
          <p:cNvGraphicFramePr/>
          <p:nvPr/>
        </p:nvGraphicFramePr>
        <p:xfrm>
          <a:off x="320041" y="838200"/>
          <a:ext cx="869537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BECAS 3\AppData\Local\Microsoft\Windows\Temporary Internet Files\Content.IE5\0IGUQ6HK\student_PNG38[1].png"/>
          <p:cNvPicPr>
            <a:picLocks noChangeAspect="1" noChangeArrowheads="1"/>
          </p:cNvPicPr>
          <p:nvPr/>
        </p:nvPicPr>
        <p:blipFill>
          <a:blip r:embed="rId7" cstate="print"/>
          <a:srcRect/>
          <a:stretch>
            <a:fillRect/>
          </a:stretch>
        </p:blipFill>
        <p:spPr bwMode="auto">
          <a:xfrm>
            <a:off x="6363056" y="1752600"/>
            <a:ext cx="1790344" cy="1679296"/>
          </a:xfrm>
          <a:prstGeom prst="rect">
            <a:avLst/>
          </a:prstGeom>
          <a:noFill/>
        </p:spPr>
      </p:pic>
      <p:pic>
        <p:nvPicPr>
          <p:cNvPr id="1029" name="Picture 5" descr="C:\Users\BECAS 3\AppData\Local\Microsoft\Windows\Temporary Internet Files\Content.IE5\XQVOUYMH\cartoon-145013_960_720[1].png"/>
          <p:cNvPicPr>
            <a:picLocks noChangeAspect="1" noChangeArrowheads="1"/>
          </p:cNvPicPr>
          <p:nvPr/>
        </p:nvPicPr>
        <p:blipFill>
          <a:blip r:embed="rId8" cstate="print"/>
          <a:srcRect/>
          <a:stretch>
            <a:fillRect/>
          </a:stretch>
        </p:blipFill>
        <p:spPr bwMode="auto">
          <a:xfrm>
            <a:off x="5221262" y="3429000"/>
            <a:ext cx="1636738" cy="1752600"/>
          </a:xfrm>
          <a:prstGeom prst="rect">
            <a:avLst/>
          </a:prstGeom>
          <a:noFill/>
        </p:spPr>
      </p:pic>
      <p:pic>
        <p:nvPicPr>
          <p:cNvPr id="1030" name="Picture 6" descr="C:\Users\BECAS 3\AppData\Local\Microsoft\Windows\Temporary Internet Files\Content.IE5\UDP1W49J\hires[1].jpg"/>
          <p:cNvPicPr>
            <a:picLocks noChangeAspect="1" noChangeArrowheads="1"/>
          </p:cNvPicPr>
          <p:nvPr/>
        </p:nvPicPr>
        <p:blipFill>
          <a:blip r:embed="rId9" cstate="print"/>
          <a:srcRect/>
          <a:stretch>
            <a:fillRect/>
          </a:stretch>
        </p:blipFill>
        <p:spPr bwMode="auto">
          <a:xfrm>
            <a:off x="5105400" y="685800"/>
            <a:ext cx="1593769" cy="1524000"/>
          </a:xfrm>
          <a:prstGeom prst="rect">
            <a:avLst/>
          </a:prstGeom>
          <a:noFill/>
        </p:spPr>
      </p:pic>
      <p:pic>
        <p:nvPicPr>
          <p:cNvPr id="1032" name="Picture 8" descr="C:\Users\BECAS 3\AppData\Local\Microsoft\Windows\Temporary Internet Files\Content.IE5\1C1B17PN\thermometer-29533_640[1].png"/>
          <p:cNvPicPr>
            <a:picLocks noChangeAspect="1" noChangeArrowheads="1"/>
          </p:cNvPicPr>
          <p:nvPr/>
        </p:nvPicPr>
        <p:blipFill>
          <a:blip r:embed="rId10" cstate="print"/>
          <a:srcRect/>
          <a:stretch>
            <a:fillRect/>
          </a:stretch>
        </p:blipFill>
        <p:spPr bwMode="auto">
          <a:xfrm>
            <a:off x="762000" y="990600"/>
            <a:ext cx="685800" cy="914400"/>
          </a:xfrm>
          <a:prstGeom prst="rect">
            <a:avLst/>
          </a:prstGeom>
          <a:noFill/>
        </p:spPr>
      </p:pic>
      <p:pic>
        <p:nvPicPr>
          <p:cNvPr id="1033" name="Picture 9" descr="C:\Users\BECAS 3\AppData\Local\Microsoft\Windows\Temporary Internet Files\Content.IE5\UDP1W49J\thermometer-29935_960_720[1].png"/>
          <p:cNvPicPr>
            <a:picLocks noChangeAspect="1" noChangeArrowheads="1"/>
          </p:cNvPicPr>
          <p:nvPr/>
        </p:nvPicPr>
        <p:blipFill>
          <a:blip r:embed="rId11" cstate="print"/>
          <a:srcRect/>
          <a:stretch>
            <a:fillRect/>
          </a:stretch>
        </p:blipFill>
        <p:spPr bwMode="auto">
          <a:xfrm>
            <a:off x="533400" y="3429000"/>
            <a:ext cx="609600" cy="1066800"/>
          </a:xfrm>
          <a:prstGeom prst="rect">
            <a:avLst/>
          </a:prstGeom>
          <a:noFill/>
        </p:spPr>
      </p:pic>
      <p:pic>
        <p:nvPicPr>
          <p:cNvPr id="1034" name="Picture 10" descr="C:\Users\BECAS 3\AppData\Local\Microsoft\Windows\Temporary Internet Files\Content.IE5\1C1B17PN\thermometer-1613993_640[1].png"/>
          <p:cNvPicPr>
            <a:picLocks noChangeAspect="1" noChangeArrowheads="1"/>
          </p:cNvPicPr>
          <p:nvPr/>
        </p:nvPicPr>
        <p:blipFill>
          <a:blip r:embed="rId12" cstate="print"/>
          <a:srcRect/>
          <a:stretch>
            <a:fillRect/>
          </a:stretch>
        </p:blipFill>
        <p:spPr bwMode="auto">
          <a:xfrm>
            <a:off x="457200" y="2286000"/>
            <a:ext cx="731520" cy="838200"/>
          </a:xfrm>
          <a:prstGeom prst="rect">
            <a:avLst/>
          </a:prstGeom>
          <a:noFill/>
        </p:spPr>
      </p:pic>
      <p:pic>
        <p:nvPicPr>
          <p:cNvPr id="1035" name="Picture 11" descr="C:\Users\BECAS 3\AppData\Local\Microsoft\Windows\Temporary Internet Files\Content.IE5\UDP1W49J\captura-de-pantalla-2015-12-26-a-las-9-12-03[1].png"/>
          <p:cNvPicPr>
            <a:picLocks noChangeAspect="1" noChangeArrowheads="1"/>
          </p:cNvPicPr>
          <p:nvPr/>
        </p:nvPicPr>
        <p:blipFill>
          <a:blip r:embed="rId13" cstate="print"/>
          <a:srcRect/>
          <a:stretch>
            <a:fillRect/>
          </a:stretch>
        </p:blipFill>
        <p:spPr bwMode="auto">
          <a:xfrm>
            <a:off x="685800" y="4648200"/>
            <a:ext cx="762000" cy="1295400"/>
          </a:xfrm>
          <a:prstGeom prst="rect">
            <a:avLst/>
          </a:prstGeom>
          <a:noFill/>
        </p:spPr>
      </p:pic>
      <p:sp>
        <p:nvSpPr>
          <p:cNvPr id="15" name="14 Flecha curvada hacia la derecha"/>
          <p:cNvSpPr/>
          <p:nvPr/>
        </p:nvSpPr>
        <p:spPr>
          <a:xfrm>
            <a:off x="1295400" y="1371600"/>
            <a:ext cx="533400" cy="4038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19 CuadroTexto"/>
          <p:cNvSpPr txBox="1"/>
          <p:nvPr/>
        </p:nvSpPr>
        <p:spPr>
          <a:xfrm>
            <a:off x="0" y="6096000"/>
            <a:ext cx="9144000" cy="830997"/>
          </a:xfrm>
          <a:prstGeom prst="rect">
            <a:avLst/>
          </a:prstGeom>
          <a:noFill/>
        </p:spPr>
        <p:txBody>
          <a:bodyPr wrap="square" rtlCol="0">
            <a:spAutoFit/>
          </a:bodyPr>
          <a:lstStyle/>
          <a:p>
            <a:pPr algn="just"/>
            <a:r>
              <a:rPr lang="es-ES" sz="1200" dirty="0" smtClean="0">
                <a:latin typeface="Arial Black" pitchFamily="34" charset="0"/>
              </a:rPr>
              <a:t>A veces sentimos mucha angustia y preferimos evadir el tema jugando.</a:t>
            </a:r>
          </a:p>
          <a:p>
            <a:pPr algn="just"/>
            <a:r>
              <a:rPr lang="es-ES" sz="1200" dirty="0" smtClean="0">
                <a:latin typeface="Arial Black" pitchFamily="34" charset="0"/>
              </a:rPr>
              <a:t>Estas imágenes representan las 4 fases del proceso emocional que llamamos MAPA por sus siglas. En cada una existe la oportunidad de intervenir para cambiar el curso de la emoción que estamos experimentando</a:t>
            </a:r>
            <a:endParaRPr lang="es-MX" sz="1200" dirty="0">
              <a:latin typeface="Arial Black" pitchFamily="34" charset="0"/>
            </a:endParaRPr>
          </a:p>
        </p:txBody>
      </p:sp>
      <p:pic>
        <p:nvPicPr>
          <p:cNvPr id="1037" name="Picture 13" descr="C:\Users\BECAS 3\AppData\Local\Microsoft\Windows\Temporary Internet Files\Content.IE5\1C1B17PN\GeeksandGamers[1].jpg"/>
          <p:cNvPicPr>
            <a:picLocks noChangeAspect="1" noChangeArrowheads="1"/>
          </p:cNvPicPr>
          <p:nvPr/>
        </p:nvPicPr>
        <p:blipFill>
          <a:blip r:embed="rId14" cstate="print"/>
          <a:srcRect/>
          <a:stretch>
            <a:fillRect/>
          </a:stretch>
        </p:blipFill>
        <p:spPr bwMode="auto">
          <a:xfrm>
            <a:off x="7162800" y="4724400"/>
            <a:ext cx="1409700" cy="1447800"/>
          </a:xfrm>
          <a:prstGeom prst="rect">
            <a:avLst/>
          </a:prstGeom>
          <a:noFill/>
        </p:spPr>
      </p:pic>
      <p:sp>
        <p:nvSpPr>
          <p:cNvPr id="16" name="15 CuadroTexto"/>
          <p:cNvSpPr txBox="1"/>
          <p:nvPr/>
        </p:nvSpPr>
        <p:spPr>
          <a:xfrm>
            <a:off x="7543800" y="1828800"/>
            <a:ext cx="1600200" cy="617861"/>
          </a:xfrm>
          <a:prstGeom prst="rect">
            <a:avLst/>
          </a:prstGeom>
          <a:noFill/>
        </p:spPr>
        <p:txBody>
          <a:bodyPr wrap="square" rtlCol="0">
            <a:spAutoFit/>
          </a:bodyPr>
          <a:lstStyle/>
          <a:p>
            <a:r>
              <a:rPr lang="es-ES" sz="900" dirty="0" smtClean="0"/>
              <a:t>Imágenes  prediseñadas </a:t>
            </a:r>
            <a:r>
              <a:rPr lang="es-ES" sz="900" dirty="0" smtClean="0"/>
              <a:t>de office Online</a:t>
            </a:r>
            <a:endParaRPr lang="es-MX" sz="900" dirty="0" smtClean="0"/>
          </a:p>
          <a:p>
            <a:endParaRPr lang="es-MX" dirty="0"/>
          </a:p>
        </p:txBody>
      </p:sp>
    </p:spTree>
    <p:extLst>
      <p:ext uri="{BB962C8B-B14F-4D97-AF65-F5344CB8AC3E}">
        <p14:creationId xmlns="" xmlns:p14="http://schemas.microsoft.com/office/powerpoint/2010/main" val="26512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 xmlns:a16="http://schemas.microsoft.com/office/drawing/2014/main" id="{518E3142-096A-134B-84C2-0630E844E6F5}"/>
              </a:ext>
            </a:extLst>
          </p:cNvPr>
          <p:cNvSpPr/>
          <p:nvPr/>
        </p:nvSpPr>
        <p:spPr>
          <a:xfrm>
            <a:off x="228600" y="152400"/>
            <a:ext cx="8686800" cy="67056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6">
              <a:lumMod val="60000"/>
              <a:lumOff val="40000"/>
            </a:schemeClr>
          </a:solidFill>
          <a:ln>
            <a:solidFill>
              <a:srgbClr val="004A81"/>
            </a:solidFill>
          </a:ln>
        </p:spPr>
        <p:txBody>
          <a:bodyPr wrap="square" lIns="0" tIns="0" rIns="0" bIns="0" rtlCol="0"/>
          <a:lstStyle/>
          <a:p>
            <a:pPr algn="just"/>
            <a:r>
              <a:rPr lang="es-MX" sz="1800" dirty="0" smtClean="0">
                <a:latin typeface="Arial" pitchFamily="34" charset="0"/>
                <a:cs typeface="Arial" pitchFamily="34" charset="0"/>
              </a:rPr>
              <a:t>El acrónimo </a:t>
            </a:r>
            <a:r>
              <a:rPr lang="es-MX" sz="1800" b="1" dirty="0" smtClean="0">
                <a:latin typeface="Arial" pitchFamily="34" charset="0"/>
                <a:cs typeface="Arial" pitchFamily="34" charset="0"/>
              </a:rPr>
              <a:t>MAPA</a:t>
            </a:r>
            <a:r>
              <a:rPr lang="es-MX" sz="1800" dirty="0" smtClean="0">
                <a:latin typeface="Arial" pitchFamily="34" charset="0"/>
                <a:cs typeface="Arial" pitchFamily="34" charset="0"/>
              </a:rPr>
              <a:t> refiere al Modelo de Proceso de Regulación Emocional que se estará utilizando a lo largo del semestre. Bajo este modelo, las emociones se desenvuelven en un proceso que consta de cuatro fases: </a:t>
            </a:r>
            <a:r>
              <a:rPr lang="es-MX" sz="1800" b="1" dirty="0" smtClean="0">
                <a:latin typeface="Arial" pitchFamily="34" charset="0"/>
                <a:cs typeface="Arial" pitchFamily="34" charset="0"/>
              </a:rPr>
              <a:t>Mundo, Atención, Pensamiento y Acción.</a:t>
            </a:r>
            <a:r>
              <a:rPr lang="es-MX" sz="1800" dirty="0" smtClean="0">
                <a:latin typeface="Arial" pitchFamily="34" charset="0"/>
                <a:cs typeface="Arial" pitchFamily="34" charset="0"/>
              </a:rPr>
              <a:t> En cada una existe la oportunidad de intervenir para cambiar el curso de la emoción que estamos experimentando. Ahora nos enfocaremos en la fase de Atención. </a:t>
            </a:r>
          </a:p>
          <a:p>
            <a:pPr algn="just"/>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 </a:t>
            </a:r>
            <a:r>
              <a:rPr lang="es-MX" sz="1800" b="1" dirty="0" smtClean="0">
                <a:latin typeface="Arial" pitchFamily="34" charset="0"/>
                <a:cs typeface="Arial" pitchFamily="34" charset="0"/>
              </a:rPr>
              <a:t>Mundo.</a:t>
            </a:r>
            <a:r>
              <a:rPr lang="es-MX" sz="1800" dirty="0" smtClean="0">
                <a:latin typeface="Arial" pitchFamily="34" charset="0"/>
                <a:cs typeface="Arial" pitchFamily="34" charset="0"/>
              </a:rPr>
              <a:t> Se refiere a la situación que sucede en el mundo y que consideramos relevante. Pueden ser tanto condiciones del ambiente externo (el profesor me hace una pregunta en clase que no sé responder), como representaciones en el mundo interno (el pensamiento de que el profesor va a preguntarme algo que no sabré responder).</a:t>
            </a:r>
          </a:p>
          <a:p>
            <a:pPr algn="just"/>
            <a:r>
              <a:rPr lang="es-MX" sz="1800" b="1" dirty="0" smtClean="0">
                <a:latin typeface="Arial" pitchFamily="34" charset="0"/>
                <a:cs typeface="Arial" pitchFamily="34" charset="0"/>
              </a:rPr>
              <a:t>Atención.</a:t>
            </a:r>
            <a:r>
              <a:rPr lang="es-MX" sz="1800" dirty="0" smtClean="0">
                <a:latin typeface="Arial" pitchFamily="34" charset="0"/>
                <a:cs typeface="Arial" pitchFamily="34" charset="0"/>
              </a:rPr>
              <a:t> Una situación tiene muchos aspectos a los que se puede dirigir la atención. Sin embargo, dirigimos nuestra atención a un aspecto particular y no a otros. </a:t>
            </a:r>
          </a:p>
          <a:p>
            <a:pPr algn="just"/>
            <a:r>
              <a:rPr lang="es-MX" sz="1800" dirty="0" smtClean="0">
                <a:latin typeface="Arial" pitchFamily="34" charset="0"/>
                <a:cs typeface="Arial" pitchFamily="34" charset="0"/>
              </a:rPr>
              <a:t>• </a:t>
            </a:r>
            <a:r>
              <a:rPr lang="es-MX" sz="1800" b="1" dirty="0" smtClean="0">
                <a:latin typeface="Arial" pitchFamily="34" charset="0"/>
                <a:cs typeface="Arial" pitchFamily="34" charset="0"/>
              </a:rPr>
              <a:t>Pensamiento. </a:t>
            </a:r>
            <a:r>
              <a:rPr lang="es-MX" sz="1800" dirty="0" smtClean="0">
                <a:latin typeface="Arial" pitchFamily="34" charset="0"/>
                <a:cs typeface="Arial" pitchFamily="34" charset="0"/>
              </a:rPr>
              <a:t>A partir de ese aspecto de la situación que atrapa nuestra atención, se construyen pensamientos que valoran e interpretan la situación. </a:t>
            </a:r>
          </a:p>
          <a:p>
            <a:pPr algn="just"/>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 </a:t>
            </a:r>
            <a:r>
              <a:rPr lang="es-MX" sz="1800" b="1" dirty="0" smtClean="0">
                <a:latin typeface="Arial" pitchFamily="34" charset="0"/>
                <a:cs typeface="Arial" pitchFamily="34" charset="0"/>
              </a:rPr>
              <a:t>Acción.</a:t>
            </a:r>
            <a:r>
              <a:rPr lang="es-MX" sz="1800" dirty="0" smtClean="0">
                <a:latin typeface="Arial" pitchFamily="34" charset="0"/>
                <a:cs typeface="Arial" pitchFamily="34" charset="0"/>
              </a:rPr>
              <a:t> Son las acciones realizadas a partir de la situación. Acorde a la valoración se produce la acción o respuesta. </a:t>
            </a:r>
          </a:p>
          <a:p>
            <a:pPr algn="just"/>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Es recomendable que explique cada recuadro utilizando el ejemplo de las imágenes anteriores y las definiciones de cada fase para asegurar que la idea les quede clara. </a:t>
            </a:r>
            <a:endParaRPr sz="1800" dirty="0">
              <a:latin typeface="Arial" pitchFamily="34" charset="0"/>
              <a:cs typeface="Arial" pitchFamily="34" charset="0"/>
            </a:endParaRPr>
          </a:p>
        </p:txBody>
      </p:sp>
    </p:spTree>
    <p:extLst>
      <p:ext uri="{BB962C8B-B14F-4D97-AF65-F5344CB8AC3E}">
        <p14:creationId xmlns="" xmlns:p14="http://schemas.microsoft.com/office/powerpoint/2010/main" val="283361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24F731-B888-5F47-8F28-25747EE91283}"/>
              </a:ext>
            </a:extLst>
          </p:cNvPr>
          <p:cNvSpPr/>
          <p:nvPr/>
        </p:nvSpPr>
        <p:spPr>
          <a:xfrm>
            <a:off x="0" y="-113963"/>
            <a:ext cx="9144000" cy="1446550"/>
          </a:xfrm>
          <a:prstGeom prst="rect">
            <a:avLst/>
          </a:prstGeom>
        </p:spPr>
        <p:txBody>
          <a:bodyPr wrap="square">
            <a:spAutoFit/>
          </a:bodyPr>
          <a:lstStyle/>
          <a:p>
            <a:pPr marL="14941" algn="ctr">
              <a:spcBef>
                <a:spcPts val="447"/>
              </a:spcBef>
            </a:pPr>
            <a:r>
              <a:rPr lang="en-US" sz="2800" b="1" spc="-5" dirty="0" err="1">
                <a:solidFill>
                  <a:srgbClr val="004A81"/>
                </a:solidFill>
                <a:latin typeface="Soberana Sans"/>
                <a:cs typeface="Soberana Sans"/>
              </a:rPr>
              <a:t>Actividad</a:t>
            </a:r>
            <a:r>
              <a:rPr lang="en-US" sz="2800" b="1" spc="-5" dirty="0">
                <a:solidFill>
                  <a:srgbClr val="004A81"/>
                </a:solidFill>
                <a:latin typeface="Soberana Sans"/>
                <a:cs typeface="Soberana Sans"/>
              </a:rPr>
              <a:t> </a:t>
            </a:r>
            <a:r>
              <a:rPr lang="en-US" sz="2800" b="1" dirty="0">
                <a:solidFill>
                  <a:srgbClr val="004A81"/>
                </a:solidFill>
                <a:latin typeface="Soberana Sans"/>
                <a:cs typeface="Soberana Sans"/>
              </a:rPr>
              <a:t>2</a:t>
            </a:r>
            <a:r>
              <a:rPr lang="en-US" sz="2800" b="1" dirty="0" smtClean="0">
                <a:solidFill>
                  <a:srgbClr val="004A81"/>
                </a:solidFill>
                <a:latin typeface="Soberana Sans"/>
                <a:cs typeface="Soberana Sans"/>
              </a:rPr>
              <a:t>.</a:t>
            </a:r>
          </a:p>
          <a:p>
            <a:pPr marL="14941" algn="just">
              <a:spcBef>
                <a:spcPts val="447"/>
              </a:spcBef>
            </a:pPr>
            <a:r>
              <a:rPr lang="es-MX" sz="1800" dirty="0" smtClean="0"/>
              <a:t>A continuación, solicite a los estudiantes que reescriban la historia de las imágenes</a:t>
            </a:r>
          </a:p>
          <a:p>
            <a:pPr marL="14941" algn="just">
              <a:spcBef>
                <a:spcPts val="447"/>
              </a:spcBef>
            </a:pPr>
            <a:r>
              <a:rPr lang="es-MX" sz="1800" dirty="0" smtClean="0"/>
              <a:t>.</a:t>
            </a:r>
            <a:endParaRPr lang="en-US" sz="1800" b="1" spc="-10" dirty="0" smtClean="0">
              <a:solidFill>
                <a:srgbClr val="004A81"/>
              </a:solidFill>
              <a:latin typeface="Arial" pitchFamily="34" charset="0"/>
              <a:cs typeface="Arial" pitchFamily="34" charset="0"/>
            </a:endParaRPr>
          </a:p>
          <a:p>
            <a:pPr marL="14941" algn="just">
              <a:spcBef>
                <a:spcPts val="447"/>
              </a:spcBef>
            </a:pPr>
            <a:r>
              <a:rPr lang="en-US" sz="1400" spc="-10" dirty="0" smtClean="0">
                <a:solidFill>
                  <a:srgbClr val="004A81"/>
                </a:solidFill>
                <a:latin typeface="Arial" pitchFamily="34" charset="0"/>
                <a:cs typeface="Arial" pitchFamily="34" charset="0"/>
              </a:rPr>
              <a:t>-</a:t>
            </a:r>
            <a:endParaRPr lang="en-US" sz="1800" spc="-10" dirty="0">
              <a:solidFill>
                <a:srgbClr val="004A81"/>
              </a:solidFill>
              <a:latin typeface="Arial" pitchFamily="34" charset="0"/>
              <a:cs typeface="Arial" pitchFamily="34" charset="0"/>
            </a:endParaRPr>
          </a:p>
        </p:txBody>
      </p:sp>
      <p:sp>
        <p:nvSpPr>
          <p:cNvPr id="3" name="object 8">
            <a:extLst>
              <a:ext uri="{FF2B5EF4-FFF2-40B4-BE49-F238E27FC236}">
                <a16:creationId xmlns="" xmlns:a16="http://schemas.microsoft.com/office/drawing/2014/main" id="{43BD8204-512F-F449-8C88-0469A1952012}"/>
              </a:ext>
            </a:extLst>
          </p:cNvPr>
          <p:cNvSpPr/>
          <p:nvPr/>
        </p:nvSpPr>
        <p:spPr>
          <a:xfrm>
            <a:off x="11430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graphicFrame>
        <p:nvGraphicFramePr>
          <p:cNvPr id="4" name="3 Diagrama"/>
          <p:cNvGraphicFramePr/>
          <p:nvPr/>
        </p:nvGraphicFramePr>
        <p:xfrm>
          <a:off x="320041" y="685800"/>
          <a:ext cx="869537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BECAS 3\AppData\Local\Microsoft\Windows\Temporary Internet Files\Content.IE5\0IGUQ6HK\student_PNG38[1].png"/>
          <p:cNvPicPr>
            <a:picLocks noChangeAspect="1" noChangeArrowheads="1"/>
          </p:cNvPicPr>
          <p:nvPr/>
        </p:nvPicPr>
        <p:blipFill>
          <a:blip r:embed="rId7" cstate="print"/>
          <a:srcRect/>
          <a:stretch>
            <a:fillRect/>
          </a:stretch>
        </p:blipFill>
        <p:spPr bwMode="auto">
          <a:xfrm>
            <a:off x="6515456" y="1981200"/>
            <a:ext cx="1485544" cy="1393402"/>
          </a:xfrm>
          <a:prstGeom prst="rect">
            <a:avLst/>
          </a:prstGeom>
          <a:noFill/>
        </p:spPr>
      </p:pic>
      <p:pic>
        <p:nvPicPr>
          <p:cNvPr id="1029" name="Picture 5" descr="C:\Users\BECAS 3\AppData\Local\Microsoft\Windows\Temporary Internet Files\Content.IE5\XQVOUYMH\cartoon-145013_960_720[1].png"/>
          <p:cNvPicPr>
            <a:picLocks noChangeAspect="1" noChangeArrowheads="1"/>
          </p:cNvPicPr>
          <p:nvPr/>
        </p:nvPicPr>
        <p:blipFill>
          <a:blip r:embed="rId8" cstate="print"/>
          <a:srcRect/>
          <a:stretch>
            <a:fillRect/>
          </a:stretch>
        </p:blipFill>
        <p:spPr bwMode="auto">
          <a:xfrm>
            <a:off x="5221262" y="3505200"/>
            <a:ext cx="1331938" cy="1426224"/>
          </a:xfrm>
          <a:prstGeom prst="rect">
            <a:avLst/>
          </a:prstGeom>
          <a:noFill/>
        </p:spPr>
      </p:pic>
      <p:pic>
        <p:nvPicPr>
          <p:cNvPr id="1030" name="Picture 6" descr="C:\Users\BECAS 3\AppData\Local\Microsoft\Windows\Temporary Internet Files\Content.IE5\UDP1W49J\hires[1].jpg"/>
          <p:cNvPicPr>
            <a:picLocks noChangeAspect="1" noChangeArrowheads="1"/>
          </p:cNvPicPr>
          <p:nvPr/>
        </p:nvPicPr>
        <p:blipFill>
          <a:blip r:embed="rId9" cstate="print"/>
          <a:srcRect/>
          <a:stretch>
            <a:fillRect/>
          </a:stretch>
        </p:blipFill>
        <p:spPr bwMode="auto">
          <a:xfrm>
            <a:off x="5105401" y="762000"/>
            <a:ext cx="1219200" cy="1165828"/>
          </a:xfrm>
          <a:prstGeom prst="rect">
            <a:avLst/>
          </a:prstGeom>
          <a:noFill/>
        </p:spPr>
      </p:pic>
      <p:pic>
        <p:nvPicPr>
          <p:cNvPr id="1032" name="Picture 8" descr="C:\Users\BECAS 3\AppData\Local\Microsoft\Windows\Temporary Internet Files\Content.IE5\1C1B17PN\thermometer-29533_640[1].png"/>
          <p:cNvPicPr>
            <a:picLocks noChangeAspect="1" noChangeArrowheads="1"/>
          </p:cNvPicPr>
          <p:nvPr/>
        </p:nvPicPr>
        <p:blipFill>
          <a:blip r:embed="rId10" cstate="print"/>
          <a:srcRect/>
          <a:stretch>
            <a:fillRect/>
          </a:stretch>
        </p:blipFill>
        <p:spPr bwMode="auto">
          <a:xfrm>
            <a:off x="762000" y="1193800"/>
            <a:ext cx="533400" cy="711200"/>
          </a:xfrm>
          <a:prstGeom prst="rect">
            <a:avLst/>
          </a:prstGeom>
          <a:noFill/>
        </p:spPr>
      </p:pic>
      <p:pic>
        <p:nvPicPr>
          <p:cNvPr id="1033" name="Picture 9" descr="C:\Users\BECAS 3\AppData\Local\Microsoft\Windows\Temporary Internet Files\Content.IE5\UDP1W49J\thermometer-29935_960_720[1].png"/>
          <p:cNvPicPr>
            <a:picLocks noChangeAspect="1" noChangeArrowheads="1"/>
          </p:cNvPicPr>
          <p:nvPr/>
        </p:nvPicPr>
        <p:blipFill>
          <a:blip r:embed="rId11" cstate="print"/>
          <a:srcRect/>
          <a:stretch>
            <a:fillRect/>
          </a:stretch>
        </p:blipFill>
        <p:spPr bwMode="auto">
          <a:xfrm>
            <a:off x="533400" y="3657600"/>
            <a:ext cx="478971" cy="838200"/>
          </a:xfrm>
          <a:prstGeom prst="rect">
            <a:avLst/>
          </a:prstGeom>
          <a:noFill/>
        </p:spPr>
      </p:pic>
      <p:pic>
        <p:nvPicPr>
          <p:cNvPr id="1034" name="Picture 10" descr="C:\Users\BECAS 3\AppData\Local\Microsoft\Windows\Temporary Internet Files\Content.IE5\1C1B17PN\thermometer-1613993_640[1].png"/>
          <p:cNvPicPr>
            <a:picLocks noChangeAspect="1" noChangeArrowheads="1"/>
          </p:cNvPicPr>
          <p:nvPr/>
        </p:nvPicPr>
        <p:blipFill>
          <a:blip r:embed="rId12" cstate="print"/>
          <a:srcRect/>
          <a:stretch>
            <a:fillRect/>
          </a:stretch>
        </p:blipFill>
        <p:spPr bwMode="auto">
          <a:xfrm>
            <a:off x="457200" y="2425700"/>
            <a:ext cx="609600" cy="698500"/>
          </a:xfrm>
          <a:prstGeom prst="rect">
            <a:avLst/>
          </a:prstGeom>
          <a:noFill/>
        </p:spPr>
      </p:pic>
      <p:pic>
        <p:nvPicPr>
          <p:cNvPr id="1035" name="Picture 11" descr="C:\Users\BECAS 3\AppData\Local\Microsoft\Windows\Temporary Internet Files\Content.IE5\UDP1W49J\captura-de-pantalla-2015-12-26-a-las-9-12-03[1].png"/>
          <p:cNvPicPr>
            <a:picLocks noChangeAspect="1" noChangeArrowheads="1"/>
          </p:cNvPicPr>
          <p:nvPr/>
        </p:nvPicPr>
        <p:blipFill>
          <a:blip r:embed="rId13" cstate="print"/>
          <a:srcRect/>
          <a:stretch>
            <a:fillRect/>
          </a:stretch>
        </p:blipFill>
        <p:spPr bwMode="auto">
          <a:xfrm>
            <a:off x="685800" y="4953000"/>
            <a:ext cx="582706" cy="990600"/>
          </a:xfrm>
          <a:prstGeom prst="rect">
            <a:avLst/>
          </a:prstGeom>
          <a:noFill/>
        </p:spPr>
      </p:pic>
      <p:sp>
        <p:nvSpPr>
          <p:cNvPr id="15" name="14 Flecha curvada hacia la derecha"/>
          <p:cNvSpPr/>
          <p:nvPr/>
        </p:nvSpPr>
        <p:spPr>
          <a:xfrm>
            <a:off x="1295400" y="1371600"/>
            <a:ext cx="533400" cy="4038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19 CuadroTexto"/>
          <p:cNvSpPr txBox="1"/>
          <p:nvPr/>
        </p:nvSpPr>
        <p:spPr>
          <a:xfrm>
            <a:off x="0" y="6096000"/>
            <a:ext cx="9144000" cy="738664"/>
          </a:xfrm>
          <a:prstGeom prst="rect">
            <a:avLst/>
          </a:prstGeom>
          <a:noFill/>
        </p:spPr>
        <p:txBody>
          <a:bodyPr wrap="square" rtlCol="0">
            <a:spAutoFit/>
          </a:bodyPr>
          <a:lstStyle/>
          <a:p>
            <a:pPr algn="just"/>
            <a:r>
              <a:rPr lang="es-MX" sz="1400" dirty="0" smtClean="0">
                <a:latin typeface="Arial Black" pitchFamily="34" charset="0"/>
              </a:rPr>
              <a:t>El objetivo de este ejercicio es que los estudiantes puedan identificar que cambiar el foco de atención a otra cosa, como atender a las sensaciones del respirar, puede ayudarles a modular la intensidad de su respuesta emocional. </a:t>
            </a:r>
            <a:endParaRPr lang="es-MX" sz="1400" dirty="0">
              <a:latin typeface="Arial Black" pitchFamily="34" charset="0"/>
            </a:endParaRPr>
          </a:p>
        </p:txBody>
      </p:sp>
      <p:pic>
        <p:nvPicPr>
          <p:cNvPr id="1037" name="Picture 13" descr="C:\Users\BECAS 3\AppData\Local\Microsoft\Windows\Temporary Internet Files\Content.IE5\1C1B17PN\GeeksandGamers[1].jpg"/>
          <p:cNvPicPr>
            <a:picLocks noChangeAspect="1" noChangeArrowheads="1"/>
          </p:cNvPicPr>
          <p:nvPr/>
        </p:nvPicPr>
        <p:blipFill>
          <a:blip r:embed="rId14" cstate="print"/>
          <a:srcRect/>
          <a:stretch>
            <a:fillRect/>
          </a:stretch>
        </p:blipFill>
        <p:spPr bwMode="auto">
          <a:xfrm>
            <a:off x="7162800" y="4998308"/>
            <a:ext cx="1143000" cy="1173892"/>
          </a:xfrm>
          <a:prstGeom prst="rect">
            <a:avLst/>
          </a:prstGeom>
          <a:noFill/>
        </p:spPr>
      </p:pic>
      <p:sp>
        <p:nvSpPr>
          <p:cNvPr id="16" name="15 CuadroTexto"/>
          <p:cNvSpPr txBox="1"/>
          <p:nvPr/>
        </p:nvSpPr>
        <p:spPr>
          <a:xfrm>
            <a:off x="7086600" y="1676400"/>
            <a:ext cx="2057400" cy="479362"/>
          </a:xfrm>
          <a:prstGeom prst="rect">
            <a:avLst/>
          </a:prstGeom>
          <a:noFill/>
        </p:spPr>
        <p:txBody>
          <a:bodyPr wrap="square" rtlCol="0">
            <a:spAutoFit/>
          </a:bodyPr>
          <a:lstStyle/>
          <a:p>
            <a:r>
              <a:rPr lang="es-ES" sz="900" dirty="0" smtClean="0"/>
              <a:t>Imagen  prediseñada de office Online</a:t>
            </a:r>
            <a:endParaRPr lang="es-MX" sz="900" dirty="0" smtClean="0"/>
          </a:p>
          <a:p>
            <a:endParaRPr lang="es-MX" dirty="0"/>
          </a:p>
        </p:txBody>
      </p:sp>
    </p:spTree>
    <p:extLst>
      <p:ext uri="{BB962C8B-B14F-4D97-AF65-F5344CB8AC3E}">
        <p14:creationId xmlns="" xmlns:p14="http://schemas.microsoft.com/office/powerpoint/2010/main" val="2651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24F731-B888-5F47-8F28-25747EE91283}"/>
              </a:ext>
            </a:extLst>
          </p:cNvPr>
          <p:cNvSpPr/>
          <p:nvPr/>
        </p:nvSpPr>
        <p:spPr>
          <a:xfrm>
            <a:off x="0" y="883146"/>
            <a:ext cx="8991600" cy="5078313"/>
          </a:xfrm>
          <a:prstGeom prst="rect">
            <a:avLst/>
          </a:prstGeom>
        </p:spPr>
        <p:txBody>
          <a:bodyPr wrap="square">
            <a:spAutoFit/>
          </a:bodyPr>
          <a:lstStyle/>
          <a:p>
            <a:endParaRPr lang="en-US" sz="1200" dirty="0">
              <a:latin typeface="Soberana Sans" panose="02000000000000000000" pitchFamily="2" charset="77"/>
            </a:endParaRPr>
          </a:p>
          <a:p>
            <a:pPr algn="just"/>
            <a:r>
              <a:rPr lang="es-MX" sz="2400" dirty="0" smtClean="0">
                <a:latin typeface="Arial" pitchFamily="34" charset="0"/>
                <a:cs typeface="Arial" pitchFamily="34" charset="0"/>
              </a:rPr>
              <a:t>• Pida a los estudiantes que compartan sus respuestas. </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Algunos ejemplos de respuestas esperadas en </a:t>
            </a:r>
            <a:r>
              <a:rPr lang="es-MX" sz="2400" b="1" dirty="0" smtClean="0">
                <a:latin typeface="Arial" pitchFamily="34" charset="0"/>
                <a:cs typeface="Arial" pitchFamily="34" charset="0"/>
              </a:rPr>
              <a:t>Atención</a:t>
            </a:r>
            <a:r>
              <a:rPr lang="es-MX" sz="2400" dirty="0" smtClean="0">
                <a:latin typeface="Arial" pitchFamily="34" charset="0"/>
                <a:cs typeface="Arial" pitchFamily="34" charset="0"/>
              </a:rPr>
              <a:t>: pensar en otras alternativas de cómo puedo ayudar económicamente en casa, enfocar la atención en la respiración, o en las sensaciones del cuerpo. </a:t>
            </a:r>
          </a:p>
          <a:p>
            <a:pPr algn="just"/>
            <a:endParaRPr lang="es-MX" sz="2400" dirty="0" smtClean="0">
              <a:latin typeface="Arial" pitchFamily="34" charset="0"/>
              <a:cs typeface="Arial" pitchFamily="34" charset="0"/>
            </a:endParaRPr>
          </a:p>
          <a:p>
            <a:pPr algn="just"/>
            <a:r>
              <a:rPr lang="es-MX" sz="2400" b="1" dirty="0" smtClean="0">
                <a:latin typeface="Arial" pitchFamily="34" charset="0"/>
                <a:cs typeface="Arial" pitchFamily="34" charset="0"/>
              </a:rPr>
              <a:t>Pensamiento</a:t>
            </a:r>
            <a:r>
              <a:rPr lang="es-MX" sz="2400" dirty="0" smtClean="0">
                <a:latin typeface="Arial" pitchFamily="34" charset="0"/>
                <a:cs typeface="Arial" pitchFamily="34" charset="0"/>
              </a:rPr>
              <a:t>: Tal vez pueda trabajar los fines de semana, es posible que sea una situación pasajera, voy a pedirle consejo a mi tío. </a:t>
            </a:r>
          </a:p>
          <a:p>
            <a:pPr algn="just"/>
            <a:endParaRPr lang="es-MX" sz="2400" dirty="0" smtClean="0">
              <a:latin typeface="Arial" pitchFamily="34" charset="0"/>
              <a:cs typeface="Arial" pitchFamily="34" charset="0"/>
            </a:endParaRPr>
          </a:p>
          <a:p>
            <a:pPr algn="just"/>
            <a:r>
              <a:rPr lang="es-MX" sz="2400" b="1" dirty="0" smtClean="0">
                <a:latin typeface="Arial" pitchFamily="34" charset="0"/>
                <a:cs typeface="Arial" pitchFamily="34" charset="0"/>
              </a:rPr>
              <a:t>Acción</a:t>
            </a:r>
            <a:r>
              <a:rPr lang="es-MX" sz="2400" dirty="0" smtClean="0">
                <a:latin typeface="Arial" pitchFamily="34" charset="0"/>
                <a:cs typeface="Arial" pitchFamily="34" charset="0"/>
              </a:rPr>
              <a:t>: Me tranquilizo, no salgo de la casa para no pensar en el problema, llamo a un amigo para platicar al respecto.</a:t>
            </a:r>
          </a:p>
        </p:txBody>
      </p:sp>
      <p:sp>
        <p:nvSpPr>
          <p:cNvPr id="3" name="object 8">
            <a:extLst>
              <a:ext uri="{FF2B5EF4-FFF2-40B4-BE49-F238E27FC236}">
                <a16:creationId xmlns="" xmlns:a16="http://schemas.microsoft.com/office/drawing/2014/main" id="{43BD8204-512F-F449-8C88-0469A1952012}"/>
              </a:ext>
            </a:extLst>
          </p:cNvPr>
          <p:cNvSpPr/>
          <p:nvPr/>
        </p:nvSpPr>
        <p:spPr>
          <a:xfrm>
            <a:off x="381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5" name="Rectangle 4">
            <a:extLst>
              <a:ext uri="{FF2B5EF4-FFF2-40B4-BE49-F238E27FC236}">
                <a16:creationId xmlns="" xmlns:a16="http://schemas.microsoft.com/office/drawing/2014/main" id="{A427BBAB-229C-6A48-89CA-BF841E69E54E}"/>
              </a:ext>
            </a:extLst>
          </p:cNvPr>
          <p:cNvSpPr/>
          <p:nvPr/>
        </p:nvSpPr>
        <p:spPr>
          <a:xfrm>
            <a:off x="7340238" y="501134"/>
            <a:ext cx="1035220" cy="477054"/>
          </a:xfrm>
          <a:prstGeom prst="rect">
            <a:avLst/>
          </a:prstGeom>
        </p:spPr>
        <p:txBody>
          <a:bodyPr wrap="none">
            <a:spAutoFit/>
          </a:bodyPr>
          <a:lstStyle/>
          <a:p>
            <a:pPr marL="14941">
              <a:spcBef>
                <a:spcPts val="447"/>
              </a:spcBef>
            </a:pPr>
            <a:r>
              <a:rPr lang="en-US" sz="2500" b="1" spc="-5" dirty="0" smtClean="0">
                <a:solidFill>
                  <a:schemeClr val="tx2">
                    <a:lumMod val="60000"/>
                    <a:lumOff val="40000"/>
                  </a:schemeClr>
                </a:solidFill>
                <a:latin typeface="Soberana Sans"/>
                <a:cs typeface="Soberana Sans"/>
              </a:rPr>
              <a:t>4 </a:t>
            </a:r>
            <a:r>
              <a:rPr lang="en-US" sz="2500" b="1" spc="-5" dirty="0">
                <a:solidFill>
                  <a:schemeClr val="tx2">
                    <a:lumMod val="60000"/>
                    <a:lumOff val="40000"/>
                  </a:schemeClr>
                </a:solidFill>
                <a:latin typeface="Soberana Sans"/>
                <a:cs typeface="Soberana Sans"/>
              </a:rPr>
              <a:t>min</a:t>
            </a:r>
            <a:endParaRPr lang="en-US" sz="2500" dirty="0">
              <a:solidFill>
                <a:schemeClr val="tx2">
                  <a:lumMod val="60000"/>
                  <a:lumOff val="40000"/>
                </a:schemeClr>
              </a:solidFill>
              <a:latin typeface="Soberana Sans"/>
              <a:cs typeface="Soberana Sans"/>
            </a:endParaRPr>
          </a:p>
        </p:txBody>
      </p:sp>
      <p:pic>
        <p:nvPicPr>
          <p:cNvPr id="6" name="Picture 11">
            <a:extLst>
              <a:ext uri="{FF2B5EF4-FFF2-40B4-BE49-F238E27FC236}">
                <a16:creationId xmlns="" xmlns:a16="http://schemas.microsoft.com/office/drawing/2014/main"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spTree>
    <p:extLst>
      <p:ext uri="{BB962C8B-B14F-4D97-AF65-F5344CB8AC3E}">
        <p14:creationId xmlns="" xmlns:p14="http://schemas.microsoft.com/office/powerpoint/2010/main" val="382703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 xmlns:a16="http://schemas.microsoft.com/office/drawing/2014/main"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8" name="object 8">
            <a:extLst>
              <a:ext uri="{FF2B5EF4-FFF2-40B4-BE49-F238E27FC236}">
                <a16:creationId xmlns="" xmlns:a16="http://schemas.microsoft.com/office/drawing/2014/main"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7" name="Rectangle 1">
            <a:extLst>
              <a:ext uri="{FF2B5EF4-FFF2-40B4-BE49-F238E27FC236}">
                <a16:creationId xmlns="" xmlns:a16="http://schemas.microsoft.com/office/drawing/2014/main" id="{3224F731-B888-5F47-8F28-25747EE91283}"/>
              </a:ext>
            </a:extLst>
          </p:cNvPr>
          <p:cNvSpPr/>
          <p:nvPr/>
        </p:nvSpPr>
        <p:spPr>
          <a:xfrm>
            <a:off x="831376" y="2035314"/>
            <a:ext cx="7315200" cy="707886"/>
          </a:xfrm>
          <a:prstGeom prst="rect">
            <a:avLst/>
          </a:prstGeom>
        </p:spPr>
        <p:txBody>
          <a:bodyPr wrap="square">
            <a:spAutoFit/>
          </a:bodyPr>
          <a:lstStyle/>
          <a:p>
            <a:pPr marL="14941">
              <a:spcBef>
                <a:spcPts val="447"/>
              </a:spcBef>
            </a:pPr>
            <a:r>
              <a:rPr lang="en-US" sz="4000" dirty="0" err="1" smtClean="0">
                <a:latin typeface="Soberana Sans" panose="02000000000000000000" pitchFamily="50" charset="0"/>
                <a:cs typeface="Soberana Sans"/>
              </a:rPr>
              <a:t>Reafirmo</a:t>
            </a:r>
            <a:r>
              <a:rPr lang="en-US" sz="4000" dirty="0" smtClean="0">
                <a:latin typeface="Soberana Sans" panose="02000000000000000000" pitchFamily="50" charset="0"/>
                <a:cs typeface="Soberana Sans"/>
              </a:rPr>
              <a:t> y </a:t>
            </a:r>
            <a:r>
              <a:rPr lang="en-US" sz="4000" dirty="0" err="1" smtClean="0">
                <a:latin typeface="Soberana Sans" panose="02000000000000000000" pitchFamily="50" charset="0"/>
                <a:cs typeface="Soberana Sans"/>
              </a:rPr>
              <a:t>ordeno</a:t>
            </a:r>
            <a:r>
              <a:rPr lang="en-US" sz="4000" dirty="0" smtClean="0">
                <a:latin typeface="Soberana Sans" panose="02000000000000000000" pitchFamily="50" charset="0"/>
                <a:cs typeface="Soberana Sans"/>
              </a:rPr>
              <a:t>. </a:t>
            </a:r>
            <a:endParaRPr lang="en-US" sz="4000" dirty="0">
              <a:latin typeface="Soberana Sans" panose="02000000000000000000" pitchFamily="50" charset="0"/>
              <a:cs typeface="Soberana Sans"/>
            </a:endParaRPr>
          </a:p>
        </p:txBody>
      </p:sp>
      <p:pic>
        <p:nvPicPr>
          <p:cNvPr id="9" name="Picture 11">
            <a:extLst>
              <a:ext uri="{FF2B5EF4-FFF2-40B4-BE49-F238E27FC236}">
                <a16:creationId xmlns="" xmlns:a16="http://schemas.microsoft.com/office/drawing/2014/main"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sp>
        <p:nvSpPr>
          <p:cNvPr id="10" name="Rectangle 5">
            <a:extLst>
              <a:ext uri="{FF2B5EF4-FFF2-40B4-BE49-F238E27FC236}">
                <a16:creationId xmlns="" xmlns:a16="http://schemas.microsoft.com/office/drawing/2014/main" id="{D1CFC133-6661-3D4A-85BC-781A23F5A41A}"/>
              </a:ext>
            </a:extLst>
          </p:cNvPr>
          <p:cNvSpPr/>
          <p:nvPr/>
        </p:nvSpPr>
        <p:spPr>
          <a:xfrm>
            <a:off x="7340238" y="501134"/>
            <a:ext cx="1113766" cy="477054"/>
          </a:xfrm>
          <a:prstGeom prst="rect">
            <a:avLst/>
          </a:prstGeom>
        </p:spPr>
        <p:txBody>
          <a:bodyPr wrap="none">
            <a:spAutoFit/>
          </a:bodyPr>
          <a:lstStyle/>
          <a:p>
            <a:pPr marL="14941">
              <a:spcBef>
                <a:spcPts val="447"/>
              </a:spcBef>
            </a:pPr>
            <a:r>
              <a:rPr lang="en-US" sz="2500" b="1" spc="-5" dirty="0">
                <a:solidFill>
                  <a:schemeClr val="tx2">
                    <a:lumMod val="60000"/>
                    <a:lumOff val="40000"/>
                  </a:schemeClr>
                </a:solidFill>
                <a:latin typeface="Soberana Sans"/>
                <a:cs typeface="Soberana Sans"/>
              </a:rPr>
              <a:t>1 min</a:t>
            </a:r>
            <a:endParaRPr lang="en-US" sz="2500" dirty="0">
              <a:solidFill>
                <a:schemeClr val="tx2">
                  <a:lumMod val="60000"/>
                  <a:lumOff val="40000"/>
                </a:schemeClr>
              </a:solidFill>
              <a:latin typeface="Soberana Sans"/>
              <a:cs typeface="Soberana Sans"/>
            </a:endParaRPr>
          </a:p>
        </p:txBody>
      </p:sp>
      <p:pic>
        <p:nvPicPr>
          <p:cNvPr id="11" name="Picture 10">
            <a:extLst>
              <a:ext uri="{FF2B5EF4-FFF2-40B4-BE49-F238E27FC236}">
                <a16:creationId xmlns="" xmlns:a16="http://schemas.microsoft.com/office/drawing/2014/main" id="{11DF9C62-BFF4-B84B-8FD8-BDBDA2B860D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20057" y="4191000"/>
            <a:ext cx="1943100" cy="2527300"/>
          </a:xfrm>
          <a:prstGeom prst="rect">
            <a:avLst/>
          </a:prstGeom>
          <a:solidFill>
            <a:schemeClr val="accent6">
              <a:lumMod val="75000"/>
            </a:schemeClr>
          </a:solidFill>
        </p:spPr>
      </p:pic>
    </p:spTree>
    <p:extLst>
      <p:ext uri="{BB962C8B-B14F-4D97-AF65-F5344CB8AC3E}">
        <p14:creationId xmlns="" xmlns:p14="http://schemas.microsoft.com/office/powerpoint/2010/main" val="128907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24F731-B888-5F47-8F28-25747EE91283}"/>
              </a:ext>
            </a:extLst>
          </p:cNvPr>
          <p:cNvSpPr/>
          <p:nvPr/>
        </p:nvSpPr>
        <p:spPr>
          <a:xfrm>
            <a:off x="228600" y="586800"/>
            <a:ext cx="8915400" cy="6617196"/>
          </a:xfrm>
          <a:prstGeom prst="rect">
            <a:avLst/>
          </a:prstGeom>
        </p:spPr>
        <p:txBody>
          <a:bodyPr wrap="square">
            <a:spAutoFit/>
          </a:bodyPr>
          <a:lstStyle/>
          <a:p>
            <a:pPr marL="14941">
              <a:spcBef>
                <a:spcPts val="447"/>
              </a:spcBef>
            </a:pPr>
            <a:r>
              <a:rPr lang="en-US" sz="4000" b="1" spc="-5" dirty="0" smtClean="0">
                <a:solidFill>
                  <a:srgbClr val="004A81"/>
                </a:solidFill>
                <a:latin typeface="Soberana Sans"/>
                <a:cs typeface="Soberana Sans"/>
              </a:rPr>
              <a:t>PARA REAFIRMAR</a:t>
            </a:r>
            <a:r>
              <a:rPr lang="en-US" sz="4000" b="1" dirty="0" smtClean="0">
                <a:solidFill>
                  <a:srgbClr val="004A81"/>
                </a:solidFill>
                <a:latin typeface="Soberana Sans"/>
                <a:cs typeface="Soberana Sans"/>
              </a:rPr>
              <a:t>.</a:t>
            </a:r>
            <a:endParaRPr lang="en-US" sz="1200" dirty="0">
              <a:latin typeface="Soberana Sans" panose="02000000000000000000" pitchFamily="2" charset="77"/>
            </a:endParaRP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Si conocemos el proceso emocional y estamos atentos, tenemos la oportunidad de identificar distintos momentos en que podemos aplicar </a:t>
            </a:r>
            <a:r>
              <a:rPr lang="es-ES" sz="2400" b="1" dirty="0" smtClean="0">
                <a:latin typeface="Arial" pitchFamily="34" charset="0"/>
                <a:cs typeface="Arial" pitchFamily="34" charset="0"/>
              </a:rPr>
              <a:t>estrategias de regulación emocional</a:t>
            </a:r>
            <a:r>
              <a:rPr lang="es-ES" sz="2400" dirty="0" smtClean="0">
                <a:latin typeface="Arial" pitchFamily="34" charset="0"/>
                <a:cs typeface="Arial" pitchFamily="34" charset="0"/>
              </a:rPr>
              <a:t>. </a:t>
            </a:r>
            <a:r>
              <a:rPr lang="es-ES" sz="2400" b="1" dirty="0" smtClean="0">
                <a:latin typeface="Arial" pitchFamily="34" charset="0"/>
                <a:cs typeface="Arial" pitchFamily="34" charset="0"/>
              </a:rPr>
              <a:t>Cambiar nuestro foco de atención </a:t>
            </a:r>
            <a:r>
              <a:rPr lang="es-ES" sz="2400" dirty="0" smtClean="0">
                <a:latin typeface="Arial" pitchFamily="34" charset="0"/>
                <a:cs typeface="Arial" pitchFamily="34" charset="0"/>
              </a:rPr>
              <a:t>es una de las alternativas.</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 Si enfocamos nuestra atención en los aspectos que rechazamos, la emoción se intensifica. </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En cambio, si voluntariamente cambiamos a otro aspecto de la situación más positivo, o simplemente a las sensaciones del cuerpo o a las sensaciones de la respiración, la emoción se debilita y podemos reaccionar de una manera que sea de mayor beneficio para nosotros y los demás.</a:t>
            </a:r>
            <a:endParaRPr lang="es-ES" sz="2400" dirty="0" smtClean="0"/>
          </a:p>
          <a:p>
            <a:pPr algn="just"/>
            <a:endParaRPr lang="es-MX" sz="2400" dirty="0" smtClean="0"/>
          </a:p>
          <a:p>
            <a:pPr algn="just"/>
            <a:endParaRPr lang="en-US" sz="2400" dirty="0" smtClean="0">
              <a:latin typeface="Soberana Sans" panose="02000000000000000000" pitchFamily="2" charset="77"/>
            </a:endParaRPr>
          </a:p>
        </p:txBody>
      </p:sp>
      <p:sp>
        <p:nvSpPr>
          <p:cNvPr id="3" name="object 8">
            <a:extLst>
              <a:ext uri="{FF2B5EF4-FFF2-40B4-BE49-F238E27FC236}">
                <a16:creationId xmlns="" xmlns:a16="http://schemas.microsoft.com/office/drawing/2014/main"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5" name="Rectangle 4">
            <a:extLst>
              <a:ext uri="{FF2B5EF4-FFF2-40B4-BE49-F238E27FC236}">
                <a16:creationId xmlns="" xmlns:a16="http://schemas.microsoft.com/office/drawing/2014/main" id="{A427BBAB-229C-6A48-89CA-BF841E69E54E}"/>
              </a:ext>
            </a:extLst>
          </p:cNvPr>
          <p:cNvSpPr/>
          <p:nvPr/>
        </p:nvSpPr>
        <p:spPr>
          <a:xfrm>
            <a:off x="7340238" y="501134"/>
            <a:ext cx="1035220" cy="477054"/>
          </a:xfrm>
          <a:prstGeom prst="rect">
            <a:avLst/>
          </a:prstGeom>
        </p:spPr>
        <p:txBody>
          <a:bodyPr wrap="none">
            <a:spAutoFit/>
          </a:bodyPr>
          <a:lstStyle/>
          <a:p>
            <a:pPr marL="14941">
              <a:spcBef>
                <a:spcPts val="447"/>
              </a:spcBef>
            </a:pPr>
            <a:r>
              <a:rPr lang="en-US" sz="2500" b="1" spc="-5" dirty="0">
                <a:solidFill>
                  <a:schemeClr val="tx2">
                    <a:lumMod val="60000"/>
                    <a:lumOff val="40000"/>
                  </a:schemeClr>
                </a:solidFill>
                <a:latin typeface="Soberana Sans"/>
                <a:cs typeface="Soberana Sans"/>
              </a:rPr>
              <a:t>4</a:t>
            </a:r>
            <a:r>
              <a:rPr lang="en-US" sz="2500" b="1" spc="-5" dirty="0" smtClean="0">
                <a:solidFill>
                  <a:schemeClr val="tx2">
                    <a:lumMod val="60000"/>
                    <a:lumOff val="40000"/>
                  </a:schemeClr>
                </a:solidFill>
                <a:latin typeface="Soberana Sans"/>
                <a:cs typeface="Soberana Sans"/>
              </a:rPr>
              <a:t> </a:t>
            </a:r>
            <a:r>
              <a:rPr lang="en-US" sz="2500" b="1" spc="-5" dirty="0">
                <a:solidFill>
                  <a:schemeClr val="tx2">
                    <a:lumMod val="60000"/>
                    <a:lumOff val="40000"/>
                  </a:schemeClr>
                </a:solidFill>
                <a:latin typeface="Soberana Sans"/>
                <a:cs typeface="Soberana Sans"/>
              </a:rPr>
              <a:t>min</a:t>
            </a:r>
            <a:endParaRPr lang="en-US" sz="2500" dirty="0">
              <a:solidFill>
                <a:schemeClr val="tx2">
                  <a:lumMod val="60000"/>
                  <a:lumOff val="40000"/>
                </a:schemeClr>
              </a:solidFill>
              <a:latin typeface="Soberana Sans"/>
              <a:cs typeface="Soberana Sans"/>
            </a:endParaRPr>
          </a:p>
        </p:txBody>
      </p:sp>
      <p:pic>
        <p:nvPicPr>
          <p:cNvPr id="6" name="Picture 11">
            <a:extLst>
              <a:ext uri="{FF2B5EF4-FFF2-40B4-BE49-F238E27FC236}">
                <a16:creationId xmlns="" xmlns:a16="http://schemas.microsoft.com/office/drawing/2014/main"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spTree>
    <p:extLst>
      <p:ext uri="{BB962C8B-B14F-4D97-AF65-F5344CB8AC3E}">
        <p14:creationId xmlns="" xmlns:p14="http://schemas.microsoft.com/office/powerpoint/2010/main" val="2395081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48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2222</TotalTime>
  <Words>1281</Words>
  <Application>Microsoft Office PowerPoint</Application>
  <PresentationFormat>Carta (216 x 279 mm)</PresentationFormat>
  <Paragraphs>111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Office Theme</vt:lpstr>
      <vt:lpstr> Las Emociones y   la  Atención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¿De qué se trata la conciencia social?</dc:title>
  <dc:creator>Ana Paulina Monroy Velasco</dc:creator>
  <cp:lastModifiedBy>TUTORIAS ELIZABETH</cp:lastModifiedBy>
  <cp:revision>180</cp:revision>
  <dcterms:created xsi:type="dcterms:W3CDTF">2018-06-27T19:50:18Z</dcterms:created>
  <dcterms:modified xsi:type="dcterms:W3CDTF">2020-02-20T17:09:35Z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Adobe InDesign CC 13.0 (Windows)</vt:lpwstr>
  </property>
  <property fmtid="{D5CDD505-2E9C-101B-9397-08002B2CF9AE}" pid="4" name="LastSaved">
    <vt:filetime>2018-06-27T00:00:00Z</vt:filetime>
  </property>
</Properties>
</file>