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67" r:id="rId4"/>
    <p:sldId id="272" r:id="rId5"/>
    <p:sldId id="273" r:id="rId6"/>
    <p:sldId id="275" r:id="rId7"/>
    <p:sldId id="276" r:id="rId8"/>
    <p:sldId id="277" r:id="rId9"/>
    <p:sldId id="278" r:id="rId10"/>
    <p:sldId id="279" r:id="rId11"/>
    <p:sldId id="263" r:id="rId1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19283-53A4-4978-A115-4648F724B61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MX"/>
        </a:p>
      </dgm:t>
    </dgm:pt>
    <dgm:pt modelId="{72F7BD46-06D0-452B-8D0A-8D200A8B41E8}">
      <dgm:prSet phldrT="[Texto]"/>
      <dgm:spPr/>
      <dgm:t>
        <a:bodyPr/>
        <a:lstStyle/>
        <a:p>
          <a:r>
            <a:rPr lang="es-ES" b="1" dirty="0" smtClean="0"/>
            <a:t>LOGRO</a:t>
          </a:r>
        </a:p>
        <a:p>
          <a:r>
            <a:rPr lang="es-ES" dirty="0" smtClean="0"/>
            <a:t>SOMOS CAMPEONES EN LA LIGA DE LA COLONIA</a:t>
          </a:r>
          <a:endParaRPr lang="es-MX" dirty="0"/>
        </a:p>
      </dgm:t>
    </dgm:pt>
    <dgm:pt modelId="{F2B4AD52-E916-4D44-938D-279632AF5DCB}" type="parTrans" cxnId="{72A47D4C-CE2F-4C8C-9113-0D160CDBCBBB}">
      <dgm:prSet/>
      <dgm:spPr/>
      <dgm:t>
        <a:bodyPr/>
        <a:lstStyle/>
        <a:p>
          <a:endParaRPr lang="es-MX"/>
        </a:p>
      </dgm:t>
    </dgm:pt>
    <dgm:pt modelId="{A292AB3E-02B0-4EB1-9524-3EFEC2F1A738}" type="sibTrans" cxnId="{72A47D4C-CE2F-4C8C-9113-0D160CDBCBBB}">
      <dgm:prSet/>
      <dgm:spPr/>
      <dgm:t>
        <a:bodyPr/>
        <a:lstStyle/>
        <a:p>
          <a:endParaRPr lang="es-MX"/>
        </a:p>
      </dgm:t>
    </dgm:pt>
    <dgm:pt modelId="{911F815D-5EAA-447C-821A-6B68CECDB7AC}">
      <dgm:prSet phldrT="[Texto]"/>
      <dgm:spPr/>
      <dgm:t>
        <a:bodyPr/>
        <a:lstStyle/>
        <a:p>
          <a:r>
            <a:rPr lang="es-ES" dirty="0" smtClean="0">
              <a:latin typeface="Arial Black" pitchFamily="34" charset="0"/>
            </a:rPr>
            <a:t>Trabajo en equipo</a:t>
          </a:r>
          <a:endParaRPr lang="es-MX" dirty="0">
            <a:latin typeface="Arial Black" pitchFamily="34" charset="0"/>
          </a:endParaRPr>
        </a:p>
      </dgm:t>
    </dgm:pt>
    <dgm:pt modelId="{4F3C2D96-B5E8-4EAC-AB4A-B419E512CB44}" type="parTrans" cxnId="{E3EE230A-2E1A-4513-A989-DFD9519F1F2D}">
      <dgm:prSet/>
      <dgm:spPr/>
      <dgm:t>
        <a:bodyPr/>
        <a:lstStyle/>
        <a:p>
          <a:endParaRPr lang="es-MX"/>
        </a:p>
      </dgm:t>
    </dgm:pt>
    <dgm:pt modelId="{DD55D9A9-811E-4BA7-9C46-F675EE343684}" type="sibTrans" cxnId="{E3EE230A-2E1A-4513-A989-DFD9519F1F2D}">
      <dgm:prSet/>
      <dgm:spPr/>
      <dgm:t>
        <a:bodyPr/>
        <a:lstStyle/>
        <a:p>
          <a:endParaRPr lang="es-MX"/>
        </a:p>
      </dgm:t>
    </dgm:pt>
    <dgm:pt modelId="{3C950F4A-D3A3-429D-85A7-515E1B8064F0}">
      <dgm:prSet phldrT="[Texto]"/>
      <dgm:spPr/>
      <dgm:t>
        <a:bodyPr/>
        <a:lstStyle/>
        <a:p>
          <a:r>
            <a:rPr lang="es-ES" dirty="0" smtClean="0">
              <a:latin typeface="Arial Black" pitchFamily="34" charset="0"/>
            </a:rPr>
            <a:t>Paciencia</a:t>
          </a:r>
          <a:endParaRPr lang="es-MX" dirty="0">
            <a:latin typeface="Arial Black" pitchFamily="34" charset="0"/>
          </a:endParaRPr>
        </a:p>
      </dgm:t>
    </dgm:pt>
    <dgm:pt modelId="{09B7357E-5C9B-4215-929E-B28C195281BE}" type="parTrans" cxnId="{6BFC842E-C7A8-4D87-92D3-AE84EBC39D78}">
      <dgm:prSet/>
      <dgm:spPr/>
      <dgm:t>
        <a:bodyPr/>
        <a:lstStyle/>
        <a:p>
          <a:endParaRPr lang="es-MX"/>
        </a:p>
      </dgm:t>
    </dgm:pt>
    <dgm:pt modelId="{DB77F0E6-13BE-4253-B64F-305DC1462EDB}" type="sibTrans" cxnId="{6BFC842E-C7A8-4D87-92D3-AE84EBC39D78}">
      <dgm:prSet/>
      <dgm:spPr/>
      <dgm:t>
        <a:bodyPr/>
        <a:lstStyle/>
        <a:p>
          <a:endParaRPr lang="es-MX"/>
        </a:p>
      </dgm:t>
    </dgm:pt>
    <dgm:pt modelId="{8401C6DA-E2C6-4C05-98C6-1BBE1FBE9DF9}">
      <dgm:prSet phldrT="[Texto]"/>
      <dgm:spPr/>
      <dgm:t>
        <a:bodyPr/>
        <a:lstStyle/>
        <a:p>
          <a:r>
            <a:rPr lang="es-ES" dirty="0" smtClean="0">
              <a:latin typeface="Arial Black" pitchFamily="34" charset="0"/>
            </a:rPr>
            <a:t>Esfuerzo</a:t>
          </a:r>
          <a:endParaRPr lang="es-MX" dirty="0">
            <a:latin typeface="Arial Black" pitchFamily="34" charset="0"/>
          </a:endParaRPr>
        </a:p>
      </dgm:t>
    </dgm:pt>
    <dgm:pt modelId="{F40736E7-6679-476A-A944-6DF34F25D161}" type="parTrans" cxnId="{123D4C8B-2BA7-4D3C-8EA5-A4FE3075EC5D}">
      <dgm:prSet/>
      <dgm:spPr/>
      <dgm:t>
        <a:bodyPr/>
        <a:lstStyle/>
        <a:p>
          <a:endParaRPr lang="es-MX"/>
        </a:p>
      </dgm:t>
    </dgm:pt>
    <dgm:pt modelId="{306F33B9-E727-476B-9BDC-EDE70DF26C38}" type="sibTrans" cxnId="{123D4C8B-2BA7-4D3C-8EA5-A4FE3075EC5D}">
      <dgm:prSet/>
      <dgm:spPr/>
      <dgm:t>
        <a:bodyPr/>
        <a:lstStyle/>
        <a:p>
          <a:endParaRPr lang="es-MX"/>
        </a:p>
      </dgm:t>
    </dgm:pt>
    <dgm:pt modelId="{8AB286F5-EDE1-4FA3-8111-83A7609A720D}">
      <dgm:prSet phldrT="[Texto]"/>
      <dgm:spPr/>
      <dgm:t>
        <a:bodyPr/>
        <a:lstStyle/>
        <a:p>
          <a:r>
            <a:rPr lang="es-ES" dirty="0" smtClean="0">
              <a:latin typeface="Arial Black" pitchFamily="34" charset="0"/>
            </a:rPr>
            <a:t>Motivación</a:t>
          </a:r>
          <a:endParaRPr lang="es-MX" dirty="0">
            <a:latin typeface="Arial Black" pitchFamily="34" charset="0"/>
          </a:endParaRPr>
        </a:p>
      </dgm:t>
    </dgm:pt>
    <dgm:pt modelId="{61CF7544-3137-49E9-98BE-FE15299E03D9}" type="parTrans" cxnId="{5C1529D6-BF2C-4F30-B63E-9566BC3D43D3}">
      <dgm:prSet/>
      <dgm:spPr/>
      <dgm:t>
        <a:bodyPr/>
        <a:lstStyle/>
        <a:p>
          <a:endParaRPr lang="es-MX"/>
        </a:p>
      </dgm:t>
    </dgm:pt>
    <dgm:pt modelId="{01AB52BB-4C84-45C9-BED2-2217DBF0CE5E}" type="sibTrans" cxnId="{5C1529D6-BF2C-4F30-B63E-9566BC3D43D3}">
      <dgm:prSet/>
      <dgm:spPr/>
      <dgm:t>
        <a:bodyPr/>
        <a:lstStyle/>
        <a:p>
          <a:endParaRPr lang="es-MX"/>
        </a:p>
      </dgm:t>
    </dgm:pt>
    <dgm:pt modelId="{B4566EF9-AEEF-4F08-994E-C12CDF710EAF}" type="pres">
      <dgm:prSet presAssocID="{D6B19283-53A4-4978-A115-4648F724B610}" presName="composite" presStyleCnt="0">
        <dgm:presLayoutVars>
          <dgm:chMax val="1"/>
          <dgm:dir/>
          <dgm:resizeHandles val="exact"/>
        </dgm:presLayoutVars>
      </dgm:prSet>
      <dgm:spPr/>
      <dgm:t>
        <a:bodyPr/>
        <a:lstStyle/>
        <a:p>
          <a:endParaRPr lang="es-MX"/>
        </a:p>
      </dgm:t>
    </dgm:pt>
    <dgm:pt modelId="{7C9DDAC8-B940-42DA-89DC-0C6CE44066F6}" type="pres">
      <dgm:prSet presAssocID="{D6B19283-53A4-4978-A115-4648F724B610}" presName="radial" presStyleCnt="0">
        <dgm:presLayoutVars>
          <dgm:animLvl val="ctr"/>
        </dgm:presLayoutVars>
      </dgm:prSet>
      <dgm:spPr/>
    </dgm:pt>
    <dgm:pt modelId="{69D5876E-3465-4F1E-9AE7-8399018DC54A}" type="pres">
      <dgm:prSet presAssocID="{72F7BD46-06D0-452B-8D0A-8D200A8B41E8}" presName="centerShape" presStyleLbl="vennNode1" presStyleIdx="0" presStyleCnt="5"/>
      <dgm:spPr/>
      <dgm:t>
        <a:bodyPr/>
        <a:lstStyle/>
        <a:p>
          <a:endParaRPr lang="es-MX"/>
        </a:p>
      </dgm:t>
    </dgm:pt>
    <dgm:pt modelId="{8B0B4151-8FCE-4F34-8ACF-38C9987C0580}" type="pres">
      <dgm:prSet presAssocID="{911F815D-5EAA-447C-821A-6B68CECDB7AC}" presName="node" presStyleLbl="vennNode1" presStyleIdx="1" presStyleCnt="5">
        <dgm:presLayoutVars>
          <dgm:bulletEnabled val="1"/>
        </dgm:presLayoutVars>
      </dgm:prSet>
      <dgm:spPr/>
      <dgm:t>
        <a:bodyPr/>
        <a:lstStyle/>
        <a:p>
          <a:endParaRPr lang="es-MX"/>
        </a:p>
      </dgm:t>
    </dgm:pt>
    <dgm:pt modelId="{F45EEF76-D864-4485-9117-4E70B0988D1E}" type="pres">
      <dgm:prSet presAssocID="{3C950F4A-D3A3-429D-85A7-515E1B8064F0}" presName="node" presStyleLbl="vennNode1" presStyleIdx="2" presStyleCnt="5">
        <dgm:presLayoutVars>
          <dgm:bulletEnabled val="1"/>
        </dgm:presLayoutVars>
      </dgm:prSet>
      <dgm:spPr/>
      <dgm:t>
        <a:bodyPr/>
        <a:lstStyle/>
        <a:p>
          <a:endParaRPr lang="es-MX"/>
        </a:p>
      </dgm:t>
    </dgm:pt>
    <dgm:pt modelId="{9A302561-2E87-45E2-90C3-98DDFFE353A3}" type="pres">
      <dgm:prSet presAssocID="{8401C6DA-E2C6-4C05-98C6-1BBE1FBE9DF9}" presName="node" presStyleLbl="vennNode1" presStyleIdx="3" presStyleCnt="5">
        <dgm:presLayoutVars>
          <dgm:bulletEnabled val="1"/>
        </dgm:presLayoutVars>
      </dgm:prSet>
      <dgm:spPr/>
      <dgm:t>
        <a:bodyPr/>
        <a:lstStyle/>
        <a:p>
          <a:endParaRPr lang="es-MX"/>
        </a:p>
      </dgm:t>
    </dgm:pt>
    <dgm:pt modelId="{1F5CD9C7-F7A8-4D58-9298-D73D1CB53BDD}" type="pres">
      <dgm:prSet presAssocID="{8AB286F5-EDE1-4FA3-8111-83A7609A720D}" presName="node" presStyleLbl="vennNode1" presStyleIdx="4" presStyleCnt="5">
        <dgm:presLayoutVars>
          <dgm:bulletEnabled val="1"/>
        </dgm:presLayoutVars>
      </dgm:prSet>
      <dgm:spPr/>
      <dgm:t>
        <a:bodyPr/>
        <a:lstStyle/>
        <a:p>
          <a:endParaRPr lang="es-MX"/>
        </a:p>
      </dgm:t>
    </dgm:pt>
  </dgm:ptLst>
  <dgm:cxnLst>
    <dgm:cxn modelId="{CA7C8DA0-9895-446F-84C5-06BF01A13396}" type="presOf" srcId="{72F7BD46-06D0-452B-8D0A-8D200A8B41E8}" destId="{69D5876E-3465-4F1E-9AE7-8399018DC54A}" srcOrd="0" destOrd="0" presId="urn:microsoft.com/office/officeart/2005/8/layout/radial3"/>
    <dgm:cxn modelId="{7CB060ED-21F8-4EF0-9782-AB0EF852FD25}" type="presOf" srcId="{3C950F4A-D3A3-429D-85A7-515E1B8064F0}" destId="{F45EEF76-D864-4485-9117-4E70B0988D1E}" srcOrd="0" destOrd="0" presId="urn:microsoft.com/office/officeart/2005/8/layout/radial3"/>
    <dgm:cxn modelId="{B8571CDF-88A6-413C-8EFE-5A21496C6217}" type="presOf" srcId="{911F815D-5EAA-447C-821A-6B68CECDB7AC}" destId="{8B0B4151-8FCE-4F34-8ACF-38C9987C0580}" srcOrd="0" destOrd="0" presId="urn:microsoft.com/office/officeart/2005/8/layout/radial3"/>
    <dgm:cxn modelId="{BD6B048D-2C7C-48A9-A264-326F050543BC}" type="presOf" srcId="{D6B19283-53A4-4978-A115-4648F724B610}" destId="{B4566EF9-AEEF-4F08-994E-C12CDF710EAF}" srcOrd="0" destOrd="0" presId="urn:microsoft.com/office/officeart/2005/8/layout/radial3"/>
    <dgm:cxn modelId="{6BFC842E-C7A8-4D87-92D3-AE84EBC39D78}" srcId="{72F7BD46-06D0-452B-8D0A-8D200A8B41E8}" destId="{3C950F4A-D3A3-429D-85A7-515E1B8064F0}" srcOrd="1" destOrd="0" parTransId="{09B7357E-5C9B-4215-929E-B28C195281BE}" sibTransId="{DB77F0E6-13BE-4253-B64F-305DC1462EDB}"/>
    <dgm:cxn modelId="{BD54E59E-5008-4981-A307-5E54782B2048}" type="presOf" srcId="{8AB286F5-EDE1-4FA3-8111-83A7609A720D}" destId="{1F5CD9C7-F7A8-4D58-9298-D73D1CB53BDD}" srcOrd="0" destOrd="0" presId="urn:microsoft.com/office/officeart/2005/8/layout/radial3"/>
    <dgm:cxn modelId="{72A47D4C-CE2F-4C8C-9113-0D160CDBCBBB}" srcId="{D6B19283-53A4-4978-A115-4648F724B610}" destId="{72F7BD46-06D0-452B-8D0A-8D200A8B41E8}" srcOrd="0" destOrd="0" parTransId="{F2B4AD52-E916-4D44-938D-279632AF5DCB}" sibTransId="{A292AB3E-02B0-4EB1-9524-3EFEC2F1A738}"/>
    <dgm:cxn modelId="{E3EE230A-2E1A-4513-A989-DFD9519F1F2D}" srcId="{72F7BD46-06D0-452B-8D0A-8D200A8B41E8}" destId="{911F815D-5EAA-447C-821A-6B68CECDB7AC}" srcOrd="0" destOrd="0" parTransId="{4F3C2D96-B5E8-4EAC-AB4A-B419E512CB44}" sibTransId="{DD55D9A9-811E-4BA7-9C46-F675EE343684}"/>
    <dgm:cxn modelId="{5C1529D6-BF2C-4F30-B63E-9566BC3D43D3}" srcId="{72F7BD46-06D0-452B-8D0A-8D200A8B41E8}" destId="{8AB286F5-EDE1-4FA3-8111-83A7609A720D}" srcOrd="3" destOrd="0" parTransId="{61CF7544-3137-49E9-98BE-FE15299E03D9}" sibTransId="{01AB52BB-4C84-45C9-BED2-2217DBF0CE5E}"/>
    <dgm:cxn modelId="{123D4C8B-2BA7-4D3C-8EA5-A4FE3075EC5D}" srcId="{72F7BD46-06D0-452B-8D0A-8D200A8B41E8}" destId="{8401C6DA-E2C6-4C05-98C6-1BBE1FBE9DF9}" srcOrd="2" destOrd="0" parTransId="{F40736E7-6679-476A-A944-6DF34F25D161}" sibTransId="{306F33B9-E727-476B-9BDC-EDE70DF26C38}"/>
    <dgm:cxn modelId="{FDB2354E-4961-4A25-B79B-9F7ED95A450E}" type="presOf" srcId="{8401C6DA-E2C6-4C05-98C6-1BBE1FBE9DF9}" destId="{9A302561-2E87-45E2-90C3-98DDFFE353A3}" srcOrd="0" destOrd="0" presId="urn:microsoft.com/office/officeart/2005/8/layout/radial3"/>
    <dgm:cxn modelId="{92994311-C976-4C86-A289-0DD701ED6E58}" type="presParOf" srcId="{B4566EF9-AEEF-4F08-994E-C12CDF710EAF}" destId="{7C9DDAC8-B940-42DA-89DC-0C6CE44066F6}" srcOrd="0" destOrd="0" presId="urn:microsoft.com/office/officeart/2005/8/layout/radial3"/>
    <dgm:cxn modelId="{BE3C6F41-34FC-4FEE-A56C-A60FCF3F046F}" type="presParOf" srcId="{7C9DDAC8-B940-42DA-89DC-0C6CE44066F6}" destId="{69D5876E-3465-4F1E-9AE7-8399018DC54A}" srcOrd="0" destOrd="0" presId="urn:microsoft.com/office/officeart/2005/8/layout/radial3"/>
    <dgm:cxn modelId="{DD761FE2-5C5C-45B5-BB5B-C5B7B8CC2BEE}" type="presParOf" srcId="{7C9DDAC8-B940-42DA-89DC-0C6CE44066F6}" destId="{8B0B4151-8FCE-4F34-8ACF-38C9987C0580}" srcOrd="1" destOrd="0" presId="urn:microsoft.com/office/officeart/2005/8/layout/radial3"/>
    <dgm:cxn modelId="{A90BB21C-B983-4978-A7A9-7F59718DBDA9}" type="presParOf" srcId="{7C9DDAC8-B940-42DA-89DC-0C6CE44066F6}" destId="{F45EEF76-D864-4485-9117-4E70B0988D1E}" srcOrd="2" destOrd="0" presId="urn:microsoft.com/office/officeart/2005/8/layout/radial3"/>
    <dgm:cxn modelId="{05846B88-67AC-466F-9348-9BB73AF30068}" type="presParOf" srcId="{7C9DDAC8-B940-42DA-89DC-0C6CE44066F6}" destId="{9A302561-2E87-45E2-90C3-98DDFFE353A3}" srcOrd="3" destOrd="0" presId="urn:microsoft.com/office/officeart/2005/8/layout/radial3"/>
    <dgm:cxn modelId="{E3BDC22A-CE17-48C6-ADDA-1C8058EF50D8}" type="presParOf" srcId="{7C9DDAC8-B940-42DA-89DC-0C6CE44066F6}" destId="{1F5CD9C7-F7A8-4D58-9298-D73D1CB53BDD}" srcOrd="4"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F8404-7282-46B5-8622-8DDE24824DC6}"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MX"/>
        </a:p>
      </dgm:t>
    </dgm:pt>
    <dgm:pt modelId="{FBD87831-D439-466F-BA7E-4ED444704267}">
      <dgm:prSet phldrT="[Texto]"/>
      <dgm:spPr/>
      <dgm:t>
        <a:bodyPr/>
        <a:lstStyle/>
        <a:p>
          <a:r>
            <a:rPr lang="es-ES" dirty="0" smtClean="0">
              <a:latin typeface="Arial Black" pitchFamily="34" charset="0"/>
            </a:rPr>
            <a:t>Logro:</a:t>
          </a:r>
          <a:endParaRPr lang="es-MX" dirty="0">
            <a:latin typeface="Arial Black" pitchFamily="34" charset="0"/>
          </a:endParaRPr>
        </a:p>
      </dgm:t>
    </dgm:pt>
    <dgm:pt modelId="{77B68CAD-8ED6-499C-B1B3-B8B7F6DCFCFA}" type="parTrans" cxnId="{6178BE4D-248D-4FFD-BCD6-49E92D6426B1}">
      <dgm:prSet/>
      <dgm:spPr/>
      <dgm:t>
        <a:bodyPr/>
        <a:lstStyle/>
        <a:p>
          <a:endParaRPr lang="es-MX"/>
        </a:p>
      </dgm:t>
    </dgm:pt>
    <dgm:pt modelId="{005EF132-1E03-41D5-9B0E-2A0868E7776A}" type="sibTrans" cxnId="{6178BE4D-248D-4FFD-BCD6-49E92D6426B1}">
      <dgm:prSet/>
      <dgm:spPr/>
      <dgm:t>
        <a:bodyPr/>
        <a:lstStyle/>
        <a:p>
          <a:endParaRPr lang="es-MX"/>
        </a:p>
      </dgm:t>
    </dgm:pt>
    <dgm:pt modelId="{9C80A7A6-7B09-409A-973F-3B2914B98775}">
      <dgm:prSet phldrT="[Texto]" custT="1"/>
      <dgm:spPr/>
      <dgm:t>
        <a:bodyPr/>
        <a:lstStyle/>
        <a:p>
          <a:r>
            <a:rPr lang="es-ES" sz="1100" dirty="0" smtClean="0">
              <a:latin typeface="Arial Black" pitchFamily="34" charset="0"/>
            </a:rPr>
            <a:t>Fortaleza</a:t>
          </a:r>
          <a:endParaRPr lang="es-MX" sz="1100" dirty="0">
            <a:latin typeface="Arial Black" pitchFamily="34" charset="0"/>
          </a:endParaRPr>
        </a:p>
      </dgm:t>
    </dgm:pt>
    <dgm:pt modelId="{773D7023-346F-41BA-8D73-5C4174BF4680}" type="parTrans" cxnId="{3DF8D1D8-1EC9-448C-84E2-274196CFBB98}">
      <dgm:prSet/>
      <dgm:spPr/>
      <dgm:t>
        <a:bodyPr/>
        <a:lstStyle/>
        <a:p>
          <a:endParaRPr lang="es-MX"/>
        </a:p>
      </dgm:t>
    </dgm:pt>
    <dgm:pt modelId="{E4C68748-726F-4B66-B802-1BE9D585234A}" type="sibTrans" cxnId="{3DF8D1D8-1EC9-448C-84E2-274196CFBB98}">
      <dgm:prSet/>
      <dgm:spPr/>
      <dgm:t>
        <a:bodyPr/>
        <a:lstStyle/>
        <a:p>
          <a:endParaRPr lang="es-MX"/>
        </a:p>
      </dgm:t>
    </dgm:pt>
    <dgm:pt modelId="{30B87B19-E798-4F82-B5E2-1EEFAFC7C57C}">
      <dgm:prSet phldrT="[Texto]"/>
      <dgm:spPr/>
      <dgm:t>
        <a:bodyPr/>
        <a:lstStyle/>
        <a:p>
          <a:r>
            <a:rPr lang="es-ES" dirty="0" smtClean="0">
              <a:latin typeface="Arial Black" pitchFamily="34" charset="0"/>
            </a:rPr>
            <a:t>Fortaleza</a:t>
          </a:r>
          <a:endParaRPr lang="es-MX" dirty="0"/>
        </a:p>
      </dgm:t>
    </dgm:pt>
    <dgm:pt modelId="{CEDD7F23-260C-4484-A769-E60692D6C47C}" type="parTrans" cxnId="{46DE2B95-75BC-46E9-877A-83A04F054A0A}">
      <dgm:prSet/>
      <dgm:spPr/>
      <dgm:t>
        <a:bodyPr/>
        <a:lstStyle/>
        <a:p>
          <a:endParaRPr lang="es-MX"/>
        </a:p>
      </dgm:t>
    </dgm:pt>
    <dgm:pt modelId="{8FF5D9A5-E3DC-48F9-8728-D41FEB175113}" type="sibTrans" cxnId="{46DE2B95-75BC-46E9-877A-83A04F054A0A}">
      <dgm:prSet/>
      <dgm:spPr/>
      <dgm:t>
        <a:bodyPr/>
        <a:lstStyle/>
        <a:p>
          <a:endParaRPr lang="es-MX"/>
        </a:p>
      </dgm:t>
    </dgm:pt>
    <dgm:pt modelId="{15149C1E-EB2C-4916-AF11-CD6AB72B4AD1}">
      <dgm:prSet phldrT="[Texto]"/>
      <dgm:spPr/>
      <dgm:t>
        <a:bodyPr/>
        <a:lstStyle/>
        <a:p>
          <a:r>
            <a:rPr lang="es-ES" dirty="0" smtClean="0">
              <a:latin typeface="Arial Black" pitchFamily="34" charset="0"/>
            </a:rPr>
            <a:t>Fortaleza</a:t>
          </a:r>
          <a:endParaRPr lang="es-MX" dirty="0"/>
        </a:p>
      </dgm:t>
    </dgm:pt>
    <dgm:pt modelId="{9A2DC205-8FEC-4E26-95F7-84D664196415}" type="parTrans" cxnId="{49344718-C6C6-4108-949C-2D47960DE497}">
      <dgm:prSet/>
      <dgm:spPr/>
      <dgm:t>
        <a:bodyPr/>
        <a:lstStyle/>
        <a:p>
          <a:endParaRPr lang="es-MX"/>
        </a:p>
      </dgm:t>
    </dgm:pt>
    <dgm:pt modelId="{3B3A583E-EB88-4054-86A7-228FB81DA29E}" type="sibTrans" cxnId="{49344718-C6C6-4108-949C-2D47960DE497}">
      <dgm:prSet/>
      <dgm:spPr/>
      <dgm:t>
        <a:bodyPr/>
        <a:lstStyle/>
        <a:p>
          <a:endParaRPr lang="es-MX"/>
        </a:p>
      </dgm:t>
    </dgm:pt>
    <dgm:pt modelId="{8F9C4396-BEBE-4C45-B68E-184B41E9C51E}">
      <dgm:prSet phldrT="[Texto]"/>
      <dgm:spPr/>
      <dgm:t>
        <a:bodyPr/>
        <a:lstStyle/>
        <a:p>
          <a:r>
            <a:rPr lang="es-ES" dirty="0" smtClean="0">
              <a:latin typeface="Arial Black" pitchFamily="34" charset="0"/>
            </a:rPr>
            <a:t>Fortaleza</a:t>
          </a:r>
          <a:endParaRPr lang="es-MX" dirty="0"/>
        </a:p>
      </dgm:t>
    </dgm:pt>
    <dgm:pt modelId="{4FACE86E-DF25-4DBF-8983-B016525AB658}" type="parTrans" cxnId="{2C05ECC1-381C-4406-AA82-9FCB4DE5E8FA}">
      <dgm:prSet/>
      <dgm:spPr/>
      <dgm:t>
        <a:bodyPr/>
        <a:lstStyle/>
        <a:p>
          <a:endParaRPr lang="es-MX"/>
        </a:p>
      </dgm:t>
    </dgm:pt>
    <dgm:pt modelId="{89AFB485-06EA-4429-92E5-DD91611921E8}" type="sibTrans" cxnId="{2C05ECC1-381C-4406-AA82-9FCB4DE5E8FA}">
      <dgm:prSet/>
      <dgm:spPr/>
      <dgm:t>
        <a:bodyPr/>
        <a:lstStyle/>
        <a:p>
          <a:endParaRPr lang="es-MX"/>
        </a:p>
      </dgm:t>
    </dgm:pt>
    <dgm:pt modelId="{3A4D7336-237E-4B4D-8320-754B8FF09F7A}" type="pres">
      <dgm:prSet presAssocID="{2A8F8404-7282-46B5-8622-8DDE24824DC6}" presName="composite" presStyleCnt="0">
        <dgm:presLayoutVars>
          <dgm:chMax val="1"/>
          <dgm:dir/>
          <dgm:resizeHandles val="exact"/>
        </dgm:presLayoutVars>
      </dgm:prSet>
      <dgm:spPr/>
      <dgm:t>
        <a:bodyPr/>
        <a:lstStyle/>
        <a:p>
          <a:endParaRPr lang="es-MX"/>
        </a:p>
      </dgm:t>
    </dgm:pt>
    <dgm:pt modelId="{098D6C8B-59AC-4005-83C5-A194608F458C}" type="pres">
      <dgm:prSet presAssocID="{2A8F8404-7282-46B5-8622-8DDE24824DC6}" presName="radial" presStyleCnt="0">
        <dgm:presLayoutVars>
          <dgm:animLvl val="ctr"/>
        </dgm:presLayoutVars>
      </dgm:prSet>
      <dgm:spPr/>
    </dgm:pt>
    <dgm:pt modelId="{A0E1F9E9-33E9-4BA2-B49A-ABC926189626}" type="pres">
      <dgm:prSet presAssocID="{FBD87831-D439-466F-BA7E-4ED444704267}" presName="centerShape" presStyleLbl="vennNode1" presStyleIdx="0" presStyleCnt="5"/>
      <dgm:spPr/>
      <dgm:t>
        <a:bodyPr/>
        <a:lstStyle/>
        <a:p>
          <a:endParaRPr lang="es-MX"/>
        </a:p>
      </dgm:t>
    </dgm:pt>
    <dgm:pt modelId="{26388222-15A9-4D35-BD45-EE3BE392DBFE}" type="pres">
      <dgm:prSet presAssocID="{9C80A7A6-7B09-409A-973F-3B2914B98775}" presName="node" presStyleLbl="vennNode1" presStyleIdx="1" presStyleCnt="5">
        <dgm:presLayoutVars>
          <dgm:bulletEnabled val="1"/>
        </dgm:presLayoutVars>
      </dgm:prSet>
      <dgm:spPr/>
      <dgm:t>
        <a:bodyPr/>
        <a:lstStyle/>
        <a:p>
          <a:endParaRPr lang="es-MX"/>
        </a:p>
      </dgm:t>
    </dgm:pt>
    <dgm:pt modelId="{69131F22-F5F7-493F-925D-ECF87B394429}" type="pres">
      <dgm:prSet presAssocID="{30B87B19-E798-4F82-B5E2-1EEFAFC7C57C}" presName="node" presStyleLbl="vennNode1" presStyleIdx="2" presStyleCnt="5">
        <dgm:presLayoutVars>
          <dgm:bulletEnabled val="1"/>
        </dgm:presLayoutVars>
      </dgm:prSet>
      <dgm:spPr/>
      <dgm:t>
        <a:bodyPr/>
        <a:lstStyle/>
        <a:p>
          <a:endParaRPr lang="es-MX"/>
        </a:p>
      </dgm:t>
    </dgm:pt>
    <dgm:pt modelId="{AF745230-BC95-4EC1-A6A3-A685E0903D91}" type="pres">
      <dgm:prSet presAssocID="{15149C1E-EB2C-4916-AF11-CD6AB72B4AD1}" presName="node" presStyleLbl="vennNode1" presStyleIdx="3" presStyleCnt="5">
        <dgm:presLayoutVars>
          <dgm:bulletEnabled val="1"/>
        </dgm:presLayoutVars>
      </dgm:prSet>
      <dgm:spPr/>
      <dgm:t>
        <a:bodyPr/>
        <a:lstStyle/>
        <a:p>
          <a:endParaRPr lang="es-MX"/>
        </a:p>
      </dgm:t>
    </dgm:pt>
    <dgm:pt modelId="{B2B60A7B-14BF-4AD6-A2A2-DE65A78DEEC9}" type="pres">
      <dgm:prSet presAssocID="{8F9C4396-BEBE-4C45-B68E-184B41E9C51E}" presName="node" presStyleLbl="vennNode1" presStyleIdx="4" presStyleCnt="5">
        <dgm:presLayoutVars>
          <dgm:bulletEnabled val="1"/>
        </dgm:presLayoutVars>
      </dgm:prSet>
      <dgm:spPr/>
      <dgm:t>
        <a:bodyPr/>
        <a:lstStyle/>
        <a:p>
          <a:endParaRPr lang="es-MX"/>
        </a:p>
      </dgm:t>
    </dgm:pt>
  </dgm:ptLst>
  <dgm:cxnLst>
    <dgm:cxn modelId="{131A9AAC-6582-46FC-A214-179002DFFFC7}" type="presOf" srcId="{8F9C4396-BEBE-4C45-B68E-184B41E9C51E}" destId="{B2B60A7B-14BF-4AD6-A2A2-DE65A78DEEC9}" srcOrd="0" destOrd="0" presId="urn:microsoft.com/office/officeart/2005/8/layout/radial3"/>
    <dgm:cxn modelId="{46DE2B95-75BC-46E9-877A-83A04F054A0A}" srcId="{FBD87831-D439-466F-BA7E-4ED444704267}" destId="{30B87B19-E798-4F82-B5E2-1EEFAFC7C57C}" srcOrd="1" destOrd="0" parTransId="{CEDD7F23-260C-4484-A769-E60692D6C47C}" sibTransId="{8FF5D9A5-E3DC-48F9-8728-D41FEB175113}"/>
    <dgm:cxn modelId="{BBCB4631-A591-4DC9-BFEB-1C38B7EFBF48}" type="presOf" srcId="{15149C1E-EB2C-4916-AF11-CD6AB72B4AD1}" destId="{AF745230-BC95-4EC1-A6A3-A685E0903D91}" srcOrd="0" destOrd="0" presId="urn:microsoft.com/office/officeart/2005/8/layout/radial3"/>
    <dgm:cxn modelId="{3DF8D1D8-1EC9-448C-84E2-274196CFBB98}" srcId="{FBD87831-D439-466F-BA7E-4ED444704267}" destId="{9C80A7A6-7B09-409A-973F-3B2914B98775}" srcOrd="0" destOrd="0" parTransId="{773D7023-346F-41BA-8D73-5C4174BF4680}" sibTransId="{E4C68748-726F-4B66-B802-1BE9D585234A}"/>
    <dgm:cxn modelId="{49344718-C6C6-4108-949C-2D47960DE497}" srcId="{FBD87831-D439-466F-BA7E-4ED444704267}" destId="{15149C1E-EB2C-4916-AF11-CD6AB72B4AD1}" srcOrd="2" destOrd="0" parTransId="{9A2DC205-8FEC-4E26-95F7-84D664196415}" sibTransId="{3B3A583E-EB88-4054-86A7-228FB81DA29E}"/>
    <dgm:cxn modelId="{F058F61B-D211-4910-95DD-FC1EDF81CA2B}" type="presOf" srcId="{9C80A7A6-7B09-409A-973F-3B2914B98775}" destId="{26388222-15A9-4D35-BD45-EE3BE392DBFE}" srcOrd="0" destOrd="0" presId="urn:microsoft.com/office/officeart/2005/8/layout/radial3"/>
    <dgm:cxn modelId="{7543BA29-5D3E-41CE-B776-EEF2340E7A24}" type="presOf" srcId="{30B87B19-E798-4F82-B5E2-1EEFAFC7C57C}" destId="{69131F22-F5F7-493F-925D-ECF87B394429}" srcOrd="0" destOrd="0" presId="urn:microsoft.com/office/officeart/2005/8/layout/radial3"/>
    <dgm:cxn modelId="{FC69BCA7-99ED-483A-B70D-346B8E0D2CBB}" type="presOf" srcId="{2A8F8404-7282-46B5-8622-8DDE24824DC6}" destId="{3A4D7336-237E-4B4D-8320-754B8FF09F7A}" srcOrd="0" destOrd="0" presId="urn:microsoft.com/office/officeart/2005/8/layout/radial3"/>
    <dgm:cxn modelId="{2C05ECC1-381C-4406-AA82-9FCB4DE5E8FA}" srcId="{FBD87831-D439-466F-BA7E-4ED444704267}" destId="{8F9C4396-BEBE-4C45-B68E-184B41E9C51E}" srcOrd="3" destOrd="0" parTransId="{4FACE86E-DF25-4DBF-8983-B016525AB658}" sibTransId="{89AFB485-06EA-4429-92E5-DD91611921E8}"/>
    <dgm:cxn modelId="{94FB0646-6590-4B22-81AF-DC5081292F41}" type="presOf" srcId="{FBD87831-D439-466F-BA7E-4ED444704267}" destId="{A0E1F9E9-33E9-4BA2-B49A-ABC926189626}" srcOrd="0" destOrd="0" presId="urn:microsoft.com/office/officeart/2005/8/layout/radial3"/>
    <dgm:cxn modelId="{6178BE4D-248D-4FFD-BCD6-49E92D6426B1}" srcId="{2A8F8404-7282-46B5-8622-8DDE24824DC6}" destId="{FBD87831-D439-466F-BA7E-4ED444704267}" srcOrd="0" destOrd="0" parTransId="{77B68CAD-8ED6-499C-B1B3-B8B7F6DCFCFA}" sibTransId="{005EF132-1E03-41D5-9B0E-2A0868E7776A}"/>
    <dgm:cxn modelId="{D833C958-C053-46BD-B4BB-2B8F587FB0C0}" type="presParOf" srcId="{3A4D7336-237E-4B4D-8320-754B8FF09F7A}" destId="{098D6C8B-59AC-4005-83C5-A194608F458C}" srcOrd="0" destOrd="0" presId="urn:microsoft.com/office/officeart/2005/8/layout/radial3"/>
    <dgm:cxn modelId="{98E79021-2C79-4F78-89D6-7C8B155AC8FB}" type="presParOf" srcId="{098D6C8B-59AC-4005-83C5-A194608F458C}" destId="{A0E1F9E9-33E9-4BA2-B49A-ABC926189626}" srcOrd="0" destOrd="0" presId="urn:microsoft.com/office/officeart/2005/8/layout/radial3"/>
    <dgm:cxn modelId="{32D112B5-D0A8-4CA5-AE9F-0542B2E32096}" type="presParOf" srcId="{098D6C8B-59AC-4005-83C5-A194608F458C}" destId="{26388222-15A9-4D35-BD45-EE3BE392DBFE}" srcOrd="1" destOrd="0" presId="urn:microsoft.com/office/officeart/2005/8/layout/radial3"/>
    <dgm:cxn modelId="{4E1BA2D0-D049-43A9-B963-8FBC8DCEF6BC}" type="presParOf" srcId="{098D6C8B-59AC-4005-83C5-A194608F458C}" destId="{69131F22-F5F7-493F-925D-ECF87B394429}" srcOrd="2" destOrd="0" presId="urn:microsoft.com/office/officeart/2005/8/layout/radial3"/>
    <dgm:cxn modelId="{A7917B59-1EA6-43B5-8BD1-1E46376B13F6}" type="presParOf" srcId="{098D6C8B-59AC-4005-83C5-A194608F458C}" destId="{AF745230-BC95-4EC1-A6A3-A685E0903D91}" srcOrd="3" destOrd="0" presId="urn:microsoft.com/office/officeart/2005/8/layout/radial3"/>
    <dgm:cxn modelId="{F83E6A25-D17D-493D-A697-B5410E14D94F}" type="presParOf" srcId="{098D6C8B-59AC-4005-83C5-A194608F458C}" destId="{B2B60A7B-14BF-4AD6-A2A2-DE65A78DEEC9}" srcOrd="4"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D5876E-3465-4F1E-9AE7-8399018DC54A}">
      <dsp:nvSpPr>
        <dsp:cNvPr id="0" name=""/>
        <dsp:cNvSpPr/>
      </dsp:nvSpPr>
      <dsp:spPr>
        <a:xfrm>
          <a:off x="2072084" y="695013"/>
          <a:ext cx="1731436" cy="17314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LOGRO</a:t>
          </a:r>
        </a:p>
        <a:p>
          <a:pPr lvl="0" algn="ctr" defTabSz="666750">
            <a:lnSpc>
              <a:spcPct val="90000"/>
            </a:lnSpc>
            <a:spcBef>
              <a:spcPct val="0"/>
            </a:spcBef>
            <a:spcAft>
              <a:spcPct val="35000"/>
            </a:spcAft>
          </a:pPr>
          <a:r>
            <a:rPr lang="es-ES" sz="1500" kern="1200" dirty="0" smtClean="0"/>
            <a:t>SOMOS CAMPEONES EN LA LIGA DE LA COLONIA</a:t>
          </a:r>
          <a:endParaRPr lang="es-MX" sz="1500" kern="1200" dirty="0"/>
        </a:p>
      </dsp:txBody>
      <dsp:txXfrm>
        <a:off x="2072084" y="695013"/>
        <a:ext cx="1731436" cy="1731436"/>
      </dsp:txXfrm>
    </dsp:sp>
    <dsp:sp modelId="{8B0B4151-8FCE-4F34-8ACF-38C9987C0580}">
      <dsp:nvSpPr>
        <dsp:cNvPr id="0" name=""/>
        <dsp:cNvSpPr/>
      </dsp:nvSpPr>
      <dsp:spPr>
        <a:xfrm>
          <a:off x="2504943" y="309"/>
          <a:ext cx="865718" cy="8657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latin typeface="Arial Black" pitchFamily="34" charset="0"/>
            </a:rPr>
            <a:t>Trabajo en equipo</a:t>
          </a:r>
          <a:endParaRPr lang="es-MX" sz="700" kern="1200" dirty="0">
            <a:latin typeface="Arial Black" pitchFamily="34" charset="0"/>
          </a:endParaRPr>
        </a:p>
      </dsp:txBody>
      <dsp:txXfrm>
        <a:off x="2504943" y="309"/>
        <a:ext cx="865718" cy="865718"/>
      </dsp:txXfrm>
    </dsp:sp>
    <dsp:sp modelId="{F45EEF76-D864-4485-9117-4E70B0988D1E}">
      <dsp:nvSpPr>
        <dsp:cNvPr id="0" name=""/>
        <dsp:cNvSpPr/>
      </dsp:nvSpPr>
      <dsp:spPr>
        <a:xfrm>
          <a:off x="3632507" y="1127872"/>
          <a:ext cx="865718" cy="8657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latin typeface="Arial Black" pitchFamily="34" charset="0"/>
            </a:rPr>
            <a:t>Paciencia</a:t>
          </a:r>
          <a:endParaRPr lang="es-MX" sz="700" kern="1200" dirty="0">
            <a:latin typeface="Arial Black" pitchFamily="34" charset="0"/>
          </a:endParaRPr>
        </a:p>
      </dsp:txBody>
      <dsp:txXfrm>
        <a:off x="3632507" y="1127872"/>
        <a:ext cx="865718" cy="865718"/>
      </dsp:txXfrm>
    </dsp:sp>
    <dsp:sp modelId="{9A302561-2E87-45E2-90C3-98DDFFE353A3}">
      <dsp:nvSpPr>
        <dsp:cNvPr id="0" name=""/>
        <dsp:cNvSpPr/>
      </dsp:nvSpPr>
      <dsp:spPr>
        <a:xfrm>
          <a:off x="2504943" y="2255435"/>
          <a:ext cx="865718" cy="8657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latin typeface="Arial Black" pitchFamily="34" charset="0"/>
            </a:rPr>
            <a:t>Esfuerzo</a:t>
          </a:r>
          <a:endParaRPr lang="es-MX" sz="700" kern="1200" dirty="0">
            <a:latin typeface="Arial Black" pitchFamily="34" charset="0"/>
          </a:endParaRPr>
        </a:p>
      </dsp:txBody>
      <dsp:txXfrm>
        <a:off x="2504943" y="2255435"/>
        <a:ext cx="865718" cy="865718"/>
      </dsp:txXfrm>
    </dsp:sp>
    <dsp:sp modelId="{1F5CD9C7-F7A8-4D58-9298-D73D1CB53BDD}">
      <dsp:nvSpPr>
        <dsp:cNvPr id="0" name=""/>
        <dsp:cNvSpPr/>
      </dsp:nvSpPr>
      <dsp:spPr>
        <a:xfrm>
          <a:off x="1377380" y="1127872"/>
          <a:ext cx="865718" cy="8657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latin typeface="Arial Black" pitchFamily="34" charset="0"/>
            </a:rPr>
            <a:t>Motivación</a:t>
          </a:r>
          <a:endParaRPr lang="es-MX" sz="700" kern="1200" dirty="0">
            <a:latin typeface="Arial Black" pitchFamily="34" charset="0"/>
          </a:endParaRPr>
        </a:p>
      </dsp:txBody>
      <dsp:txXfrm>
        <a:off x="1377380" y="1127872"/>
        <a:ext cx="865718" cy="8657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E1F9E9-33E9-4BA2-B49A-ABC926189626}">
      <dsp:nvSpPr>
        <dsp:cNvPr id="0" name=""/>
        <dsp:cNvSpPr/>
      </dsp:nvSpPr>
      <dsp:spPr>
        <a:xfrm>
          <a:off x="1920875" y="904875"/>
          <a:ext cx="2254249" cy="225424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s-ES" sz="3400" kern="1200" dirty="0" smtClean="0">
              <a:latin typeface="Arial Black" pitchFamily="34" charset="0"/>
            </a:rPr>
            <a:t>Logro:</a:t>
          </a:r>
          <a:endParaRPr lang="es-MX" sz="3400" kern="1200" dirty="0">
            <a:latin typeface="Arial Black" pitchFamily="34" charset="0"/>
          </a:endParaRPr>
        </a:p>
      </dsp:txBody>
      <dsp:txXfrm>
        <a:off x="1920875" y="904875"/>
        <a:ext cx="2254249" cy="2254249"/>
      </dsp:txXfrm>
    </dsp:sp>
    <dsp:sp modelId="{26388222-15A9-4D35-BD45-EE3BE392DBFE}">
      <dsp:nvSpPr>
        <dsp:cNvPr id="0" name=""/>
        <dsp:cNvSpPr/>
      </dsp:nvSpPr>
      <dsp:spPr>
        <a:xfrm>
          <a:off x="2484437" y="402"/>
          <a:ext cx="1127124" cy="112712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latin typeface="Arial Black" pitchFamily="34" charset="0"/>
            </a:rPr>
            <a:t>Fortaleza</a:t>
          </a:r>
          <a:endParaRPr lang="es-MX" sz="1100" kern="1200" dirty="0">
            <a:latin typeface="Arial Black" pitchFamily="34" charset="0"/>
          </a:endParaRPr>
        </a:p>
      </dsp:txBody>
      <dsp:txXfrm>
        <a:off x="2484437" y="402"/>
        <a:ext cx="1127124" cy="1127124"/>
      </dsp:txXfrm>
    </dsp:sp>
    <dsp:sp modelId="{69131F22-F5F7-493F-925D-ECF87B394429}">
      <dsp:nvSpPr>
        <dsp:cNvPr id="0" name=""/>
        <dsp:cNvSpPr/>
      </dsp:nvSpPr>
      <dsp:spPr>
        <a:xfrm>
          <a:off x="3952472" y="1468437"/>
          <a:ext cx="1127124" cy="112712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latin typeface="Arial Black" pitchFamily="34" charset="0"/>
            </a:rPr>
            <a:t>Fortaleza</a:t>
          </a:r>
          <a:endParaRPr lang="es-MX" sz="1100" kern="1200" dirty="0"/>
        </a:p>
      </dsp:txBody>
      <dsp:txXfrm>
        <a:off x="3952472" y="1468437"/>
        <a:ext cx="1127124" cy="1127124"/>
      </dsp:txXfrm>
    </dsp:sp>
    <dsp:sp modelId="{AF745230-BC95-4EC1-A6A3-A685E0903D91}">
      <dsp:nvSpPr>
        <dsp:cNvPr id="0" name=""/>
        <dsp:cNvSpPr/>
      </dsp:nvSpPr>
      <dsp:spPr>
        <a:xfrm>
          <a:off x="2484437" y="2936472"/>
          <a:ext cx="1127124" cy="112712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latin typeface="Arial Black" pitchFamily="34" charset="0"/>
            </a:rPr>
            <a:t>Fortaleza</a:t>
          </a:r>
          <a:endParaRPr lang="es-MX" sz="1100" kern="1200" dirty="0"/>
        </a:p>
      </dsp:txBody>
      <dsp:txXfrm>
        <a:off x="2484437" y="2936472"/>
        <a:ext cx="1127124" cy="1127124"/>
      </dsp:txXfrm>
    </dsp:sp>
    <dsp:sp modelId="{B2B60A7B-14BF-4AD6-A2A2-DE65A78DEEC9}">
      <dsp:nvSpPr>
        <dsp:cNvPr id="0" name=""/>
        <dsp:cNvSpPr/>
      </dsp:nvSpPr>
      <dsp:spPr>
        <a:xfrm>
          <a:off x="1016402" y="1468437"/>
          <a:ext cx="1127124" cy="112712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latin typeface="Arial Black" pitchFamily="34" charset="0"/>
            </a:rPr>
            <a:t>Fortaleza</a:t>
          </a:r>
          <a:endParaRPr lang="es-MX" sz="1100" kern="1200" dirty="0"/>
        </a:p>
      </dsp:txBody>
      <dsp:txXfrm>
        <a:off x="1016402" y="1468437"/>
        <a:ext cx="1127124" cy="112712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21/11/2019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8E1813E-31F9-44AA-AE03-3C2EE4B0D737}" type="slidenum">
              <a:rPr lang="es-MX" smtClean="0"/>
              <a:pPr/>
              <a:t>7</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21/11/2019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21/11/2019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1" y="1621525"/>
            <a:ext cx="6950504" cy="707886"/>
          </a:xfrm>
          <a:prstGeom prst="rect">
            <a:avLst/>
          </a:prstGeom>
        </p:spPr>
        <p:txBody>
          <a:bodyPr wrap="square">
            <a:spAutoFit/>
          </a:bodyPr>
          <a:lstStyle/>
          <a:p>
            <a:r>
              <a:rPr lang="es-MX" sz="4000" dirty="0" smtClean="0">
                <a:solidFill>
                  <a:srgbClr val="00B050"/>
                </a:solidFill>
                <a:latin typeface="Arial Black" pitchFamily="34" charset="0"/>
              </a:rPr>
              <a:t>Mis logros en la vida</a:t>
            </a:r>
            <a:endParaRPr lang="es-MX" sz="4000" dirty="0">
              <a:solidFill>
                <a:srgbClr val="00B050"/>
              </a:solidFill>
              <a:latin typeface="Arial Black" pitchFamily="34" charset="0"/>
            </a:endParaRPr>
          </a:p>
        </p:txBody>
      </p:sp>
      <p:sp>
        <p:nvSpPr>
          <p:cNvPr id="8" name="Oval 8">
            <a:extLst>
              <a:ext uri="{FF2B5EF4-FFF2-40B4-BE49-F238E27FC236}">
                <a16:creationId xmlns="" xmlns:a16="http://schemas.microsoft.com/office/drawing/2014/main" id="{A542659A-4FA0-6F4D-B73D-B428747300F6}"/>
              </a:ext>
            </a:extLst>
          </p:cNvPr>
          <p:cNvSpPr/>
          <p:nvPr/>
        </p:nvSpPr>
        <p:spPr>
          <a:xfrm>
            <a:off x="2037144" y="2558005"/>
            <a:ext cx="2812647" cy="250759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Autoconocimiento</a:t>
            </a:r>
            <a:endParaRPr lang="en-US" dirty="0"/>
          </a:p>
        </p:txBody>
      </p:sp>
      <p:pic>
        <p:nvPicPr>
          <p:cNvPr id="9" name="Picture 2" descr="C:\Users\BECAS 3\AppData\Local\Microsoft\Windows\Temporary Internet Files\Content.IE5\1C1B17PN\8[1].jpg"/>
          <p:cNvPicPr>
            <a:picLocks noChangeAspect="1" noChangeArrowheads="1"/>
          </p:cNvPicPr>
          <p:nvPr/>
        </p:nvPicPr>
        <p:blipFill>
          <a:blip r:embed="rId5" cstate="print"/>
          <a:srcRect/>
          <a:stretch>
            <a:fillRect/>
          </a:stretch>
        </p:blipFill>
        <p:spPr bwMode="auto">
          <a:xfrm>
            <a:off x="2892212" y="2766603"/>
            <a:ext cx="1112628" cy="1447800"/>
          </a:xfrm>
          <a:prstGeom prst="rect">
            <a:avLst/>
          </a:prstGeom>
          <a:noFill/>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a16="http://schemas.microsoft.com/office/drawing/2014/main" xmlns=""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5591200" cy="5500532"/>
          </a:xfrm>
          <a:prstGeom prst="rect">
            <a:avLst/>
          </a:prstGeom>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p14="http://schemas.microsoft.com/office/powerpoint/2010/main" xmlns="" val="396426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520506" y="1350519"/>
            <a:ext cx="7976380" cy="4478149"/>
          </a:xfrm>
          <a:prstGeom prst="rect">
            <a:avLst/>
          </a:prstGeom>
        </p:spPr>
        <p:txBody>
          <a:bodyPr wrap="square">
            <a:spAutoFit/>
          </a:bodyPr>
          <a:lstStyle/>
          <a:p>
            <a:pPr algn="just"/>
            <a:r>
              <a:rPr lang="es-MX" sz="2400" dirty="0" smtClean="0">
                <a:latin typeface="Arial Black" pitchFamily="34" charset="0"/>
              </a:rPr>
              <a:t>CONTEXTO</a:t>
            </a:r>
          </a:p>
          <a:p>
            <a:pPr algn="just"/>
            <a:endParaRPr lang="es-MX" dirty="0" smtClean="0">
              <a:latin typeface="Arial Black" pitchFamily="34" charset="0"/>
            </a:endParaRPr>
          </a:p>
          <a:p>
            <a:pPr algn="just">
              <a:lnSpc>
                <a:spcPct val="150000"/>
              </a:lnSpc>
            </a:pPr>
            <a:r>
              <a:rPr lang="es-MX" dirty="0" smtClean="0">
                <a:latin typeface="Arial Black" pitchFamily="34" charset="0"/>
              </a:rPr>
              <a:t>Como maestros, muchas veces tenemos la oportunidad de ver las cualidades y las fortalezas presentes en los jóvenes. En esta lección tus estudiantes tendrán la oportunidad de reconocer fortalezas que les han ayudado a lograr algo importante para ellos. Esta reflexión les permite generar un sentido de confianza en sí mismos que los motiva a esforzarse para alcanzar otras metas y a enfrentar los retos. Recuerda que sin importar lo grandes o pequeñas que sean: todas las metas son valiosas.</a:t>
            </a:r>
            <a:endParaRPr lang="es-MX" dirty="0">
              <a:latin typeface="Arial Black"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323439"/>
          </a:xfrm>
          <a:prstGeom prst="rect">
            <a:avLst/>
          </a:prstGeom>
          <a:noFill/>
        </p:spPr>
        <p:txBody>
          <a:bodyPr wrap="square" rtlCol="0">
            <a:spAutoFit/>
          </a:bodyPr>
          <a:lstStyle/>
          <a:p>
            <a:r>
              <a:rPr lang="es-MX" sz="2000" dirty="0" smtClean="0">
                <a:latin typeface="Arial Black" pitchFamily="34" charset="0"/>
              </a:rPr>
              <a:t>¿Cuál es el objetivo de la lección?</a:t>
            </a:r>
          </a:p>
          <a:p>
            <a:r>
              <a:rPr lang="es-MX" sz="2000" dirty="0" smtClean="0">
                <a:latin typeface="Arial Black" pitchFamily="34" charset="0"/>
              </a:rPr>
              <a:t> </a:t>
            </a:r>
            <a:r>
              <a:rPr lang="es-MX" sz="2000" dirty="0" smtClean="0">
                <a:latin typeface="Arial" pitchFamily="34" charset="0"/>
                <a:cs typeface="Arial" pitchFamily="34" charset="0"/>
              </a:rPr>
              <a:t>Que el estudiante sea capaz de reconocer logros que han obtenido a lo largo de su vida y fortalezas que le han ayudado a alcanzarlos. </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497683"/>
            <a:ext cx="9015413" cy="646331"/>
          </a:xfrm>
          <a:prstGeom prst="rect">
            <a:avLst/>
          </a:prstGeom>
        </p:spPr>
        <p:txBody>
          <a:bodyPr wrap="square">
            <a:spAutoFit/>
          </a:bodyPr>
          <a:lstStyle/>
          <a:p>
            <a:pPr algn="r"/>
            <a:r>
              <a:rPr lang="es-MX" dirty="0" smtClean="0">
                <a:latin typeface="Arial Black" pitchFamily="34" charset="0"/>
              </a:rPr>
              <a:t>¿Por qué es importante? </a:t>
            </a:r>
          </a:p>
          <a:p>
            <a:pPr algn="r"/>
            <a:r>
              <a:rPr lang="es-MX" dirty="0" smtClean="0">
                <a:latin typeface="Arial" pitchFamily="34" charset="0"/>
                <a:cs typeface="Arial" pitchFamily="34" charset="0"/>
              </a:rPr>
              <a:t>Porque le permite al estudiante fortalecer y motivarlo a alcanzar metas. </a:t>
            </a:r>
            <a:endParaRPr lang="es-MX" dirty="0">
              <a:latin typeface="Arial" pitchFamily="34" charset="0"/>
              <a:cs typeface="Arial" pitchFamily="34" charset="0"/>
            </a:endParaRPr>
          </a:p>
        </p:txBody>
      </p:sp>
      <p:sp>
        <p:nvSpPr>
          <p:cNvPr id="18" name="17 CuadroTexto"/>
          <p:cNvSpPr txBox="1"/>
          <p:nvPr/>
        </p:nvSpPr>
        <p:spPr>
          <a:xfrm>
            <a:off x="0" y="2517496"/>
            <a:ext cx="9015412" cy="4247317"/>
          </a:xfrm>
          <a:prstGeom prst="rect">
            <a:avLst/>
          </a:prstGeom>
          <a:noFill/>
        </p:spPr>
        <p:txBody>
          <a:bodyPr wrap="square" rtlCol="0">
            <a:spAutoFit/>
          </a:bodyPr>
          <a:lstStyle/>
          <a:p>
            <a:r>
              <a:rPr lang="es-MX" dirty="0" smtClean="0">
                <a:latin typeface="Arial Black" pitchFamily="34" charset="0"/>
              </a:rPr>
              <a:t>Estructura de la sesión y recomendaciones específicas</a:t>
            </a:r>
          </a:p>
          <a:p>
            <a:endParaRPr lang="es-MX" dirty="0" smtClean="0">
              <a:latin typeface="Arial Black" pitchFamily="34" charset="0"/>
            </a:endParaRPr>
          </a:p>
          <a:p>
            <a:r>
              <a:rPr lang="es-MX" dirty="0" smtClean="0">
                <a:latin typeface="Arial Black" pitchFamily="34" charset="0"/>
              </a:rPr>
              <a:t>Presentación</a:t>
            </a:r>
          </a:p>
          <a:p>
            <a:r>
              <a:rPr lang="es-MX" dirty="0" smtClean="0">
                <a:latin typeface="Arial" pitchFamily="34" charset="0"/>
                <a:cs typeface="Arial" pitchFamily="34" charset="0"/>
              </a:rPr>
              <a:t> Invita a los estudiantes a leer la introducción de la actividad.</a:t>
            </a:r>
          </a:p>
          <a:p>
            <a:endParaRPr lang="es-ES" dirty="0" smtClean="0">
              <a:latin typeface="Arial Black" pitchFamily="34" charset="0"/>
            </a:endParaRPr>
          </a:p>
          <a:p>
            <a:pPr algn="just"/>
            <a:r>
              <a:rPr lang="es-MX" b="1" dirty="0" smtClean="0">
                <a:latin typeface="Arial Black" pitchFamily="34" charset="0"/>
                <a:cs typeface="Arial" pitchFamily="34" charset="0"/>
              </a:rPr>
              <a:t>Introducción</a:t>
            </a:r>
          </a:p>
          <a:p>
            <a:pPr algn="just"/>
            <a:r>
              <a:rPr lang="es-MX" b="1" dirty="0" smtClean="0">
                <a:latin typeface="Arial" pitchFamily="34" charset="0"/>
                <a:cs typeface="Arial" pitchFamily="34" charset="0"/>
              </a:rPr>
              <a:t>¿Qué cualidades o fortalezas te han ayudado a conseguir tus metas? Todos hemos tenido logros en nuestra vida, grandes o pequeños, pero logros al fin. El hecho de que ahora puedas asistir a clase y puedas leer este texto es un gran logro. Seguramente tus logros son el resultado de haber usado tus propias cualidades y fortalezas. Reconocerlas te dará la confianza de que puedes emplearlas para alcanzar nuevas metas y afrontar retos. Recuerda que sin importar lo grandes o pequeñas que sean: todas las metas son valiosas. En esta actividad trabajaremos para que identifiques algunos de tus logros, las fuerzas y cualidades que te han permitido alcanzarlos.</a:t>
            </a:r>
            <a:endParaRPr lang="es-MX" b="1" dirty="0">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4708981"/>
          </a:xfrm>
          <a:prstGeom prst="rect">
            <a:avLst/>
          </a:prstGeom>
          <a:noFill/>
        </p:spPr>
        <p:txBody>
          <a:bodyPr wrap="square" rtlCol="0">
            <a:spAutoFit/>
          </a:bodyPr>
          <a:lstStyle/>
          <a:p>
            <a:r>
              <a:rPr lang="es-MX" sz="2000" dirty="0" smtClean="0">
                <a:latin typeface="Arial Black" pitchFamily="34" charset="0"/>
              </a:rPr>
              <a:t>Actividad 1: Invita a pensar en ideas sobre sus fortalezas y debilidades. </a:t>
            </a:r>
          </a:p>
          <a:p>
            <a:r>
              <a:rPr lang="es-MX" sz="2000" dirty="0" smtClean="0"/>
              <a:t>Pide a tus estudiantes que recuerden una experiencia en la que hayan logrado algo importante para ellos.</a:t>
            </a:r>
          </a:p>
          <a:p>
            <a:r>
              <a:rPr lang="es-MX" sz="2000" dirty="0" smtClean="0">
                <a:latin typeface="Arial" pitchFamily="34" charset="0"/>
                <a:cs typeface="Arial" pitchFamily="34" charset="0"/>
              </a:rPr>
              <a:t>a)Recuerda una experiencia que te haya dejado una sensación de alegría por haber logrado algo importante para ti; algo que puedas ejemplificar con frases como: “!Sí se puede¡, ¡bien hecho! o ¡lo logré!. Recuerda ¿qué fue lo que lograste?, ¿dónde estabas?, ¿cómo te sentías?, ¿te sentías seguro y orgulloso de ti mismo?</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b) Cuando Alexis recordó la vez que ganó el primer campeonato de su vida, se dio cuenta de cuatro fortalezas que tiene y que fueron muy importantes para lograrlo.</a:t>
            </a:r>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graphicFrame>
        <p:nvGraphicFramePr>
          <p:cNvPr id="14" name="13 Diagrama"/>
          <p:cNvGraphicFramePr/>
          <p:nvPr/>
        </p:nvGraphicFramePr>
        <p:xfrm>
          <a:off x="3268394" y="3657594"/>
          <a:ext cx="5875606" cy="3121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17 CuadroTexto"/>
          <p:cNvSpPr txBox="1"/>
          <p:nvPr/>
        </p:nvSpPr>
        <p:spPr>
          <a:xfrm>
            <a:off x="0" y="5373855"/>
            <a:ext cx="4825217" cy="1200329"/>
          </a:xfrm>
          <a:prstGeom prst="rect">
            <a:avLst/>
          </a:prstGeom>
          <a:noFill/>
        </p:spPr>
        <p:txBody>
          <a:bodyPr wrap="square" rtlCol="0">
            <a:spAutoFit/>
          </a:bodyPr>
          <a:lstStyle/>
          <a:p>
            <a:pPr algn="just"/>
            <a:r>
              <a:rPr lang="es-MX" b="1" dirty="0" smtClean="0"/>
              <a:t>• Puedes compartir con ellos algún logro personal reciente o uno que recuerdes haber alcanzado cuando eras adolescente. Esto los ayudará a recordar sus propios logros.</a:t>
            </a:r>
            <a:endParaRPr lang="es-MX" b="1" dirty="0"/>
          </a:p>
        </p:txBody>
      </p:sp>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273697"/>
            <a:ext cx="4582716" cy="5632311"/>
          </a:xfrm>
          <a:prstGeom prst="rect">
            <a:avLst/>
          </a:prstGeom>
          <a:noFill/>
        </p:spPr>
        <p:txBody>
          <a:bodyPr wrap="square" rtlCol="0">
            <a:spAutoFit/>
          </a:bodyPr>
          <a:lstStyle/>
          <a:p>
            <a:r>
              <a:rPr lang="es-MX" sz="2000" dirty="0" smtClean="0">
                <a:latin typeface="Arial Black" pitchFamily="34" charset="0"/>
              </a:rPr>
              <a:t>Actividad 2: </a:t>
            </a:r>
            <a:r>
              <a:rPr lang="es-MX" sz="2000" dirty="0" smtClean="0"/>
              <a:t>Solicita que completen el diagrama: escriban en el centro el logro que recordaron y alrededor las fortalezas que les ayudaron a conseguirlo. </a:t>
            </a:r>
            <a:endParaRPr lang="es-MX" sz="2000" dirty="0" smtClean="0">
              <a:latin typeface="Arial Black" pitchFamily="34" charset="0"/>
            </a:endParaRPr>
          </a:p>
          <a:p>
            <a:endParaRPr lang="es-MX" sz="2000" dirty="0" smtClean="0">
              <a:latin typeface="Arial Black" pitchFamily="34" charset="0"/>
            </a:endParaRPr>
          </a:p>
          <a:p>
            <a:r>
              <a:rPr lang="es-MX" sz="2000" dirty="0" smtClean="0"/>
              <a:t>Piensa qué fortalezas te ayudaron a conseguir el logro que recordaste en el ejercicio anterior y escríbelas en el siguiente diagrama. Si sientes que te cuesta trabajo identificar estas fortalezas, no te preocupes, tomate un momento para reflexionar al respecto y aquí te damos algunos ejemplos para que te inspires. Fortalezas: buen humor, motivación, paciencia, compromiso, trabajo en equipo, perseverancia, optimismo, creatividad, amabilidad, deseo de aprender, disciplina, honestidad.</a:t>
            </a:r>
            <a:endParaRPr lang="es-MX" sz="2000" b="1" cap="small" dirty="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0"/>
          <p:cNvSpPr/>
          <p:nvPr/>
        </p:nvSpPr>
        <p:spPr>
          <a:xfrm>
            <a:off x="5495705" y="1052786"/>
            <a:ext cx="1705195" cy="109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8 Diagrama"/>
          <p:cNvGraphicFramePr/>
          <p:nvPr/>
        </p:nvGraphicFramePr>
        <p:xfrm>
          <a:off x="3282462" y="161778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7494728" cy="6586418"/>
          </a:xfrm>
          <a:prstGeom prst="rect">
            <a:avLst/>
          </a:prstGeom>
          <a:noFill/>
        </p:spPr>
        <p:txBody>
          <a:bodyPr wrap="square" rtlCol="0">
            <a:spAutoFit/>
          </a:bodyPr>
          <a:lstStyle/>
          <a:p>
            <a:r>
              <a:rPr lang="es-MX" sz="2000" dirty="0" smtClean="0">
                <a:solidFill>
                  <a:schemeClr val="accent1">
                    <a:lumMod val="75000"/>
                  </a:schemeClr>
                </a:solidFill>
                <a:latin typeface="Arial Black" pitchFamily="34" charset="0"/>
              </a:rPr>
              <a:t>Actividad 3</a:t>
            </a:r>
            <a:r>
              <a:rPr lang="es-MX" sz="2000" dirty="0" smtClean="0">
                <a:latin typeface="Arial Black" pitchFamily="34" charset="0"/>
              </a:rPr>
              <a:t>: </a:t>
            </a:r>
            <a:r>
              <a:rPr lang="es-MX" dirty="0" smtClean="0">
                <a:latin typeface="Arial Black" pitchFamily="34" charset="0"/>
              </a:rPr>
              <a:t>En parejas, lean las siguientes preguntas y platiquen sobre la que les interese más.</a:t>
            </a:r>
          </a:p>
          <a:p>
            <a:endParaRPr lang="es-ES" sz="2000" dirty="0" smtClean="0"/>
          </a:p>
          <a:p>
            <a:pPr marL="514350" indent="-514350">
              <a:buAutoNum type="romanUcPeriod"/>
            </a:pPr>
            <a:r>
              <a:rPr lang="es-ES" sz="2000" dirty="0" smtClean="0"/>
              <a:t>¿Cómo te sientes al recordar tus logros?</a:t>
            </a:r>
          </a:p>
          <a:p>
            <a:pPr marL="514350" indent="-514350">
              <a:buAutoNum type="romanUcPeriod"/>
            </a:pPr>
            <a:r>
              <a:rPr lang="es-ES" sz="2000" dirty="0" smtClean="0"/>
              <a:t>¿Cómo te sientes al pensar en tus fortalezas?</a:t>
            </a:r>
          </a:p>
          <a:p>
            <a:pPr marL="514350" indent="-514350">
              <a:buAutoNum type="romanUcPeriod"/>
            </a:pPr>
            <a:r>
              <a:rPr lang="es-ES" sz="2000" dirty="0" smtClean="0"/>
              <a:t>¿Te costó trabajo encontrar tus fortalezas?</a:t>
            </a:r>
          </a:p>
          <a:p>
            <a:endParaRPr lang="es-ES" sz="2000" dirty="0" smtClean="0"/>
          </a:p>
          <a:p>
            <a:r>
              <a:rPr lang="es-MX" sz="2000" dirty="0" smtClean="0"/>
              <a:t>• </a:t>
            </a:r>
            <a:r>
              <a:rPr lang="es-MX" sz="1400" b="1" dirty="0" smtClean="0">
                <a:latin typeface="Arial" pitchFamily="34" charset="0"/>
                <a:cs typeface="Arial" pitchFamily="34" charset="0"/>
              </a:rPr>
              <a:t>La intención de hacer varias preguntas es que los estudiantes compartan solo aquello con lo que se sienten cómodos y que no se sientan expuestos.</a:t>
            </a:r>
            <a:endParaRPr lang="es-ES" sz="1400" b="1" dirty="0" smtClean="0">
              <a:latin typeface="Arial" pitchFamily="34" charset="0"/>
              <a:cs typeface="Arial" pitchFamily="34" charset="0"/>
            </a:endParaRPr>
          </a:p>
          <a:p>
            <a:endParaRPr lang="es-ES" sz="2000" dirty="0" smtClean="0"/>
          </a:p>
          <a:p>
            <a:r>
              <a:rPr lang="es-MX" sz="2000" dirty="0" smtClean="0">
                <a:solidFill>
                  <a:schemeClr val="accent1">
                    <a:lumMod val="75000"/>
                  </a:schemeClr>
                </a:solidFill>
                <a:latin typeface="Arial Black" pitchFamily="34" charset="0"/>
              </a:rPr>
              <a:t>Actividad 4</a:t>
            </a:r>
            <a:r>
              <a:rPr lang="es-MX" sz="2000" dirty="0" smtClean="0">
                <a:latin typeface="Arial Black" pitchFamily="34" charset="0"/>
              </a:rPr>
              <a:t>: Piensa en alguna meta que quieras alcanzar y complementa:</a:t>
            </a:r>
            <a:endParaRPr lang="es-ES" sz="2000" dirty="0" smtClean="0"/>
          </a:p>
          <a:p>
            <a:r>
              <a:rPr lang="es-ES" sz="2000" dirty="0" smtClean="0"/>
              <a:t>Para lograr esta meta ________________________________</a:t>
            </a:r>
          </a:p>
          <a:p>
            <a:r>
              <a:rPr lang="es-ES" sz="2000" dirty="0" smtClean="0"/>
              <a:t>__________________________________________________ puedo usar estas fortalezas____________________________</a:t>
            </a:r>
          </a:p>
          <a:p>
            <a:endParaRPr lang="es-ES" sz="2000" dirty="0" smtClean="0"/>
          </a:p>
          <a:p>
            <a:pPr algn="just">
              <a:buFont typeface="Arial" pitchFamily="34" charset="0"/>
              <a:buChar char="•"/>
            </a:pPr>
            <a:r>
              <a:rPr lang="es-MX" sz="1400" b="1" dirty="0" smtClean="0">
                <a:latin typeface="Arial" pitchFamily="34" charset="0"/>
                <a:cs typeface="Arial" pitchFamily="34" charset="0"/>
              </a:rPr>
              <a:t> Esta es la actividad de cierre y busca que los estudiantes identifiquen que ya cuentan con fortalezas que pueden usar para alcanzar sus metas. </a:t>
            </a:r>
          </a:p>
          <a:p>
            <a:pPr algn="just"/>
            <a:r>
              <a:rPr lang="es-MX" sz="1400" b="1" dirty="0" smtClean="0">
                <a:latin typeface="Arial" pitchFamily="34" charset="0"/>
                <a:cs typeface="Arial" pitchFamily="34" charset="0"/>
              </a:rPr>
              <a:t>• Pensar en una meta a futuro y reflexionar sobre qué fortalezas son útiles para alcanzarla, puede ayudar al estudiante a descubrir nuevas fortalezas. </a:t>
            </a:r>
          </a:p>
          <a:p>
            <a:pPr algn="just">
              <a:buFont typeface="Arial" pitchFamily="34" charset="0"/>
              <a:buChar char="•"/>
            </a:pPr>
            <a:r>
              <a:rPr lang="es-MX" sz="1400" b="1" dirty="0" smtClean="0">
                <a:latin typeface="Arial" pitchFamily="34" charset="0"/>
                <a:cs typeface="Arial" pitchFamily="34" charset="0"/>
              </a:rPr>
              <a:t> Lo que se espera es que al final de esta lección el estudiante pueda reconocer y nombrar al menos 4 fortalezas personale</a:t>
            </a:r>
            <a:r>
              <a:rPr lang="es-MX" sz="2000" dirty="0" smtClean="0"/>
              <a:t>s.</a:t>
            </a:r>
          </a:p>
          <a:p>
            <a:endParaRPr lang="es-MX" sz="2000" b="1" cap="small" dirty="0">
              <a:solidFill>
                <a:srgbClr val="FF0000"/>
              </a:solidFill>
            </a:endParaRPr>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4"/>
          <a:stretch>
            <a:fillRect/>
          </a:stretch>
        </p:blipFill>
        <p:spPr>
          <a:xfrm>
            <a:off x="8197041" y="585788"/>
            <a:ext cx="818372" cy="576148"/>
          </a:xfrm>
          <a:prstGeom prst="rect">
            <a:avLst/>
          </a:prstGeom>
        </p:spPr>
      </p:pic>
      <p:sp>
        <p:nvSpPr>
          <p:cNvPr id="5" name="CuadroTexto 4"/>
          <p:cNvSpPr txBox="1"/>
          <p:nvPr/>
        </p:nvSpPr>
        <p:spPr>
          <a:xfrm>
            <a:off x="326909" y="273697"/>
            <a:ext cx="7227442" cy="6678751"/>
          </a:xfrm>
          <a:prstGeom prst="rect">
            <a:avLst/>
          </a:prstGeom>
          <a:noFill/>
        </p:spPr>
        <p:txBody>
          <a:bodyPr wrap="square" rtlCol="0">
            <a:spAutoFit/>
          </a:bodyPr>
          <a:lstStyle/>
          <a:p>
            <a:r>
              <a:rPr lang="es-MX" sz="2800" b="1" cap="small" dirty="0" smtClean="0">
                <a:solidFill>
                  <a:srgbClr val="FF0000"/>
                </a:solidFill>
                <a:latin typeface="Arial Black" pitchFamily="34" charset="0"/>
              </a:rPr>
              <a:t>RESUMEN</a:t>
            </a:r>
          </a:p>
          <a:p>
            <a:endParaRPr lang="es-ES" sz="2000" b="1" cap="small" dirty="0" smtClean="0">
              <a:solidFill>
                <a:srgbClr val="FF0000"/>
              </a:solidFill>
            </a:endParaRPr>
          </a:p>
          <a:p>
            <a:pPr algn="just"/>
            <a:r>
              <a:rPr lang="es-MX" sz="2000" dirty="0" smtClean="0">
                <a:latin typeface="Arial" pitchFamily="34" charset="0"/>
                <a:cs typeface="Arial" pitchFamily="34" charset="0"/>
              </a:rPr>
              <a:t>Para alcanzar una meta es muy importante confiar en que somos capaces de lograrla. Si no confiamos en nosotros mismos es fácil que nos dejemos vencer por los contratiempos, que no invirtamos el esfuerzo que se requiere para lograr esa tarea o que ni siquiera lo intentemos. Recordar nuestros logros e identificar las fortalezas que nos llevaron a conseguirlos, nos ayuda a generar confianza en nosotros mismos.</a:t>
            </a:r>
          </a:p>
          <a:p>
            <a:pPr algn="just"/>
            <a:r>
              <a:rPr lang="es-ES" sz="2000" dirty="0" smtClean="0">
                <a:latin typeface="Arial" pitchFamily="34" charset="0"/>
                <a:cs typeface="Arial" pitchFamily="34" charset="0"/>
              </a:rPr>
              <a:t>A veces cuesta trabajo pensar en nuestras cualidades, éxitos y fortalezas. El cerebro está programado para ver con mayor facilidad las situaciones negativas y por eso, muchas veces nos fijamos más en nuestras limitaciones que en nuestras cualidades. Esta manera en la que funciona el cerebro puede ser una explicación de por qué en ocasiones vemos más grande una sola de nuestras limitaciones que diez fortalezas.</a:t>
            </a:r>
          </a:p>
          <a:p>
            <a:pPr algn="just"/>
            <a:r>
              <a:rPr lang="es-ES" sz="2000" dirty="0" smtClean="0">
                <a:latin typeface="Arial" pitchFamily="34" charset="0"/>
                <a:cs typeface="Arial" pitchFamily="34" charset="0"/>
              </a:rPr>
              <a:t>Ahora que lo sabes, haz un esfuerzo consciente para valorar tus fortalezas, ya que gracias a ellas eres capaz de obtener metas</a:t>
            </a:r>
            <a:endParaRPr lang="es-MX" sz="2000" dirty="0" smtClean="0">
              <a:latin typeface="Arial" pitchFamily="34" charset="0"/>
              <a:cs typeface="Arial" pitchFamily="34" charset="0"/>
            </a:endParaRPr>
          </a:p>
          <a:p>
            <a:endParaRPr lang="es-ES" sz="2000" b="1" cap="small" dirty="0" smtClean="0">
              <a:solidFill>
                <a:srgbClr val="FF0000"/>
              </a:solidFill>
            </a:endParaRPr>
          </a:p>
        </p:txBody>
      </p:sp>
    </p:spTree>
    <p:extLst>
      <p:ext uri="{BB962C8B-B14F-4D97-AF65-F5344CB8AC3E}">
        <p14:creationId xmlns:p14="http://schemas.microsoft.com/office/powerpoint/2010/main" xmlns=""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228600" y="457200"/>
            <a:ext cx="8534400" cy="5526400"/>
          </a:xfrm>
          <a:prstGeom prst="rect">
            <a:avLst/>
          </a:prstGeom>
        </p:spPr>
        <p:txBody>
          <a:bodyPr vert="horz" wrap="square" lIns="0" tIns="62753" rIns="0" bIns="0" rtlCol="0">
            <a:spAutoFit/>
          </a:bodyPr>
          <a:lstStyle/>
          <a:p>
            <a:pPr marR="5080" algn="just">
              <a:spcBef>
                <a:spcPts val="100"/>
              </a:spcBef>
            </a:pPr>
            <a:r>
              <a:rPr lang="en-US" sz="2600" spc="-15" dirty="0" err="1" smtClean="0">
                <a:latin typeface="Soberana Sans" panose="02000000000000000000" pitchFamily="2" charset="77"/>
                <a:cs typeface="Soberana Sans"/>
              </a:rPr>
              <a:t>Cada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mañana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haz</a:t>
            </a:r>
            <a:r>
              <a:rPr lang="en-US" sz="2600" spc="-15" dirty="0" smtClean="0">
                <a:latin typeface="Soberana Sans" panose="02000000000000000000" pitchFamily="2" charset="77"/>
                <a:cs typeface="Soberana Sans"/>
              </a:rPr>
              <a:t> el </a:t>
            </a:r>
            <a:r>
              <a:rPr lang="en-US" sz="2600" spc="-15" dirty="0" err="1" smtClean="0">
                <a:latin typeface="Soberana Sans" panose="02000000000000000000" pitchFamily="2" charset="77"/>
                <a:cs typeface="Soberana Sans"/>
              </a:rPr>
              <a:t>esfuerzo</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por</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recordar</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una</a:t>
            </a:r>
            <a:r>
              <a:rPr lang="en-US" sz="2600" spc="-15" dirty="0" smtClean="0">
                <a:latin typeface="Soberana Sans" panose="02000000000000000000" pitchFamily="2" charset="77"/>
                <a:cs typeface="Soberana Sans"/>
              </a:rPr>
              <a:t> de </a:t>
            </a:r>
            <a:r>
              <a:rPr lang="en-US" sz="2600" spc="-15" dirty="0" err="1" smtClean="0">
                <a:latin typeface="Soberana Sans" panose="02000000000000000000" pitchFamily="2" charset="77"/>
                <a:cs typeface="Soberana Sans"/>
              </a:rPr>
              <a:t>tus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fortalezas</a:t>
            </a:r>
            <a:r>
              <a:rPr lang="en-US" sz="2600" spc="-15" dirty="0" smtClean="0">
                <a:latin typeface="Soberana Sans" panose="02000000000000000000" pitchFamily="2" charset="77"/>
                <a:cs typeface="Soberana Sans"/>
              </a:rPr>
              <a:t>: _____________________________________</a:t>
            </a:r>
          </a:p>
          <a:p>
            <a:pPr marR="5080" algn="just">
              <a:spcBef>
                <a:spcPts val="100"/>
              </a:spcBef>
              <a:buFont typeface="Arial" pitchFamily="34" charset="0"/>
              <a:buChar char="•"/>
            </a:pPr>
            <a:endParaRPr lang="en-US" sz="2600" spc="-15" dirty="0" smtClean="0">
              <a:latin typeface="Soberana Sans" panose="02000000000000000000" pitchFamily="2" charset="77"/>
              <a:cs typeface="Soberana Sans"/>
            </a:endParaRPr>
          </a:p>
          <a:p>
            <a:pPr marR="5080" algn="just">
              <a:spcBef>
                <a:spcPts val="100"/>
              </a:spcBef>
              <a:buFont typeface="Arial" pitchFamily="34" charset="0"/>
              <a:buChar char="•"/>
            </a:pP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Cuando</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sientas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que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alguna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actividad</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dentro</a:t>
            </a:r>
            <a:r>
              <a:rPr lang="en-US" sz="2600" spc="-15" dirty="0" smtClean="0">
                <a:latin typeface="Soberana Sans" panose="02000000000000000000" pitchFamily="2" charset="77"/>
                <a:cs typeface="Soberana Sans"/>
              </a:rPr>
              <a:t> o </a:t>
            </a:r>
            <a:r>
              <a:rPr lang="en-US" sz="2600" spc="-15" dirty="0" err="1" smtClean="0">
                <a:latin typeface="Soberana Sans" panose="02000000000000000000" pitchFamily="2" charset="77"/>
                <a:cs typeface="Soberana Sans"/>
              </a:rPr>
              <a:t>fuera</a:t>
            </a:r>
            <a:r>
              <a:rPr lang="en-US" sz="2600" spc="-15" dirty="0" smtClean="0">
                <a:latin typeface="Soberana Sans" panose="02000000000000000000" pitchFamily="2" charset="77"/>
                <a:cs typeface="Soberana Sans"/>
              </a:rPr>
              <a:t> de la </a:t>
            </a:r>
            <a:r>
              <a:rPr lang="en-US" sz="2600" spc="-15" dirty="0" err="1" smtClean="0">
                <a:latin typeface="Soberana Sans" panose="02000000000000000000" pitchFamily="2" charset="77"/>
                <a:cs typeface="Soberana Sans"/>
              </a:rPr>
              <a:t>escuela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es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muy</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dificil</a:t>
            </a:r>
            <a:r>
              <a:rPr lang="en-US" sz="2600" spc="-15" dirty="0" smtClean="0">
                <a:latin typeface="Soberana Sans" panose="02000000000000000000" pitchFamily="2" charset="77"/>
                <a:cs typeface="Soberana Sans"/>
              </a:rPr>
              <a:t> o </a:t>
            </a:r>
            <a:r>
              <a:rPr lang="en-US" sz="2600" spc="-15" dirty="0" err="1" smtClean="0">
                <a:latin typeface="Soberana Sans" panose="02000000000000000000" pitchFamily="2" charset="77"/>
                <a:cs typeface="Soberana Sans"/>
              </a:rPr>
              <a:t>que</a:t>
            </a:r>
            <a:r>
              <a:rPr lang="en-US" sz="2600" spc="-15" dirty="0" smtClean="0">
                <a:latin typeface="Soberana Sans" panose="02000000000000000000" pitchFamily="2" charset="77"/>
                <a:cs typeface="Soberana Sans"/>
              </a:rPr>
              <a:t> no vas a </a:t>
            </a:r>
            <a:r>
              <a:rPr lang="en-US" sz="2600" spc="-15" dirty="0" err="1" smtClean="0">
                <a:latin typeface="Soberana Sans" panose="02000000000000000000" pitchFamily="2" charset="77"/>
                <a:cs typeface="Soberana Sans"/>
              </a:rPr>
              <a:t>pode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rterminarla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recuerda</a:t>
            </a:r>
            <a:r>
              <a:rPr lang="en-US" sz="2600" spc="-15" dirty="0" smtClean="0">
                <a:latin typeface="Soberana Sans" panose="02000000000000000000" pitchFamily="2" charset="77"/>
                <a:cs typeface="Soberana Sans"/>
              </a:rPr>
              <a:t> dos de </a:t>
            </a:r>
            <a:r>
              <a:rPr lang="en-US" sz="2600" spc="-15" dirty="0" err="1" smtClean="0">
                <a:latin typeface="Soberana Sans" panose="02000000000000000000" pitchFamily="2" charset="77"/>
                <a:cs typeface="Soberana Sans"/>
              </a:rPr>
              <a:t>tus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fortalezas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que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te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recuerden</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que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sí</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puedes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lograrlo</a:t>
            </a:r>
            <a:r>
              <a:rPr lang="en-US" sz="2600" spc="-15" dirty="0" smtClean="0">
                <a:latin typeface="Soberana Sans" panose="02000000000000000000" pitchFamily="2" charset="77"/>
                <a:cs typeface="Soberana Sans"/>
              </a:rPr>
              <a:t>: </a:t>
            </a:r>
            <a:endParaRPr lang="es-MX" sz="2400" dirty="0" smtClean="0"/>
          </a:p>
          <a:p>
            <a:pPr marR="5080">
              <a:spcBef>
                <a:spcPts val="100"/>
              </a:spcBef>
            </a:pPr>
            <a:endParaRPr lang="es-MX" sz="2400" dirty="0" smtClean="0"/>
          </a:p>
          <a:p>
            <a:pPr marR="5080">
              <a:spcBef>
                <a:spcPts val="100"/>
              </a:spcBef>
            </a:pPr>
            <a:endParaRPr lang="es-MX" sz="2400" dirty="0" smtClean="0"/>
          </a:p>
          <a:p>
            <a:pPr marR="5080">
              <a:spcBef>
                <a:spcPts val="100"/>
              </a:spcBef>
            </a:pPr>
            <a:endParaRPr lang="es-MX" sz="2400" dirty="0" smtClean="0"/>
          </a:p>
          <a:p>
            <a:pPr marR="5080">
              <a:spcBef>
                <a:spcPts val="100"/>
              </a:spcBef>
            </a:pPr>
            <a:r>
              <a:rPr lang="es-MX" sz="2400" dirty="0" smtClean="0"/>
              <a:t>¿Quieres saber en qué se parecen los retos de la acrobacia a los retos de la vida diaria? Te invitamos a ver el video de Martín </a:t>
            </a:r>
            <a:r>
              <a:rPr lang="es-MX" sz="2400" dirty="0" err="1" smtClean="0"/>
              <a:t>Ciapponi</a:t>
            </a:r>
            <a:r>
              <a:rPr lang="es-MX" sz="2400" dirty="0" smtClean="0"/>
              <a:t>, puedes buscar en </a:t>
            </a:r>
            <a:r>
              <a:rPr lang="es-MX" sz="2400" dirty="0" err="1" smtClean="0"/>
              <a:t>Youtube</a:t>
            </a:r>
            <a:r>
              <a:rPr lang="es-MX" sz="2400" dirty="0" smtClean="0"/>
              <a:t> el video titulado </a:t>
            </a:r>
            <a:r>
              <a:rPr lang="es-MX" sz="2400" b="1" i="1" dirty="0" smtClean="0"/>
              <a:t>“Un salto de confianza”.</a:t>
            </a:r>
            <a:endParaRPr lang="en-US" sz="2400" b="1" i="1" spc="-15" dirty="0">
              <a:latin typeface="Soberana Sans" panose="02000000000000000000" pitchFamily="2" charset="77"/>
              <a:cs typeface="Soberana Sans"/>
            </a:endParaRPr>
          </a:p>
        </p:txBody>
      </p:sp>
      <p:sp>
        <p:nvSpPr>
          <p:cNvPr id="9" name="object 10">
            <a:extLst>
              <a:ext uri="{FF2B5EF4-FFF2-40B4-BE49-F238E27FC236}">
                <a16:creationId xmlns:a16="http://schemas.microsoft.com/office/drawing/2014/main" xmlns="" id="{29700AC3-8E6B-3242-A3F9-D407FB9AF115}"/>
              </a:ext>
            </a:extLst>
          </p:cNvPr>
          <p:cNvSpPr/>
          <p:nvPr/>
        </p:nvSpPr>
        <p:spPr>
          <a:xfrm>
            <a:off x="228600" y="3428755"/>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p14="http://schemas.microsoft.com/office/powerpoint/2010/main" xmlns=""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76200"/>
            <a:ext cx="7634514" cy="889685"/>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EVALUACIÓN DE LA </a:t>
            </a:r>
            <a:r>
              <a:rPr lang="es-ES" sz="2800" b="1" spc="-5" smtClean="0">
                <a:solidFill>
                  <a:srgbClr val="FFFFFF"/>
                </a:solidFill>
                <a:latin typeface="Soberana Sans"/>
                <a:cs typeface="Soberana Sans"/>
              </a:rPr>
              <a:t>SESIÓN       Prepa</a:t>
            </a:r>
            <a:r>
              <a:rPr lang="es-ES" sz="2800" b="1" spc="-5" dirty="0" smtClean="0">
                <a:solidFill>
                  <a:srgbClr val="FFFFFF"/>
                </a:solidFill>
                <a:latin typeface="Soberana Sans"/>
                <a:cs typeface="Soberana Sans"/>
              </a:rPr>
              <a:t>:     Grupo:        Turno:  </a:t>
            </a:r>
          </a:p>
          <a:p>
            <a:pPr marL="14941">
              <a:spcBef>
                <a:spcPts val="117"/>
              </a:spcBef>
            </a:pPr>
            <a:endParaRPr sz="2800" dirty="0">
              <a:latin typeface="Soberana Sans"/>
              <a:cs typeface="Soberana Sans"/>
            </a:endParaRPr>
          </a:p>
        </p:txBody>
      </p:sp>
      <p:graphicFrame>
        <p:nvGraphicFramePr>
          <p:cNvPr id="10" name="9 Tabla"/>
          <p:cNvGraphicFramePr>
            <a:graphicFrameLocks noGrp="1"/>
          </p:cNvGraphicFramePr>
          <p:nvPr/>
        </p:nvGraphicFramePr>
        <p:xfrm>
          <a:off x="0" y="914396"/>
          <a:ext cx="9144000" cy="5822234"/>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627965">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643577">
                <a:tc>
                  <a:txBody>
                    <a:bodyPr/>
                    <a:lstStyle/>
                    <a:p>
                      <a:r>
                        <a:rPr lang="es-MX" dirty="0" smtClean="0"/>
                        <a:t>Los estudiantes pueden identificar un logro alcanzado en su vida. </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16945">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33278">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766586">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dirty="0" smtClean="0"/>
                        <a:t>¿Qué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p>
                      <a:r>
                        <a:rPr lang="es-ES" dirty="0" smtClean="0"/>
                        <a:t>5.</a:t>
                      </a:r>
                      <a:endParaRPr lang="es-ES" dirty="0" smtClean="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1165</Words>
  <Application>Microsoft Office PowerPoint</Application>
  <PresentationFormat>Presentación en pantalla (4:3)</PresentationFormat>
  <Paragraphs>98</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32</cp:revision>
  <dcterms:created xsi:type="dcterms:W3CDTF">2018-01-29T17:15:52Z</dcterms:created>
  <dcterms:modified xsi:type="dcterms:W3CDTF">2019-11-21T19:15:05Z</dcterms:modified>
</cp:coreProperties>
</file>